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1" r:id="rId3"/>
    <p:sldId id="258" r:id="rId4"/>
    <p:sldId id="260" r:id="rId5"/>
    <p:sldId id="262" r:id="rId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8C6"/>
    <a:srgbClr val="D5E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A28FE-107E-4230-98B2-916CAAC89A23}" v="12" dt="2022-08-04T23:20:51.329"/>
    <p1510:client id="{9BE19AAB-9E38-438A-A9D4-CBD46E566F69}" v="442" dt="2022-08-05T06:02:5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日原　高志" userId="S::k0862994@metro.ed.jp::e78323ab-6317-41b0-a6fa-5efc64d2f2f6" providerId="AD" clId="Web-{9AEA28FE-107E-4230-98B2-916CAAC89A23}"/>
    <pc:docChg chg="modSld">
      <pc:chgData name="日原　高志" userId="S::k0862994@metro.ed.jp::e78323ab-6317-41b0-a6fa-5efc64d2f2f6" providerId="AD" clId="Web-{9AEA28FE-107E-4230-98B2-916CAAC89A23}" dt="2022-08-04T23:20:51.329" v="9" actId="14100"/>
      <pc:docMkLst>
        <pc:docMk/>
      </pc:docMkLst>
      <pc:sldChg chg="modSp">
        <pc:chgData name="日原　高志" userId="S::k0862994@metro.ed.jp::e78323ab-6317-41b0-a6fa-5efc64d2f2f6" providerId="AD" clId="Web-{9AEA28FE-107E-4230-98B2-916CAAC89A23}" dt="2022-08-04T23:20:51.329" v="9" actId="14100"/>
        <pc:sldMkLst>
          <pc:docMk/>
          <pc:sldMk cId="3796634350" sldId="257"/>
        </pc:sldMkLst>
        <pc:picChg chg="mod">
          <ac:chgData name="日原　高志" userId="S::k0862994@metro.ed.jp::e78323ab-6317-41b0-a6fa-5efc64d2f2f6" providerId="AD" clId="Web-{9AEA28FE-107E-4230-98B2-916CAAC89A23}" dt="2022-08-04T23:20:51.329" v="9" actId="14100"/>
          <ac:picMkLst>
            <pc:docMk/>
            <pc:sldMk cId="3796634350" sldId="257"/>
            <ac:picMk id="3" creationId="{DC9AA1D7-BEA7-E228-8BD4-128AEBD18290}"/>
          </ac:picMkLst>
        </pc:picChg>
      </pc:sldChg>
      <pc:sldChg chg="modSp">
        <pc:chgData name="日原　高志" userId="S::k0862994@metro.ed.jp::e78323ab-6317-41b0-a6fa-5efc64d2f2f6" providerId="AD" clId="Web-{9AEA28FE-107E-4230-98B2-916CAAC89A23}" dt="2022-08-04T23:20:35.797" v="7" actId="14100"/>
        <pc:sldMkLst>
          <pc:docMk/>
          <pc:sldMk cId="1279255860" sldId="259"/>
        </pc:sldMkLst>
        <pc:picChg chg="mod">
          <ac:chgData name="日原　高志" userId="S::k0862994@metro.ed.jp::e78323ab-6317-41b0-a6fa-5efc64d2f2f6" providerId="AD" clId="Web-{9AEA28FE-107E-4230-98B2-916CAAC89A23}" dt="2022-08-04T23:20:35.797" v="7" actId="14100"/>
          <ac:picMkLst>
            <pc:docMk/>
            <pc:sldMk cId="1279255860" sldId="259"/>
            <ac:picMk id="3" creationId="{ADDB9D1A-DF55-E4F2-18F3-7967CF9CDF60}"/>
          </ac:picMkLst>
        </pc:picChg>
      </pc:sldChg>
      <pc:sldChg chg="modSp">
        <pc:chgData name="日原　高志" userId="S::k0862994@metro.ed.jp::e78323ab-6317-41b0-a6fa-5efc64d2f2f6" providerId="AD" clId="Web-{9AEA28FE-107E-4230-98B2-916CAAC89A23}" dt="2022-08-04T23:20:04.656" v="4" actId="1076"/>
        <pc:sldMkLst>
          <pc:docMk/>
          <pc:sldMk cId="3198762403" sldId="260"/>
        </pc:sldMkLst>
        <pc:spChg chg="mod">
          <ac:chgData name="日原　高志" userId="S::k0862994@metro.ed.jp::e78323ab-6317-41b0-a6fa-5efc64d2f2f6" providerId="AD" clId="Web-{9AEA28FE-107E-4230-98B2-916CAAC89A23}" dt="2022-08-04T23:20:04.656" v="4" actId="1076"/>
          <ac:spMkLst>
            <pc:docMk/>
            <pc:sldMk cId="3198762403" sldId="260"/>
            <ac:spMk id="2" creationId="{00000000-0000-0000-0000-000000000000}"/>
          </ac:spMkLst>
        </pc:spChg>
      </pc:sldChg>
    </pc:docChg>
  </pc:docChgLst>
  <pc:docChgLst>
    <pc:chgData name="日原　高志" userId="S::k0862994@metro.ed.jp::e78323ab-6317-41b0-a6fa-5efc64d2f2f6" providerId="AD" clId="Web-{9BE19AAB-9E38-438A-A9D4-CBD46E566F69}"/>
    <pc:docChg chg="addSld modSld">
      <pc:chgData name="日原　高志" userId="S::k0862994@metro.ed.jp::e78323ab-6317-41b0-a6fa-5efc64d2f2f6" providerId="AD" clId="Web-{9BE19AAB-9E38-438A-A9D4-CBD46E566F69}" dt="2022-08-05T06:02:58.798" v="254" actId="20577"/>
      <pc:docMkLst>
        <pc:docMk/>
      </pc:docMkLst>
      <pc:sldChg chg="modSp">
        <pc:chgData name="日原　高志" userId="S::k0862994@metro.ed.jp::e78323ab-6317-41b0-a6fa-5efc64d2f2f6" providerId="AD" clId="Web-{9BE19AAB-9E38-438A-A9D4-CBD46E566F69}" dt="2022-08-05T05:58:39.835" v="178" actId="20577"/>
        <pc:sldMkLst>
          <pc:docMk/>
          <pc:sldMk cId="2027785453" sldId="258"/>
        </pc:sldMkLst>
        <pc:spChg chg="mod">
          <ac:chgData name="日原　高志" userId="S::k0862994@metro.ed.jp::e78323ab-6317-41b0-a6fa-5efc64d2f2f6" providerId="AD" clId="Web-{9BE19AAB-9E38-438A-A9D4-CBD46E566F69}" dt="2022-08-05T05:58:39.835" v="178" actId="20577"/>
          <ac:spMkLst>
            <pc:docMk/>
            <pc:sldMk cId="2027785453" sldId="258"/>
            <ac:spMk id="2" creationId="{00000000-0000-0000-0000-000000000000}"/>
          </ac:spMkLst>
        </pc:spChg>
      </pc:sldChg>
      <pc:sldChg chg="modSp">
        <pc:chgData name="日原　高志" userId="S::k0862994@metro.ed.jp::e78323ab-6317-41b0-a6fa-5efc64d2f2f6" providerId="AD" clId="Web-{9BE19AAB-9E38-438A-A9D4-CBD46E566F69}" dt="2022-08-05T06:00:50.371" v="241" actId="20577"/>
        <pc:sldMkLst>
          <pc:docMk/>
          <pc:sldMk cId="3198762403" sldId="260"/>
        </pc:sldMkLst>
        <pc:spChg chg="mod">
          <ac:chgData name="日原　高志" userId="S::k0862994@metro.ed.jp::e78323ab-6317-41b0-a6fa-5efc64d2f2f6" providerId="AD" clId="Web-{9BE19AAB-9E38-438A-A9D4-CBD46E566F69}" dt="2022-08-05T06:00:50.371" v="241" actId="20577"/>
          <ac:spMkLst>
            <pc:docMk/>
            <pc:sldMk cId="3198762403" sldId="260"/>
            <ac:spMk id="2" creationId="{00000000-0000-0000-0000-000000000000}"/>
          </ac:spMkLst>
        </pc:spChg>
      </pc:sldChg>
      <pc:sldChg chg="delSp modSp">
        <pc:chgData name="日原　高志" userId="S::k0862994@metro.ed.jp::e78323ab-6317-41b0-a6fa-5efc64d2f2f6" providerId="AD" clId="Web-{9BE19AAB-9E38-438A-A9D4-CBD46E566F69}" dt="2022-08-05T05:55:32.890" v="98" actId="20577"/>
        <pc:sldMkLst>
          <pc:docMk/>
          <pc:sldMk cId="1456807815" sldId="261"/>
        </pc:sldMkLst>
        <pc:spChg chg="del mod">
          <ac:chgData name="日原　高志" userId="S::k0862994@metro.ed.jp::e78323ab-6317-41b0-a6fa-5efc64d2f2f6" providerId="AD" clId="Web-{9BE19AAB-9E38-438A-A9D4-CBD46E566F69}" dt="2022-08-05T05:52:54.603" v="28"/>
          <ac:spMkLst>
            <pc:docMk/>
            <pc:sldMk cId="1456807815" sldId="261"/>
            <ac:spMk id="4" creationId="{00000000-0000-0000-0000-000000000000}"/>
          </ac:spMkLst>
        </pc:spChg>
        <pc:spChg chg="mod">
          <ac:chgData name="日原　高志" userId="S::k0862994@metro.ed.jp::e78323ab-6317-41b0-a6fa-5efc64d2f2f6" providerId="AD" clId="Web-{9BE19AAB-9E38-438A-A9D4-CBD46E566F69}" dt="2022-08-05T05:55:32.890" v="98" actId="20577"/>
          <ac:spMkLst>
            <pc:docMk/>
            <pc:sldMk cId="1456807815" sldId="261"/>
            <ac:spMk id="5" creationId="{00000000-0000-0000-0000-000000000000}"/>
          </ac:spMkLst>
        </pc:spChg>
        <pc:picChg chg="mod">
          <ac:chgData name="日原　高志" userId="S::k0862994@metro.ed.jp::e78323ab-6317-41b0-a6fa-5efc64d2f2f6" providerId="AD" clId="Web-{9BE19AAB-9E38-438A-A9D4-CBD46E566F69}" dt="2022-08-05T05:53:22.088" v="48" actId="1076"/>
          <ac:picMkLst>
            <pc:docMk/>
            <pc:sldMk cId="1456807815" sldId="261"/>
            <ac:picMk id="6" creationId="{1F35B103-6A4A-72E8-D9CB-3AF14DC1349B}"/>
          </ac:picMkLst>
        </pc:picChg>
      </pc:sldChg>
      <pc:sldChg chg="modSp add replId">
        <pc:chgData name="日原　高志" userId="S::k0862994@metro.ed.jp::e78323ab-6317-41b0-a6fa-5efc64d2f2f6" providerId="AD" clId="Web-{9BE19AAB-9E38-438A-A9D4-CBD46E566F69}" dt="2022-08-05T06:02:58.798" v="254" actId="20577"/>
        <pc:sldMkLst>
          <pc:docMk/>
          <pc:sldMk cId="2354382440" sldId="262"/>
        </pc:sldMkLst>
        <pc:spChg chg="mod">
          <ac:chgData name="日原　高志" userId="S::k0862994@metro.ed.jp::e78323ab-6317-41b0-a6fa-5efc64d2f2f6" providerId="AD" clId="Web-{9BE19AAB-9E38-438A-A9D4-CBD46E566F69}" dt="2022-08-05T06:02:58.798" v="254" actId="20577"/>
          <ac:spMkLst>
            <pc:docMk/>
            <pc:sldMk cId="2354382440" sldId="26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748A2-5D49-48F6-9F2E-1802F8EDF68D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5E96E-2AFF-43AC-BA5A-C20258EA1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88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1C01C1-3F15-4660-8108-555449A62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332DA4-A1A9-4E9E-B339-4EDD95329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D16567-999C-4B5F-ADA9-0EDA4243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FA77FF-ACC3-4D68-9D77-B3303D95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233B0-68C3-4802-BA4E-43890BF3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33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5F13A-2793-4749-A681-0501FE83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DFBFED-A19D-4F21-A135-E7053D3C7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2F1C2-0B64-439F-864B-70CAA9A2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546C02-408A-4D35-AD83-28370407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3C25C6-B15A-4C87-8C4B-A99563F7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3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CE0C64-F3AE-4256-8623-5A2A5336F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CD14B2-06DE-4CD3-BE47-9BF1EAC48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4F78CA-A7C6-4525-AF50-11FBFE60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D41DAB-D0C9-4E22-A272-EE21D542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3BB03B-E141-45BC-8BC6-6245AEE4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4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3A7CAB-0B8F-43F5-A1FD-549CBB47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6A5DB6-7C62-401F-A7F9-87EF8568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5A1AA9-8F14-42A1-8640-B085DFA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AB10992-5A7E-263B-FD18-E4BF9D2D27C3}"/>
              </a:ext>
            </a:extLst>
          </p:cNvPr>
          <p:cNvGrpSpPr/>
          <p:nvPr userDrawn="1"/>
        </p:nvGrpSpPr>
        <p:grpSpPr>
          <a:xfrm>
            <a:off x="0" y="89998"/>
            <a:ext cx="6145319" cy="450001"/>
            <a:chOff x="0" y="101998"/>
            <a:chExt cx="6145319" cy="51000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DE9C411-B54D-B117-083F-DE873DF11FFC}"/>
                </a:ext>
              </a:extLst>
            </p:cNvPr>
            <p:cNvSpPr/>
            <p:nvPr/>
          </p:nvSpPr>
          <p:spPr>
            <a:xfrm>
              <a:off x="0" y="101998"/>
              <a:ext cx="5849003" cy="510001"/>
            </a:xfrm>
            <a:prstGeom prst="rect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B56FEBA8-8455-47E9-DB92-79E5C662D9FB}"/>
                </a:ext>
              </a:extLst>
            </p:cNvPr>
            <p:cNvSpPr/>
            <p:nvPr/>
          </p:nvSpPr>
          <p:spPr>
            <a:xfrm flipV="1">
              <a:off x="5552687" y="104322"/>
              <a:ext cx="592632" cy="506472"/>
            </a:xfrm>
            <a:prstGeom prst="triangle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893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DA7BA-FCC9-48D1-84DC-00C19FB2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86F516-51A1-4CD4-9F93-FD1FAA6A4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8C52AF-43EC-41C8-B4BA-AF04DF38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918586-4794-4DDD-B62A-099B8A2D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667022-2B6C-4A44-B93A-0BB74409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59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818CC-36AF-4F20-87A8-C63A4FFF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465647-7496-4369-83DF-9FEB35E1B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49E5D-C839-470F-A0FB-89C42436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7CAA2-DBE1-4750-AA5E-A35686E1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5EBA57-C64E-4367-A116-86FFE763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5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07F2C3-5306-465B-BA4C-C2872AD0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83C140-5448-4746-BF6F-947A9AA53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BF7A19-A2BB-446E-9DBE-0DD85364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A224EF-71E3-4F88-81EF-15E29743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D1DDA5-F65B-4734-89F8-1069EA8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7CBB17-B851-43E1-B1A1-A9F30B32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9888B-4EBD-4AED-9088-135AD669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6953FA-7A77-4AAA-946D-3E1ECA4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877AE8-D359-40BE-A24C-FC0FEA460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2B7F359-1074-4BDB-A074-5E26DD1CE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0AE7D7-D892-48AC-9A8A-A98C26956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A79073-73EC-4DF9-83D5-5F7D97D2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E5882-46F0-449B-9491-221DF29D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D11F56-EB6D-4866-A3DB-DF1C8626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01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DC91C-3415-447C-82B9-26A8B3E6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C3082-EFCB-4346-9438-A89A0277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C75724-E967-41B3-B5C7-F117EB2C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92663F-8323-402F-9F8F-3EA375A1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82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E03CA8-8D1E-484E-AA1E-D0E5A99C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5FB1E4-DC80-42B4-8FA3-C41D1C19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B7A5A6-B162-4676-BAC2-A18A6EBAE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93BEA9-2FDE-49D7-B1A3-0F172ECC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0C2CC5-672D-4DEE-A83C-11C7112C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F90E97-A4A9-4118-BD8C-4114CC5C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51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DE4D5-35B5-4CB1-953C-436A8685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236A02D-4F2D-460D-9D50-97E57CF5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85F294-B9B7-4CD5-83C0-375A2DF0B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8662DD-2A95-43AE-993B-7A044412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B46367-EB17-4AB3-B7CF-B50D8F05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E976FC-8067-4555-B9F7-B3506FD4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56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5EF7E8-69B1-49FD-A821-C8AFE83B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D02546-4BD0-4B23-B850-561A96ED8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1960F-DB32-4C0C-85AF-48B718062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D19A-D302-45D0-B619-BE4561B24019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99B13-F08B-4DDE-B103-F2659F373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B98FE1-83AC-4475-AFDF-B3FDB4CAE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57A-2754-42C8-B00B-B0390F255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8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785D2-63EA-454D-A904-E7DA3FAE3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490" y="2293547"/>
            <a:ext cx="9144000" cy="18450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地形はどのような力によって作られるのだろうか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367636" y="382166"/>
            <a:ext cx="1562100" cy="7258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kern="1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ja-JP" altLang="en-US" sz="5000" b="1" kern="1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800" b="1" kern="1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ja-JP" altLang="en-US" sz="2800" b="1" kern="1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1992490" y="303585"/>
            <a:ext cx="1271710" cy="7258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b="1" kern="1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ja-JP" altLang="en-US" sz="3500" b="1" kern="1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200" b="1" kern="1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節</a:t>
            </a:r>
            <a:endParaRPr lang="ja-JP" altLang="en-US" sz="2200" b="1" kern="1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3457574" y="229766"/>
            <a:ext cx="8734426" cy="878230"/>
          </a:xfrm>
          <a:prstGeom prst="rect">
            <a:avLst/>
          </a:prstGeom>
          <a:noFill/>
        </p:spPr>
        <p:txBody>
          <a:bodyPr vert="horz" lIns="7200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世界の地形　①地形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をつくる力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8A22CED3-735C-4E6D-9FF7-30FF1A8740EC}"/>
              </a:ext>
            </a:extLst>
          </p:cNvPr>
          <p:cNvSpPr txBox="1">
            <a:spLocks/>
          </p:cNvSpPr>
          <p:nvPr/>
        </p:nvSpPr>
        <p:spPr>
          <a:xfrm>
            <a:off x="2020771" y="5762625"/>
            <a:ext cx="9144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教科書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p.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１２～１３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360187" y="1395052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1906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303"/>
            <a:ext cx="8448261" cy="64940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地球表面の起伏としての地形</a:t>
            </a:r>
            <a:endParaRPr 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地球表面の起伏</a:t>
            </a: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　　もっとも高い　　</a:t>
            </a:r>
            <a:endParaRPr lang="ja-JP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　　　　エベレスト（チョモランマ）山（標高</a:t>
            </a:r>
            <a:r>
              <a:rPr lang="en-US" altLang="ja-JP" sz="3200" dirty="0">
                <a:latin typeface="ＭＳ Ｐゴシック"/>
                <a:ea typeface="ＭＳ Ｐゴシック"/>
              </a:rPr>
              <a:t>8848m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</a:t>
            </a:r>
            <a:endParaRPr lang="ja-JP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　　もっとも深い</a:t>
            </a:r>
            <a:endParaRPr lang="ja-JP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　　　　マリアナ海溝（水深</a:t>
            </a:r>
            <a:r>
              <a:rPr lang="en-US" altLang="ja-JP" sz="3200" dirty="0">
                <a:latin typeface="ＭＳ Ｐゴシック"/>
                <a:ea typeface="ＭＳ Ｐゴシック"/>
              </a:rPr>
              <a:t>10920m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</a:t>
            </a:r>
            <a:endParaRPr lang="ja-JP" dirty="0">
              <a:latin typeface="ＭＳ Ｐゴシック"/>
              <a:ea typeface="ＭＳ Ｐゴシック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pPr marL="268288" indent="-268288"/>
            <a:r>
              <a:rPr lang="ja-JP" altLang="en-US" sz="3200" dirty="0">
                <a:latin typeface="ＭＳ Ｐゴシック"/>
                <a:ea typeface="ＭＳ Ｐゴシック"/>
              </a:rPr>
              <a:t>最大</a:t>
            </a:r>
            <a:r>
              <a:rPr lang="en-US" altLang="ja-JP" sz="3200" dirty="0">
                <a:latin typeface="ＭＳ Ｐゴシック"/>
                <a:ea typeface="ＭＳ Ｐゴシック"/>
              </a:rPr>
              <a:t>20000m</a:t>
            </a:r>
            <a:r>
              <a:rPr lang="ja-JP" altLang="en-US" sz="3200" dirty="0">
                <a:latin typeface="ＭＳ Ｐゴシック"/>
                <a:ea typeface="ＭＳ Ｐゴシック"/>
              </a:rPr>
              <a:t>（</a:t>
            </a:r>
            <a:r>
              <a:rPr lang="en-US" altLang="ja-JP" sz="3200" dirty="0">
                <a:latin typeface="ＭＳ Ｐゴシック"/>
                <a:ea typeface="ＭＳ Ｐゴシック"/>
              </a:rPr>
              <a:t>20km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）ほど</a:t>
            </a:r>
            <a:endParaRPr lang="ja-JP" dirty="0">
              <a:latin typeface="游ゴシック" panose="020F0502020204030204"/>
              <a:ea typeface="游ゴシック" panose="020B0400000000000000" pitchFamily="34" charset="-128"/>
            </a:endParaRPr>
          </a:p>
          <a:p>
            <a:pPr marL="361950" indent="-361950"/>
            <a:r>
              <a:rPr lang="ja-JP" altLang="en-US" sz="3200" dirty="0">
                <a:latin typeface="ＭＳ Ｐゴシック"/>
                <a:ea typeface="ＭＳ Ｐゴシック"/>
              </a:rPr>
              <a:t>＝地球の大きさ（赤道半径</a:t>
            </a:r>
            <a:r>
              <a:rPr lang="en-US" altLang="ja-JP" sz="3200" dirty="0">
                <a:latin typeface="ＭＳ Ｐゴシック"/>
                <a:ea typeface="ＭＳ Ｐゴシック"/>
              </a:rPr>
              <a:t>6378km</a:t>
            </a:r>
            <a:r>
              <a:rPr lang="ja-JP" altLang="en-US" sz="3200" dirty="0">
                <a:latin typeface="ＭＳ Ｐゴシック"/>
                <a:ea typeface="ＭＳ Ｐゴシック"/>
              </a:rPr>
              <a:t>）に比べる</a:t>
            </a:r>
            <a:r>
              <a:rPr lang="ja-JP" altLang="en-US" sz="3200" dirty="0" smtClean="0">
                <a:latin typeface="ＭＳ Ｐゴシック"/>
                <a:ea typeface="ＭＳ Ｐゴシック"/>
              </a:rPr>
              <a:t>とき  </a:t>
            </a:r>
            <a:r>
              <a:rPr lang="ja-JP" altLang="en-US" sz="3200" dirty="0" err="1" smtClean="0">
                <a:latin typeface="ＭＳ Ｐゴシック"/>
                <a:ea typeface="ＭＳ Ｐゴシック"/>
              </a:rPr>
              <a:t>わめて</a:t>
            </a:r>
            <a:r>
              <a:rPr lang="ja-JP" altLang="en-US" sz="3200" dirty="0">
                <a:latin typeface="ＭＳ Ｐゴシック"/>
                <a:ea typeface="ＭＳ Ｐゴシック"/>
              </a:rPr>
              <a:t>小さい。</a:t>
            </a:r>
            <a:endParaRPr lang="ja-JP" dirty="0">
              <a:latin typeface="ＭＳ Ｐゴシック"/>
              <a:ea typeface="ＭＳ Ｐゴシック"/>
            </a:endParaRPr>
          </a:p>
          <a:p>
            <a:pPr marL="268288" indent="-268288"/>
            <a:r>
              <a:rPr lang="ja-JP" altLang="en-US" sz="3200" dirty="0">
                <a:latin typeface="ＭＳ Ｐゴシック"/>
                <a:ea typeface="ＭＳ Ｐゴシック"/>
              </a:rPr>
              <a:t>地形によって人間の生活の仕方は異なる</a:t>
            </a:r>
            <a:endParaRPr lang="ja-JP" dirty="0">
              <a:latin typeface="ＭＳ Ｐゴシック"/>
              <a:ea typeface="ＭＳ Ｐゴシック"/>
            </a:endParaRPr>
          </a:p>
          <a:p>
            <a:pPr marL="268288" indent="-268288"/>
            <a:r>
              <a:rPr lang="ja-JP" altLang="en-US" sz="3200" dirty="0">
                <a:latin typeface="ＭＳ Ｐゴシック"/>
                <a:ea typeface="ＭＳ Ｐゴシック"/>
              </a:rPr>
              <a:t>地形は生活環境の重要な基盤</a:t>
            </a:r>
          </a:p>
        </p:txBody>
      </p:sp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1F35B103-6A4A-72E8-D9CB-3AF14DC13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52" y="0"/>
            <a:ext cx="3280747" cy="6843275"/>
          </a:xfrm>
          <a:prstGeom prst="rect">
            <a:avLst/>
          </a:prstGeom>
        </p:spPr>
      </p:pic>
      <p:sp>
        <p:nvSpPr>
          <p:cNvPr id="4" name="四角形: メモ 9">
            <a:extLst>
              <a:ext uri="{FF2B5EF4-FFF2-40B4-BE49-F238E27FC236}">
                <a16:creationId xmlns:a16="http://schemas.microsoft.com/office/drawing/2014/main" id="{1C80F45D-F462-462A-96F6-524D65DDEF1E}"/>
              </a:ext>
            </a:extLst>
          </p:cNvPr>
          <p:cNvSpPr/>
          <p:nvPr/>
        </p:nvSpPr>
        <p:spPr>
          <a:xfrm>
            <a:off x="1161017" y="2046110"/>
            <a:ext cx="4136540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FCB98A4A-C00B-4B6F-B18A-B53FF01E95DD}"/>
              </a:ext>
            </a:extLst>
          </p:cNvPr>
          <p:cNvSpPr/>
          <p:nvPr/>
        </p:nvSpPr>
        <p:spPr>
          <a:xfrm>
            <a:off x="6731029" y="2055441"/>
            <a:ext cx="836098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四角形: メモ 9">
            <a:extLst>
              <a:ext uri="{FF2B5EF4-FFF2-40B4-BE49-F238E27FC236}">
                <a16:creationId xmlns:a16="http://schemas.microsoft.com/office/drawing/2014/main" id="{E86B0282-C246-4A6A-8CC6-60B5DF7B4D8A}"/>
              </a:ext>
            </a:extLst>
          </p:cNvPr>
          <p:cNvSpPr/>
          <p:nvPr/>
        </p:nvSpPr>
        <p:spPr>
          <a:xfrm>
            <a:off x="1161016" y="3007762"/>
            <a:ext cx="1416531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四角形: メモ 9">
            <a:extLst>
              <a:ext uri="{FF2B5EF4-FFF2-40B4-BE49-F238E27FC236}">
                <a16:creationId xmlns:a16="http://schemas.microsoft.com/office/drawing/2014/main" id="{D3B93573-0478-4027-AAB6-5F771622AFBB}"/>
              </a:ext>
            </a:extLst>
          </p:cNvPr>
          <p:cNvSpPr/>
          <p:nvPr/>
        </p:nvSpPr>
        <p:spPr>
          <a:xfrm>
            <a:off x="4424229" y="3007762"/>
            <a:ext cx="1006187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え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557F5C9-3720-4B1C-A0EB-3A8FF6077457}"/>
              </a:ext>
            </a:extLst>
          </p:cNvPr>
          <p:cNvSpPr/>
          <p:nvPr/>
        </p:nvSpPr>
        <p:spPr>
          <a:xfrm>
            <a:off x="1161017" y="2046110"/>
            <a:ext cx="6909557" cy="461913"/>
          </a:xfrm>
          <a:prstGeom prst="wedgeRectCallout">
            <a:avLst>
              <a:gd name="adj1" fmla="val 69358"/>
              <a:gd name="adj2" fmla="val -432399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3858DEB3-265A-4B52-9FA3-F81FF2CDB260}"/>
              </a:ext>
            </a:extLst>
          </p:cNvPr>
          <p:cNvSpPr/>
          <p:nvPr/>
        </p:nvSpPr>
        <p:spPr>
          <a:xfrm>
            <a:off x="1161018" y="2967087"/>
            <a:ext cx="4792522" cy="461913"/>
          </a:xfrm>
          <a:prstGeom prst="wedgeRectCallout">
            <a:avLst>
              <a:gd name="adj1" fmla="val 121412"/>
              <a:gd name="adj2" fmla="val 675743"/>
            </a:avLst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667918" y="296013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4568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1890311" cy="5509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内的営力と外的営力</a:t>
            </a:r>
            <a:endParaRPr 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地形をつくる力＝営力</a:t>
            </a:r>
            <a:endParaRPr lang="ja-JP" dirty="0">
              <a:latin typeface="ＭＳ Ｐゴシック"/>
              <a:ea typeface="ＭＳ Ｐゴシック"/>
            </a:endParaRPr>
          </a:p>
          <a:p>
            <a:endParaRPr lang="ja-JP" altLang="en-US" sz="3200" dirty="0">
              <a:latin typeface="ＭＳ Ｐゴシック"/>
              <a:ea typeface="ＭＳ Ｐ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営力＝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内的営力</a:t>
            </a:r>
            <a:r>
              <a:rPr lang="ja-JP" altLang="en-US" sz="3200" b="1" dirty="0">
                <a:latin typeface="ＭＳ Ｐゴシック"/>
                <a:ea typeface="ＭＳ Ｐゴシック"/>
              </a:rPr>
              <a:t>＋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外的営</a:t>
            </a:r>
            <a:r>
              <a:rPr lang="ja-JP" altLang="en-US" sz="3200" b="1" dirty="0">
                <a:latin typeface="ＭＳ Ｐゴシック"/>
                <a:ea typeface="ＭＳ Ｐゴシック"/>
              </a:rPr>
              <a:t>力</a:t>
            </a:r>
            <a:endParaRPr lang="ja-JP" altLang="en-US" sz="3200" dirty="0">
              <a:latin typeface="ＭＳ Ｐゴシック"/>
              <a:ea typeface="ＭＳ Ｐゴシック"/>
            </a:endParaRPr>
          </a:p>
          <a:p>
            <a:pPr algn="just"/>
            <a:endParaRPr lang="ja-JP" altLang="en-US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内的営力＝地球内部からのエネルギーによって働く力</a:t>
            </a:r>
            <a:endParaRPr lang="ja-JP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b="1" dirty="0">
                <a:latin typeface="ＭＳ Ｐゴシック"/>
                <a:ea typeface="ＭＳ Ｐゴシック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火山活動</a:t>
            </a:r>
            <a:r>
              <a:rPr lang="ja-JP" altLang="en-US" sz="3200" dirty="0">
                <a:latin typeface="ＭＳ Ｐゴシック"/>
                <a:ea typeface="ＭＳ Ｐゴシック"/>
              </a:rPr>
              <a:t>や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地殻変動</a:t>
            </a:r>
            <a:r>
              <a:rPr lang="ja-JP" altLang="en-US" sz="3200" b="1" dirty="0">
                <a:latin typeface="ＭＳ Ｐゴシック"/>
                <a:ea typeface="ＭＳ Ｐゴシック"/>
              </a:rPr>
              <a:t>→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大地形</a:t>
            </a:r>
            <a:r>
              <a:rPr lang="ja-JP" altLang="en-US" sz="3200" b="1" dirty="0">
                <a:latin typeface="ＭＳ Ｐゴシック"/>
                <a:ea typeface="ＭＳ Ｐゴシック"/>
              </a:rPr>
              <a:t>をつくる</a:t>
            </a:r>
            <a:endParaRPr lang="ja-JP" altLang="en-US" sz="3200" dirty="0">
              <a:latin typeface="ＭＳ Ｐゴシック"/>
              <a:ea typeface="ＭＳ Ｐゴシック"/>
            </a:endParaRPr>
          </a:p>
          <a:p>
            <a:pPr algn="just"/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外的営力＝太陽熱をエネルギー源とし重力によっても支配される力</a:t>
            </a:r>
          </a:p>
          <a:p>
            <a:pPr algn="just"/>
            <a:r>
              <a:rPr lang="ja-JP" altLang="en-US" sz="3200" b="1" dirty="0">
                <a:latin typeface="ＭＳ Ｐゴシック"/>
                <a:ea typeface="ＭＳ Ｐゴシック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風化</a:t>
            </a:r>
            <a:r>
              <a:rPr lang="ja-JP" altLang="en-US" sz="32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，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侵食</a:t>
            </a:r>
            <a:r>
              <a:rPr lang="ja-JP" altLang="en-US" sz="32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，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運搬</a:t>
            </a:r>
            <a:r>
              <a:rPr lang="ja-JP" altLang="en-US" sz="3200" dirty="0">
                <a:solidFill>
                  <a:srgbClr val="FF0000"/>
                </a:solidFill>
                <a:latin typeface="ＭＳ Ｐゴシック"/>
                <a:ea typeface="ＭＳ Ｐゴシック"/>
              </a:rPr>
              <a:t>，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堆積</a:t>
            </a:r>
            <a:r>
              <a:rPr lang="ja-JP" altLang="en-US" sz="3200" b="1" dirty="0">
                <a:latin typeface="ＭＳ Ｐゴシック"/>
                <a:ea typeface="ＭＳ Ｐゴシック"/>
              </a:rPr>
              <a:t>→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小地形</a:t>
            </a:r>
            <a:r>
              <a:rPr lang="ja-JP" altLang="en-US" sz="3200" dirty="0">
                <a:latin typeface="ＭＳ Ｐゴシック"/>
                <a:ea typeface="ＭＳ Ｐゴシック"/>
              </a:rPr>
              <a:t>をつくる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四角形: メモ 9">
            <a:extLst>
              <a:ext uri="{FF2B5EF4-FFF2-40B4-BE49-F238E27FC236}">
                <a16:creationId xmlns:a16="http://schemas.microsoft.com/office/drawing/2014/main" id="{1671EC60-F4D5-4F17-90B4-5273E21953E8}"/>
              </a:ext>
            </a:extLst>
          </p:cNvPr>
          <p:cNvSpPr/>
          <p:nvPr/>
        </p:nvSpPr>
        <p:spPr>
          <a:xfrm>
            <a:off x="3007672" y="1074293"/>
            <a:ext cx="1157566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四角形: メモ 9">
            <a:extLst>
              <a:ext uri="{FF2B5EF4-FFF2-40B4-BE49-F238E27FC236}">
                <a16:creationId xmlns:a16="http://schemas.microsoft.com/office/drawing/2014/main" id="{E57059C0-1515-4CAD-8C55-BF0AC56737E9}"/>
              </a:ext>
            </a:extLst>
          </p:cNvPr>
          <p:cNvSpPr/>
          <p:nvPr/>
        </p:nvSpPr>
        <p:spPr>
          <a:xfrm>
            <a:off x="1240690" y="2038402"/>
            <a:ext cx="876708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四角形: メモ 9">
            <a:extLst>
              <a:ext uri="{FF2B5EF4-FFF2-40B4-BE49-F238E27FC236}">
                <a16:creationId xmlns:a16="http://schemas.microsoft.com/office/drawing/2014/main" id="{10F9819A-2B66-4D50-B8F2-BFDDDF8F2281}"/>
              </a:ext>
            </a:extLst>
          </p:cNvPr>
          <p:cNvSpPr/>
          <p:nvPr/>
        </p:nvSpPr>
        <p:spPr>
          <a:xfrm>
            <a:off x="3328489" y="2029775"/>
            <a:ext cx="836749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き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: メモ 9">
            <a:extLst>
              <a:ext uri="{FF2B5EF4-FFF2-40B4-BE49-F238E27FC236}">
                <a16:creationId xmlns:a16="http://schemas.microsoft.com/office/drawing/2014/main" id="{FF8607E3-4E5A-4124-90F9-94DC7B445F46}"/>
              </a:ext>
            </a:extLst>
          </p:cNvPr>
          <p:cNvSpPr/>
          <p:nvPr/>
        </p:nvSpPr>
        <p:spPr>
          <a:xfrm>
            <a:off x="2117398" y="3007586"/>
            <a:ext cx="1621938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67610FBB-90B5-4AEB-A2C0-973942F755BD}"/>
              </a:ext>
            </a:extLst>
          </p:cNvPr>
          <p:cNvSpPr/>
          <p:nvPr/>
        </p:nvSpPr>
        <p:spPr>
          <a:xfrm>
            <a:off x="350885" y="3495851"/>
            <a:ext cx="815441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け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四角形: メモ 9">
            <a:extLst>
              <a:ext uri="{FF2B5EF4-FFF2-40B4-BE49-F238E27FC236}">
                <a16:creationId xmlns:a16="http://schemas.microsoft.com/office/drawing/2014/main" id="{473DD1C6-F246-4307-B9AD-C7D574C30144}"/>
              </a:ext>
            </a:extLst>
          </p:cNvPr>
          <p:cNvSpPr/>
          <p:nvPr/>
        </p:nvSpPr>
        <p:spPr>
          <a:xfrm>
            <a:off x="2401426" y="3530114"/>
            <a:ext cx="1621937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</a:t>
            </a:r>
          </a:p>
        </p:txBody>
      </p:sp>
      <p:sp>
        <p:nvSpPr>
          <p:cNvPr id="9" name="四角形: メモ 9">
            <a:extLst>
              <a:ext uri="{FF2B5EF4-FFF2-40B4-BE49-F238E27FC236}">
                <a16:creationId xmlns:a16="http://schemas.microsoft.com/office/drawing/2014/main" id="{03F9D0D1-1FBB-46D3-9086-EFB13D01B440}"/>
              </a:ext>
            </a:extLst>
          </p:cNvPr>
          <p:cNvSpPr/>
          <p:nvPr/>
        </p:nvSpPr>
        <p:spPr>
          <a:xfrm>
            <a:off x="4469362" y="3520782"/>
            <a:ext cx="376993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60F524E4-30ED-4B19-B645-8DE40FAC5775}"/>
              </a:ext>
            </a:extLst>
          </p:cNvPr>
          <p:cNvSpPr/>
          <p:nvPr/>
        </p:nvSpPr>
        <p:spPr>
          <a:xfrm>
            <a:off x="2108772" y="4476052"/>
            <a:ext cx="1225712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四角形: メモ 9">
            <a:extLst>
              <a:ext uri="{FF2B5EF4-FFF2-40B4-BE49-F238E27FC236}">
                <a16:creationId xmlns:a16="http://schemas.microsoft.com/office/drawing/2014/main" id="{EC7C8F53-3629-4C2D-B01E-B92AD50CD1DD}"/>
              </a:ext>
            </a:extLst>
          </p:cNvPr>
          <p:cNvSpPr/>
          <p:nvPr/>
        </p:nvSpPr>
        <p:spPr>
          <a:xfrm>
            <a:off x="6655032" y="4476052"/>
            <a:ext cx="806930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四角形: メモ 9">
            <a:extLst>
              <a:ext uri="{FF2B5EF4-FFF2-40B4-BE49-F238E27FC236}">
                <a16:creationId xmlns:a16="http://schemas.microsoft.com/office/drawing/2014/main" id="{D2106138-EB2A-4A24-83B6-491BE3C6D730}"/>
              </a:ext>
            </a:extLst>
          </p:cNvPr>
          <p:cNvSpPr/>
          <p:nvPr/>
        </p:nvSpPr>
        <p:spPr>
          <a:xfrm>
            <a:off x="4820478" y="4963843"/>
            <a:ext cx="435870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667918" y="296013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0277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" y="0"/>
            <a:ext cx="12111134" cy="16979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地球の大地形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ＭＳ Ｐゴシック"/>
                <a:ea typeface="ＭＳ Ｐゴシック"/>
              </a:rPr>
              <a:t>　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ＭＳ Ｐゴシック"/>
              <a:ea typeface="ＭＳ Ｐゴシック"/>
            </a:endParaRPr>
          </a:p>
          <a:p>
            <a:pPr>
              <a:spcBef>
                <a:spcPts val="1000"/>
              </a:spcBef>
            </a:pPr>
            <a:r>
              <a:rPr lang="ja-JP" altLang="en-US" sz="3200" dirty="0">
                <a:latin typeface="ＭＳ Ｐゴシック"/>
                <a:ea typeface="ＭＳ Ｐゴシック"/>
              </a:rPr>
              <a:t>表面積の約３割を陸地，約７割を海洋が占める＝「水の惑星」</a:t>
            </a:r>
            <a:endParaRPr lang="ja-JP" dirty="0">
              <a:latin typeface="游ゴシック" panose="020F0502020204030204"/>
              <a:ea typeface="游ゴシック"/>
            </a:endParaRPr>
          </a:p>
          <a:p>
            <a:r>
              <a:rPr lang="ja-JP" altLang="en-US" sz="3200" dirty="0">
                <a:latin typeface="ＭＳ Ｐゴシック"/>
                <a:ea typeface="ＭＳ Ｐゴシック"/>
              </a:rPr>
              <a:t>六つの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大陸　　</a:t>
            </a:r>
            <a:r>
              <a:rPr lang="ja-JP" altLang="en-US" sz="3200" dirty="0">
                <a:latin typeface="ＭＳ Ｐゴシック"/>
                <a:ea typeface="ＭＳ Ｐゴシック"/>
              </a:rPr>
              <a:t>三つの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大洋</a:t>
            </a:r>
            <a:endParaRPr lang="ja-JP" altLang="en-US" sz="3200" dirty="0">
              <a:latin typeface="ＭＳ Ｐゴシック"/>
              <a:ea typeface="ＭＳ Ｐゴシック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B13256AB-EC10-4B02-9632-4CA3F8D34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1044"/>
            <a:ext cx="11016124" cy="5131138"/>
          </a:xfrm>
          <a:prstGeom prst="rect">
            <a:avLst/>
          </a:prstGeom>
        </p:spPr>
      </p:pic>
      <p:sp>
        <p:nvSpPr>
          <p:cNvPr id="6" name="四角形: メモ 9">
            <a:extLst>
              <a:ext uri="{FF2B5EF4-FFF2-40B4-BE49-F238E27FC236}">
                <a16:creationId xmlns:a16="http://schemas.microsoft.com/office/drawing/2014/main" id="{229EC996-7587-4B3B-BDEA-4DD395524B4F}"/>
              </a:ext>
            </a:extLst>
          </p:cNvPr>
          <p:cNvSpPr/>
          <p:nvPr/>
        </p:nvSpPr>
        <p:spPr>
          <a:xfrm>
            <a:off x="2096609" y="681830"/>
            <a:ext cx="339792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01FF1CDB-CB45-44E6-9112-6A9B09A2ADD9}"/>
              </a:ext>
            </a:extLst>
          </p:cNvPr>
          <p:cNvSpPr/>
          <p:nvPr/>
        </p:nvSpPr>
        <p:spPr>
          <a:xfrm>
            <a:off x="4593391" y="673908"/>
            <a:ext cx="339792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667918" y="296013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1987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1EDFC6A-72DA-4663-B0D5-15E926FB6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23" y="0"/>
            <a:ext cx="6690877" cy="6687826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AB10992-5A7E-263B-FD18-E4BF9D2D27C3}"/>
              </a:ext>
            </a:extLst>
          </p:cNvPr>
          <p:cNvGrpSpPr/>
          <p:nvPr/>
        </p:nvGrpSpPr>
        <p:grpSpPr>
          <a:xfrm>
            <a:off x="0" y="89998"/>
            <a:ext cx="6145319" cy="450001"/>
            <a:chOff x="0" y="101998"/>
            <a:chExt cx="6145319" cy="510001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DE9C411-B54D-B117-083F-DE873DF11FFC}"/>
                </a:ext>
              </a:extLst>
            </p:cNvPr>
            <p:cNvSpPr/>
            <p:nvPr/>
          </p:nvSpPr>
          <p:spPr>
            <a:xfrm>
              <a:off x="0" y="101998"/>
              <a:ext cx="5849003" cy="510001"/>
            </a:xfrm>
            <a:prstGeom prst="rect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B56FEBA8-8455-47E9-DB92-79E5C662D9FB}"/>
                </a:ext>
              </a:extLst>
            </p:cNvPr>
            <p:cNvSpPr/>
            <p:nvPr/>
          </p:nvSpPr>
          <p:spPr>
            <a:xfrm flipV="1">
              <a:off x="5552687" y="104322"/>
              <a:ext cx="592632" cy="506472"/>
            </a:xfrm>
            <a:prstGeom prst="triangle">
              <a:avLst/>
            </a:prstGeom>
            <a:solidFill>
              <a:srgbClr val="7F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0150" y="0"/>
            <a:ext cx="5286264" cy="69865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地球の大地形</a:t>
            </a:r>
            <a:endParaRPr 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大陸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　平原，台地，高原など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海洋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　大洋底</a:t>
            </a:r>
            <a:endParaRPr lang="en-US" altLang="ja-JP" sz="3200" b="1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　　深海平原</a:t>
            </a:r>
            <a:r>
              <a:rPr lang="ja-JP" altLang="en-US" sz="3200" dirty="0">
                <a:latin typeface="ＭＳ Ｐゴシック"/>
                <a:ea typeface="ＭＳ Ｐゴシック"/>
              </a:rPr>
              <a:t>（大洋底の大半）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　　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海嶺</a:t>
            </a:r>
            <a:r>
              <a:rPr lang="ja-JP" altLang="en-US" sz="3200" dirty="0">
                <a:latin typeface="ＭＳ Ｐゴシック"/>
                <a:ea typeface="ＭＳ Ｐゴシック"/>
              </a:rPr>
              <a:t>（海底の山脈）</a:t>
            </a:r>
            <a:endParaRPr lang="en-US" altLang="ja-JP" sz="3200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　　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海溝</a:t>
            </a:r>
            <a:r>
              <a:rPr lang="ja-JP" altLang="en-US" sz="3200" dirty="0">
                <a:latin typeface="ＭＳ Ｐゴシック"/>
                <a:ea typeface="ＭＳ Ｐゴシック"/>
              </a:rPr>
              <a:t>（水深</a:t>
            </a:r>
            <a:r>
              <a:rPr lang="en-US" altLang="ja-JP" sz="3200" dirty="0">
                <a:latin typeface="ＭＳ Ｐゴシック"/>
                <a:ea typeface="ＭＳ Ｐゴシック"/>
              </a:rPr>
              <a:t>6000m</a:t>
            </a:r>
            <a:r>
              <a:rPr lang="ja-JP" altLang="en-US" sz="3200" dirty="0">
                <a:latin typeface="ＭＳ Ｐゴシック"/>
                <a:ea typeface="ＭＳ Ｐゴシック"/>
              </a:rPr>
              <a:t>をこえる）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　　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海盆</a:t>
            </a:r>
            <a:r>
              <a:rPr lang="ja-JP" altLang="en-US" sz="3200" dirty="0">
                <a:latin typeface="ＭＳ Ｐゴシック"/>
                <a:ea typeface="ＭＳ Ｐゴシック"/>
              </a:rPr>
              <a:t>（海底のくぼ地）　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大陸棚　</a:t>
            </a:r>
            <a:endParaRPr lang="en-US" altLang="ja-JP" sz="3200" b="1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　</a:t>
            </a:r>
            <a:r>
              <a:rPr lang="ja-JP" altLang="en-US" sz="3200" dirty="0">
                <a:latin typeface="ＭＳ Ｐゴシック"/>
                <a:ea typeface="ＭＳ Ｐゴシック"/>
              </a:rPr>
              <a:t>　陸地の縁辺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　　平均深度</a:t>
            </a:r>
            <a:r>
              <a:rPr lang="en-US" altLang="ja-JP" sz="3200" dirty="0">
                <a:latin typeface="ＭＳ Ｐゴシック"/>
                <a:ea typeface="ＭＳ Ｐゴシック"/>
              </a:rPr>
              <a:t>130m</a:t>
            </a:r>
            <a:r>
              <a:rPr lang="ja-JP" altLang="en-US" sz="3200" dirty="0">
                <a:latin typeface="ＭＳ Ｐゴシック"/>
                <a:ea typeface="ＭＳ Ｐゴシック"/>
              </a:rPr>
              <a:t>ほどの浅海</a:t>
            </a:r>
            <a:endParaRPr lang="en-US" altLang="ja-JP" sz="3200" dirty="0">
              <a:latin typeface="ＭＳ Ｐゴシック"/>
              <a:ea typeface="ＭＳ Ｐゴシック"/>
            </a:endParaRPr>
          </a:p>
          <a:p>
            <a:pPr algn="just"/>
            <a:r>
              <a:rPr lang="ja-JP" altLang="en-US" sz="3200" dirty="0">
                <a:latin typeface="ＭＳ Ｐゴシック"/>
                <a:ea typeface="ＭＳ Ｐゴシック"/>
              </a:rPr>
              <a:t>　　＝大陸に属する大地形</a:t>
            </a:r>
            <a:endParaRPr lang="ja-JP" dirty="0"/>
          </a:p>
        </p:txBody>
      </p:sp>
      <p:sp>
        <p:nvSpPr>
          <p:cNvPr id="4" name="四角形: メモ 9">
            <a:extLst>
              <a:ext uri="{FF2B5EF4-FFF2-40B4-BE49-F238E27FC236}">
                <a16:creationId xmlns:a16="http://schemas.microsoft.com/office/drawing/2014/main" id="{6C300925-B54A-4DFD-B62B-A8987A5FD7A8}"/>
              </a:ext>
            </a:extLst>
          </p:cNvPr>
          <p:cNvSpPr/>
          <p:nvPr/>
        </p:nvSpPr>
        <p:spPr>
          <a:xfrm>
            <a:off x="563490" y="2985614"/>
            <a:ext cx="1731271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ち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四角形: メモ 9">
            <a:extLst>
              <a:ext uri="{FF2B5EF4-FFF2-40B4-BE49-F238E27FC236}">
                <a16:creationId xmlns:a16="http://schemas.microsoft.com/office/drawing/2014/main" id="{DA1E5E1A-A5E3-4332-A72D-9E17F8EDC896}"/>
              </a:ext>
            </a:extLst>
          </p:cNvPr>
          <p:cNvSpPr/>
          <p:nvPr/>
        </p:nvSpPr>
        <p:spPr>
          <a:xfrm>
            <a:off x="538681" y="3493264"/>
            <a:ext cx="973514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: メモ 9">
            <a:extLst>
              <a:ext uri="{FF2B5EF4-FFF2-40B4-BE49-F238E27FC236}">
                <a16:creationId xmlns:a16="http://schemas.microsoft.com/office/drawing/2014/main" id="{DFAFF4E3-B2D6-4E1E-9850-A7628B9C735B}"/>
              </a:ext>
            </a:extLst>
          </p:cNvPr>
          <p:cNvSpPr/>
          <p:nvPr/>
        </p:nvSpPr>
        <p:spPr>
          <a:xfrm>
            <a:off x="538681" y="3983662"/>
            <a:ext cx="973514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メモ 9">
            <a:extLst>
              <a:ext uri="{FF2B5EF4-FFF2-40B4-BE49-F238E27FC236}">
                <a16:creationId xmlns:a16="http://schemas.microsoft.com/office/drawing/2014/main" id="{A2207155-8295-458D-837A-34AC61EBBD73}"/>
              </a:ext>
            </a:extLst>
          </p:cNvPr>
          <p:cNvSpPr/>
          <p:nvPr/>
        </p:nvSpPr>
        <p:spPr>
          <a:xfrm>
            <a:off x="538681" y="4491312"/>
            <a:ext cx="973514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四角形: メモ 9">
            <a:extLst>
              <a:ext uri="{FF2B5EF4-FFF2-40B4-BE49-F238E27FC236}">
                <a16:creationId xmlns:a16="http://schemas.microsoft.com/office/drawing/2014/main" id="{DD9817D9-45E8-4AE0-81A1-9AEB30F152CE}"/>
              </a:ext>
            </a:extLst>
          </p:cNvPr>
          <p:cNvSpPr/>
          <p:nvPr/>
        </p:nvSpPr>
        <p:spPr>
          <a:xfrm>
            <a:off x="2258588" y="5953976"/>
            <a:ext cx="617157" cy="461913"/>
          </a:xfrm>
          <a:prstGeom prst="foldedCorner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</a:t>
            </a:r>
            <a:endParaRPr kumimoji="1" lang="ja-JP" altLang="en-US" sz="32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29464" y="832343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3543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312</Words>
  <Application>Microsoft Office PowerPoint</Application>
  <PresentationFormat>ワイド画面</PresentationFormat>
  <Paragraphs>71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ＭＳ Ｐゴシック</vt:lpstr>
      <vt:lpstr>ＭＳ ゴシック</vt:lpstr>
      <vt:lpstr>メイリオ</vt:lpstr>
      <vt:lpstr>メイリオ</vt:lpstr>
      <vt:lpstr>游ゴシック</vt:lpstr>
      <vt:lpstr>游ゴシック Light</vt:lpstr>
      <vt:lpstr>Arial</vt:lpstr>
      <vt:lpstr>Office テーマ</vt:lpstr>
      <vt:lpstr>地形はどのような力によって作られるのだろうか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地理探求へのステップ</dc:title>
  <dc:creator>東京書籍（株）</dc:creator>
  <cp:lastModifiedBy>野畑 博之</cp:lastModifiedBy>
  <cp:revision>2</cp:revision>
  <cp:lastPrinted>2022-09-29T07:42:34Z</cp:lastPrinted>
  <dcterms:created xsi:type="dcterms:W3CDTF">2022-07-23T02:30:54Z</dcterms:created>
  <dcterms:modified xsi:type="dcterms:W3CDTF">2023-02-24T04:59:30Z</dcterms:modified>
</cp:coreProperties>
</file>