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717" r:id="rId1"/>
  </p:sldMasterIdLst>
  <p:notesMasterIdLst>
    <p:notesMasterId r:id="rId9"/>
  </p:notesMasterIdLst>
  <p:handoutMasterIdLst>
    <p:handoutMasterId r:id="rId10"/>
  </p:handoutMasterIdLst>
  <p:sldIdLst>
    <p:sldId id="368" r:id="rId2"/>
    <p:sldId id="369" r:id="rId3"/>
    <p:sldId id="381" r:id="rId4"/>
    <p:sldId id="376" r:id="rId5"/>
    <p:sldId id="382" r:id="rId6"/>
    <p:sldId id="388" r:id="rId7"/>
    <p:sldId id="383" r:id="rId8"/>
  </p:sldIdLst>
  <p:sldSz cx="12192000" cy="6858000"/>
  <p:notesSz cx="9866313" cy="6735763"/>
  <p:custShowLst>
    <p:custShow name="追加1" id="0">
      <p:sldLst/>
    </p:custShow>
    <p:custShow name="追加2" id="1">
      <p:sldLst/>
    </p:custShow>
    <p:custShow name="追加3" id="2">
      <p:sldLst/>
    </p:custShow>
  </p:custShowLst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hiddenSlides="1" scaleToFitPaper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D83A3"/>
    <a:srgbClr val="CA4C7A"/>
    <a:srgbClr val="F86B7B"/>
    <a:srgbClr val="BD486E"/>
    <a:srgbClr val="117EB8"/>
    <a:srgbClr val="967DBE"/>
    <a:srgbClr val="E1D2A5"/>
    <a:srgbClr val="7DC8B4"/>
    <a:srgbClr val="8BA7D9"/>
    <a:srgbClr val="E7EDF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2780" autoAdjust="0"/>
    <p:restoredTop sz="95883" autoAdjust="0"/>
  </p:normalViewPr>
  <p:slideViewPr>
    <p:cSldViewPr>
      <p:cViewPr varScale="1">
        <p:scale>
          <a:sx n="83" d="100"/>
          <a:sy n="83" d="100"/>
        </p:scale>
        <p:origin x="331" y="77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0"/>
    </p:cViewPr>
  </p:sorterViewPr>
  <p:notesViewPr>
    <p:cSldViewPr>
      <p:cViewPr varScale="1">
        <p:scale>
          <a:sx n="90" d="100"/>
          <a:sy n="90" d="100"/>
        </p:scale>
        <p:origin x="1762" y="5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275403" cy="33795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5588627" y="0"/>
            <a:ext cx="4275403" cy="33795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CC2F454-FD64-424D-9F92-155B74F43160}" type="datetimeFigureOut">
              <a:rPr kumimoji="1" lang="ja-JP" altLang="en-US" smtClean="0"/>
              <a:t>2023/2/22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1" y="6397807"/>
            <a:ext cx="4275403" cy="33795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3926082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275403" cy="33795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5588627" y="0"/>
            <a:ext cx="4275403" cy="33795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1B95C96-00B8-40E6-B095-E8C46CF0A3A2}" type="datetimeFigureOut">
              <a:rPr kumimoji="1" lang="ja-JP" altLang="en-US" smtClean="0"/>
              <a:t>2023/2/22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913063" y="841375"/>
            <a:ext cx="4040187" cy="22733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986632" y="3241586"/>
            <a:ext cx="7893050" cy="265220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1" y="6397807"/>
            <a:ext cx="4275403" cy="33795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5588627" y="6397807"/>
            <a:ext cx="4275403" cy="33795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32ED56C-18CE-48DD-80A6-76C8BE5DAFD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027896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32ED56C-18CE-48DD-80A6-76C8BE5DAFDD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0661903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32ED56C-18CE-48DD-80A6-76C8BE5DAFDD}" type="slidenum">
              <a:rPr kumimoji="1" lang="ja-JP" altLang="en-US" smtClean="0"/>
              <a:t>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6758061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32ED56C-18CE-48DD-80A6-76C8BE5DAFDD}" type="slidenum">
              <a:rPr kumimoji="1" lang="ja-JP" altLang="en-US" smtClean="0"/>
              <a:t>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3059886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32ED56C-18CE-48DD-80A6-76C8BE5DAFDD}" type="slidenum">
              <a:rPr kumimoji="1" lang="ja-JP" altLang="en-US" smtClean="0"/>
              <a:t>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326878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表紙-3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図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0" y="0"/>
            <a:ext cx="12179300" cy="6858000"/>
          </a:xfrm>
          <a:prstGeom prst="rect">
            <a:avLst/>
          </a:prstGeom>
        </p:spPr>
      </p:pic>
      <p:sp>
        <p:nvSpPr>
          <p:cNvPr id="8" name="スライド番号プレースホルダー 2"/>
          <p:cNvSpPr txBox="1">
            <a:spLocks/>
          </p:cNvSpPr>
          <p:nvPr userDrawn="1"/>
        </p:nvSpPr>
        <p:spPr>
          <a:xfrm>
            <a:off x="9168341" y="630932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ja-JP"/>
            </a:defPPr>
            <a:lvl1pPr marL="0" algn="r" defTabSz="914400" rtl="0" eaLnBrk="1" latinLnBrk="0" hangingPunct="1">
              <a:defRPr kumimoji="1" sz="2000" u="sng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28E72980-0326-41C6-8A22-531FC38A89B9}" type="slidenum">
              <a:rPr lang="ja-JP" altLang="en-US" sz="2000" u="none" smtClean="0">
                <a:latin typeface="メイリオ" panose="020B0604030504040204" pitchFamily="50" charset="-128"/>
                <a:ea typeface="メイリオ" panose="020B0604030504040204" pitchFamily="50" charset="-128"/>
              </a:rPr>
              <a:pPr/>
              <a:t>‹#›</a:t>
            </a:fld>
            <a:endParaRPr lang="ja-JP" altLang="en-US" sz="2000" u="none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" name="テキスト ボックス 4"/>
          <p:cNvSpPr txBox="1"/>
          <p:nvPr userDrawn="1"/>
        </p:nvSpPr>
        <p:spPr>
          <a:xfrm>
            <a:off x="10257007" y="404664"/>
            <a:ext cx="1959673" cy="720080"/>
          </a:xfrm>
          <a:prstGeom prst="rect">
            <a:avLst/>
          </a:prstGeom>
        </p:spPr>
        <p:txBody>
          <a:bodyPr vert="horz" wrap="square" lIns="91440" tIns="45720" rIns="91440" bIns="45720" rtlCol="0" anchor="t">
            <a:noAutofit/>
          </a:bodyPr>
          <a:lstStyle/>
          <a:p>
            <a:pPr algn="l">
              <a:lnSpc>
                <a:spcPts val="4300"/>
              </a:lnSpc>
            </a:pPr>
            <a:r>
              <a:rPr kumimoji="1" lang="ja-JP" altLang="en-US" sz="2800" b="1" dirty="0" smtClean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サンプル</a:t>
            </a:r>
            <a:endParaRPr kumimoji="1" lang="ja-JP" altLang="en-US" sz="2800" b="1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6330051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学習課題-3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図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0" y="0"/>
            <a:ext cx="12179300" cy="6858000"/>
          </a:xfrm>
          <a:prstGeom prst="rect">
            <a:avLst/>
          </a:prstGeom>
        </p:spPr>
      </p:pic>
      <p:sp>
        <p:nvSpPr>
          <p:cNvPr id="6" name="スライド番号プレースホルダー 2"/>
          <p:cNvSpPr txBox="1">
            <a:spLocks/>
          </p:cNvSpPr>
          <p:nvPr userDrawn="1"/>
        </p:nvSpPr>
        <p:spPr>
          <a:xfrm>
            <a:off x="9168341" y="630932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ja-JP"/>
            </a:defPPr>
            <a:lvl1pPr marL="0" algn="r" defTabSz="914400" rtl="0" eaLnBrk="1" latinLnBrk="0" hangingPunct="1">
              <a:defRPr kumimoji="1" sz="2000" u="sng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28E72980-0326-41C6-8A22-531FC38A89B9}" type="slidenum">
              <a:rPr lang="ja-JP" altLang="en-US" sz="2000" u="none" smtClean="0">
                <a:latin typeface="メイリオ" panose="020B0604030504040204" pitchFamily="50" charset="-128"/>
                <a:ea typeface="メイリオ" panose="020B0604030504040204" pitchFamily="50" charset="-128"/>
              </a:rPr>
              <a:pPr/>
              <a:t>‹#›</a:t>
            </a:fld>
            <a:endParaRPr lang="ja-JP" altLang="en-US" sz="2000" u="none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grpSp>
        <p:nvGrpSpPr>
          <p:cNvPr id="4" name="グループ化 3">
            <a:extLst>
              <a:ext uri="{FF2B5EF4-FFF2-40B4-BE49-F238E27FC236}">
                <a16:creationId xmlns:a16="http://schemas.microsoft.com/office/drawing/2014/main" id="{7E3B9579-421C-7C46-B7DA-C794C0B1FA2C}"/>
              </a:ext>
            </a:extLst>
          </p:cNvPr>
          <p:cNvGrpSpPr/>
          <p:nvPr userDrawn="1"/>
        </p:nvGrpSpPr>
        <p:grpSpPr>
          <a:xfrm>
            <a:off x="911423" y="1527314"/>
            <a:ext cx="1728193" cy="504056"/>
            <a:chOff x="656680" y="1109975"/>
            <a:chExt cx="1240036" cy="1152128"/>
          </a:xfrm>
          <a:solidFill>
            <a:schemeClr val="bg1"/>
          </a:solidFill>
        </p:grpSpPr>
        <p:sp>
          <p:nvSpPr>
            <p:cNvPr id="5" name="角丸四角形 4">
              <a:extLst>
                <a:ext uri="{FF2B5EF4-FFF2-40B4-BE49-F238E27FC236}">
                  <a16:creationId xmlns:a16="http://schemas.microsoft.com/office/drawing/2014/main" id="{C4395E9C-6DDF-BD48-A04F-A56ABFFAA4AE}"/>
                </a:ext>
              </a:extLst>
            </p:cNvPr>
            <p:cNvSpPr/>
            <p:nvPr userDrawn="1"/>
          </p:nvSpPr>
          <p:spPr>
            <a:xfrm>
              <a:off x="656680" y="1109975"/>
              <a:ext cx="1240036" cy="1152128"/>
            </a:xfrm>
            <a:prstGeom prst="roundRect">
              <a:avLst/>
            </a:prstGeom>
            <a:grpFill/>
            <a:ln w="60325"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n w="76200">
                  <a:solidFill>
                    <a:schemeClr val="tx1"/>
                  </a:solidFill>
                </a:ln>
              </a:endParaRPr>
            </a:p>
          </p:txBody>
        </p:sp>
        <p:sp>
          <p:nvSpPr>
            <p:cNvPr id="7" name="タイトル 1">
              <a:extLst>
                <a:ext uri="{FF2B5EF4-FFF2-40B4-BE49-F238E27FC236}">
                  <a16:creationId xmlns:a16="http://schemas.microsoft.com/office/drawing/2014/main" id="{C6DC4A7F-9A99-AA4B-8DE5-3E64BA9984B2}"/>
                </a:ext>
              </a:extLst>
            </p:cNvPr>
            <p:cNvSpPr txBox="1">
              <a:spLocks/>
            </p:cNvSpPr>
            <p:nvPr/>
          </p:nvSpPr>
          <p:spPr>
            <a:xfrm>
              <a:off x="703039" y="1368313"/>
              <a:ext cx="1152128" cy="631989"/>
            </a:xfrm>
            <a:prstGeom prst="rect">
              <a:avLst/>
            </a:prstGeom>
            <a:grpFill/>
            <a:ln>
              <a:noFill/>
            </a:ln>
          </p:spPr>
          <p:txBody>
            <a:bodyPr anchor="ctr">
              <a:noAutofit/>
            </a:bodyPr>
            <a:lstStyle>
              <a:lvl1pPr algn="ctr" defTabSz="914400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kumimoji="1" sz="28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>
                <a:lnSpc>
                  <a:spcPct val="100000"/>
                </a:lnSpc>
              </a:pPr>
              <a:r>
                <a:rPr lang="ja-JP" altLang="en-US" sz="2800" b="1" spc="-150" baseline="0">
                  <a:solidFill>
                    <a:srgbClr val="00B050"/>
                  </a:solidFill>
                  <a:effectLst/>
                </a:rPr>
                <a:t>節の課題</a:t>
              </a:r>
              <a:endParaRPr lang="en-US" altLang="ja-JP" sz="2800" b="1" spc="-150" baseline="0" dirty="0">
                <a:solidFill>
                  <a:srgbClr val="00B050"/>
                </a:solidFill>
                <a:effectLst/>
              </a:endParaRPr>
            </a:p>
          </p:txBody>
        </p:sp>
      </p:grpSp>
      <p:sp>
        <p:nvSpPr>
          <p:cNvPr id="8" name="テキスト ボックス 7"/>
          <p:cNvSpPr txBox="1"/>
          <p:nvPr userDrawn="1"/>
        </p:nvSpPr>
        <p:spPr>
          <a:xfrm>
            <a:off x="10200456" y="404664"/>
            <a:ext cx="2016224" cy="720080"/>
          </a:xfrm>
          <a:prstGeom prst="rect">
            <a:avLst/>
          </a:prstGeom>
        </p:spPr>
        <p:txBody>
          <a:bodyPr vert="horz" wrap="square" lIns="91440" tIns="45720" rIns="91440" bIns="45720" rtlCol="0" anchor="t">
            <a:noAutofit/>
          </a:bodyPr>
          <a:lstStyle/>
          <a:p>
            <a:pPr algn="l">
              <a:lnSpc>
                <a:spcPts val="4300"/>
              </a:lnSpc>
            </a:pPr>
            <a:r>
              <a:rPr kumimoji="1" lang="ja-JP" altLang="en-US" sz="2800" b="1" dirty="0" smtClean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サンプル</a:t>
            </a:r>
            <a:endParaRPr kumimoji="1" lang="ja-JP" altLang="en-US" sz="2800" b="1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5175712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見出し＋本文-3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図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0" y="0"/>
            <a:ext cx="12179300" cy="6858000"/>
          </a:xfrm>
          <a:prstGeom prst="rect">
            <a:avLst/>
          </a:prstGeom>
        </p:spPr>
      </p:pic>
      <p:sp>
        <p:nvSpPr>
          <p:cNvPr id="7" name="スライド番号プレースホルダー 2"/>
          <p:cNvSpPr txBox="1">
            <a:spLocks/>
          </p:cNvSpPr>
          <p:nvPr userDrawn="1"/>
        </p:nvSpPr>
        <p:spPr>
          <a:xfrm>
            <a:off x="9168341" y="630932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ja-JP"/>
            </a:defPPr>
            <a:lvl1pPr marL="0" algn="r" defTabSz="914400" rtl="0" eaLnBrk="1" latinLnBrk="0" hangingPunct="1">
              <a:defRPr kumimoji="1" sz="2000" u="sng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28E72980-0326-41C6-8A22-531FC38A89B9}" type="slidenum">
              <a:rPr lang="ja-JP" altLang="en-US" sz="2000" u="none" smtClean="0">
                <a:latin typeface="メイリオ" panose="020B0604030504040204" pitchFamily="50" charset="-128"/>
                <a:ea typeface="メイリオ" panose="020B0604030504040204" pitchFamily="50" charset="-128"/>
              </a:rPr>
              <a:pPr/>
              <a:t>‹#›</a:t>
            </a:fld>
            <a:endParaRPr lang="ja-JP" altLang="en-US" sz="2000" u="none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" name="テキスト ボックス 3"/>
          <p:cNvSpPr txBox="1"/>
          <p:nvPr userDrawn="1"/>
        </p:nvSpPr>
        <p:spPr>
          <a:xfrm>
            <a:off x="10200456" y="404664"/>
            <a:ext cx="2016224" cy="720080"/>
          </a:xfrm>
          <a:prstGeom prst="rect">
            <a:avLst/>
          </a:prstGeom>
        </p:spPr>
        <p:txBody>
          <a:bodyPr vert="horz" wrap="square" lIns="91440" tIns="45720" rIns="91440" bIns="45720" rtlCol="0" anchor="t">
            <a:noAutofit/>
          </a:bodyPr>
          <a:lstStyle/>
          <a:p>
            <a:pPr algn="l">
              <a:lnSpc>
                <a:spcPts val="4300"/>
              </a:lnSpc>
            </a:pPr>
            <a:r>
              <a:rPr kumimoji="1" lang="ja-JP" altLang="en-US" sz="2800" b="1" dirty="0" smtClean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サンプル</a:t>
            </a:r>
            <a:endParaRPr kumimoji="1" lang="ja-JP" altLang="en-US" sz="2800" b="1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2722141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本文-3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図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0" y="0"/>
            <a:ext cx="12179300" cy="6858000"/>
          </a:xfrm>
          <a:prstGeom prst="rect">
            <a:avLst/>
          </a:prstGeom>
        </p:spPr>
      </p:pic>
      <p:sp>
        <p:nvSpPr>
          <p:cNvPr id="7" name="スライド番号プレースホルダー 2"/>
          <p:cNvSpPr txBox="1">
            <a:spLocks/>
          </p:cNvSpPr>
          <p:nvPr userDrawn="1"/>
        </p:nvSpPr>
        <p:spPr>
          <a:xfrm>
            <a:off x="9168341" y="630932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ja-JP"/>
            </a:defPPr>
            <a:lvl1pPr marL="0" algn="r" defTabSz="914400" rtl="0" eaLnBrk="1" latinLnBrk="0" hangingPunct="1">
              <a:defRPr kumimoji="1" sz="2000" u="sng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28E72980-0326-41C6-8A22-531FC38A89B9}" type="slidenum">
              <a:rPr lang="ja-JP" altLang="en-US" sz="2000" u="none" smtClean="0">
                <a:latin typeface="メイリオ" panose="020B0604030504040204" pitchFamily="50" charset="-128"/>
                <a:ea typeface="メイリオ" panose="020B0604030504040204" pitchFamily="50" charset="-128"/>
              </a:rPr>
              <a:pPr/>
              <a:t>‹#›</a:t>
            </a:fld>
            <a:endParaRPr lang="ja-JP" altLang="en-US" sz="2000" u="none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" name="テキスト ボックス 3"/>
          <p:cNvSpPr txBox="1"/>
          <p:nvPr userDrawn="1"/>
        </p:nvSpPr>
        <p:spPr>
          <a:xfrm>
            <a:off x="10200456" y="404664"/>
            <a:ext cx="2016224" cy="720080"/>
          </a:xfrm>
          <a:prstGeom prst="rect">
            <a:avLst/>
          </a:prstGeom>
        </p:spPr>
        <p:txBody>
          <a:bodyPr vert="horz" wrap="square" lIns="91440" tIns="45720" rIns="91440" bIns="45720" rtlCol="0" anchor="t">
            <a:noAutofit/>
          </a:bodyPr>
          <a:lstStyle/>
          <a:p>
            <a:pPr algn="l">
              <a:lnSpc>
                <a:spcPts val="4300"/>
              </a:lnSpc>
            </a:pPr>
            <a:r>
              <a:rPr kumimoji="1" lang="ja-JP" altLang="en-US" sz="2800" b="1" dirty="0" smtClean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サンプル</a:t>
            </a:r>
            <a:endParaRPr kumimoji="1" lang="ja-JP" altLang="en-US" sz="2800" b="1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2050522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06904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8" r:id="rId1"/>
    <p:sldLayoutId id="2147483719" r:id="rId2"/>
    <p:sldLayoutId id="2147483720" r:id="rId3"/>
    <p:sldLayoutId id="2147483721" r:id="rId4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BA10672F-ACB0-5742-AFD2-326040609B8E}"/>
              </a:ext>
            </a:extLst>
          </p:cNvPr>
          <p:cNvSpPr/>
          <p:nvPr/>
        </p:nvSpPr>
        <p:spPr>
          <a:xfrm>
            <a:off x="1236000" y="3356992"/>
            <a:ext cx="9900000" cy="765200"/>
          </a:xfrm>
          <a:prstGeom prst="rect">
            <a:avLst/>
          </a:prstGeom>
        </p:spPr>
        <p:txBody>
          <a:bodyPr wrap="square" tIns="72000" bIns="0" anchor="ctr">
            <a:spAutoFit/>
          </a:bodyPr>
          <a:lstStyle/>
          <a:p>
            <a:pPr algn="ctr"/>
            <a:r>
              <a:rPr lang="ja-JP" altLang="en-US" sz="4500" b="1">
                <a:latin typeface="Meiryo" panose="020B0604030504040204" pitchFamily="34" charset="-128"/>
                <a:ea typeface="Meiryo" panose="020B0604030504040204" pitchFamily="34" charset="-128"/>
              </a:rPr>
              <a:t>４　啓蒙専制国家の発展</a:t>
            </a:r>
            <a:endParaRPr lang="en-US" altLang="ja-JP" sz="4500" b="1" dirty="0"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4" name="角丸四角形 3">
            <a:extLst>
              <a:ext uri="{FF2B5EF4-FFF2-40B4-BE49-F238E27FC236}">
                <a16:creationId xmlns:a16="http://schemas.microsoft.com/office/drawing/2014/main" id="{9FC97C9B-00C1-024F-9DE4-77C3A8C60C1E}"/>
              </a:ext>
            </a:extLst>
          </p:cNvPr>
          <p:cNvSpPr/>
          <p:nvPr/>
        </p:nvSpPr>
        <p:spPr>
          <a:xfrm>
            <a:off x="1056000" y="2852936"/>
            <a:ext cx="10080000" cy="2735984"/>
          </a:xfrm>
          <a:prstGeom prst="roundRect">
            <a:avLst/>
          </a:prstGeom>
          <a:noFill/>
          <a:ln w="76200">
            <a:solidFill>
              <a:srgbClr val="DD83A3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ts val="6000"/>
              </a:lnSpc>
            </a:pPr>
            <a:endParaRPr lang="en-US" altLang="ja-JP" dirty="0"/>
          </a:p>
        </p:txBody>
      </p:sp>
      <p:sp>
        <p:nvSpPr>
          <p:cNvPr id="5" name="サブタイトル 2"/>
          <p:cNvSpPr txBox="1">
            <a:spLocks/>
          </p:cNvSpPr>
          <p:nvPr/>
        </p:nvSpPr>
        <p:spPr>
          <a:xfrm>
            <a:off x="1056000" y="25431"/>
            <a:ext cx="10512608" cy="1756992"/>
          </a:xfrm>
          <a:prstGeom prst="rect">
            <a:avLst/>
          </a:prstGeom>
        </p:spPr>
        <p:txBody>
          <a:bodyPr vert="horz" wrap="square" lIns="36000" tIns="216000" rIns="36000" bIns="0" rtlCol="0" anchor="ctr" anchorCtr="0">
            <a:sp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003425" lvl="0" indent="-2003425" algn="l">
              <a:lnSpc>
                <a:spcPts val="6000"/>
              </a:lnSpc>
              <a:spcBef>
                <a:spcPts val="0"/>
              </a:spcBef>
              <a:tabLst>
                <a:tab pos="1257300" algn="l"/>
                <a:tab pos="2667000" algn="l"/>
                <a:tab pos="7448550" algn="l"/>
              </a:tabLst>
            </a:pPr>
            <a:r>
              <a:rPr lang="ja-JP" altLang="en-US" sz="5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/>
                <a:ea typeface="メイリオ"/>
              </a:rPr>
              <a:t>第</a:t>
            </a:r>
            <a:r>
              <a:rPr lang="en-US" altLang="ja-JP" sz="5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/>
                <a:ea typeface="メイリオ"/>
              </a:rPr>
              <a:t>13</a:t>
            </a:r>
            <a:r>
              <a:rPr lang="ja-JP" altLang="en-US" sz="5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/>
                <a:ea typeface="メイリオ"/>
              </a:rPr>
              <a:t>章</a:t>
            </a:r>
            <a:r>
              <a:rPr lang="en-US" altLang="ja-JP" sz="5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/>
                <a:ea typeface="メイリオ"/>
              </a:rPr>
              <a:t>	</a:t>
            </a:r>
            <a:r>
              <a:rPr lang="ja-JP" altLang="en-US" sz="5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/>
                <a:ea typeface="メイリオ"/>
              </a:rPr>
              <a:t>主権国家体制の形成と</a:t>
            </a:r>
            <a:endParaRPr lang="en-US" altLang="ja-JP" sz="5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メイリオ"/>
              <a:ea typeface="メイリオ"/>
            </a:endParaRPr>
          </a:p>
          <a:p>
            <a:pPr marL="2003425" lvl="0" indent="676275" algn="l">
              <a:lnSpc>
                <a:spcPts val="6000"/>
              </a:lnSpc>
              <a:spcBef>
                <a:spcPts val="0"/>
              </a:spcBef>
              <a:tabLst>
                <a:tab pos="1257300" algn="l"/>
                <a:tab pos="2667000" algn="l"/>
                <a:tab pos="7448550" algn="l"/>
              </a:tabLst>
            </a:pPr>
            <a:r>
              <a:rPr lang="ja-JP" altLang="en-US" sz="5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/>
                <a:ea typeface="メイリオ"/>
              </a:rPr>
              <a:t>地球</a:t>
            </a:r>
            <a:r>
              <a:rPr lang="ja-JP" altLang="en-US" sz="5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/>
                <a:ea typeface="メイリオ"/>
              </a:rPr>
              <a:t>規模での交易の拡大</a:t>
            </a:r>
            <a:endParaRPr lang="en-US" altLang="ja-JP" sz="5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メイリオ"/>
              <a:ea typeface="メイリオ"/>
              <a:cs typeface="メイリオ" panose="020B0604030504040204" pitchFamily="50" charset="-128"/>
            </a:endParaRPr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091F5650-7813-4C90-99FB-E0875CE7F2BD}"/>
              </a:ext>
            </a:extLst>
          </p:cNvPr>
          <p:cNvSpPr/>
          <p:nvPr/>
        </p:nvSpPr>
        <p:spPr>
          <a:xfrm>
            <a:off x="1236000" y="4506227"/>
            <a:ext cx="97200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ja-JP" alt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eiryo" panose="020B0604030504040204" pitchFamily="34" charset="-128"/>
                <a:ea typeface="Meiryo" panose="020B0604030504040204" pitchFamily="34" charset="-128"/>
              </a:rPr>
              <a:t>（教科書 </a:t>
            </a:r>
            <a:r>
              <a:rPr lang="en-US" altLang="ja-JP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eiryo" panose="020B0604030504040204" pitchFamily="34" charset="-128"/>
                <a:ea typeface="Meiryo" panose="020B0604030504040204" pitchFamily="34" charset="-128"/>
              </a:rPr>
              <a:t>p. 218〜220</a:t>
            </a:r>
            <a:r>
              <a:rPr lang="ja-JP" altLang="en-US" sz="32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eiryo" panose="020B0604030504040204" pitchFamily="34" charset="-128"/>
                <a:ea typeface="Meiryo" panose="020B0604030504040204" pitchFamily="34" charset="-128"/>
              </a:rPr>
              <a:t>）</a:t>
            </a:r>
            <a:endParaRPr lang="ja-JP" altLang="en-US" sz="3200" dirty="0"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86635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 txBox="1">
            <a:spLocks/>
          </p:cNvSpPr>
          <p:nvPr/>
        </p:nvSpPr>
        <p:spPr>
          <a:xfrm>
            <a:off x="984592" y="2204864"/>
            <a:ext cx="10440000" cy="3132000"/>
          </a:xfrm>
          <a:prstGeom prst="rect">
            <a:avLst/>
          </a:prstGeom>
        </p:spPr>
        <p:txBody>
          <a:bodyPr anchor="t" anchorCtr="0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28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9525" indent="-107950" algn="l">
              <a:lnSpc>
                <a:spcPct val="150000"/>
              </a:lnSpc>
            </a:pPr>
            <a:r>
              <a:rPr lang="ja-JP" altLang="en-US" sz="4200" b="1">
                <a:latin typeface="Meiryo" panose="020B0604030504040204" pitchFamily="34" charset="-128"/>
                <a:ea typeface="Meiryo" panose="020B0604030504040204" pitchFamily="34" charset="-128"/>
              </a:rPr>
              <a:t>英仏に追いつこうとした新興国では，どのような改革が行われたのだろうか。</a:t>
            </a:r>
            <a:endParaRPr lang="en-US" altLang="ja-JP" sz="4200" b="1" dirty="0"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B44E501A-CC21-1746-A7A5-229E152376D0}"/>
              </a:ext>
            </a:extLst>
          </p:cNvPr>
          <p:cNvSpPr txBox="1"/>
          <p:nvPr/>
        </p:nvSpPr>
        <p:spPr>
          <a:xfrm>
            <a:off x="1771650" y="1771650"/>
            <a:ext cx="0" cy="0"/>
          </a:xfrm>
          <a:prstGeom prst="rect">
            <a:avLst/>
          </a:prstGeom>
        </p:spPr>
        <p:txBody>
          <a:bodyPr vert="horz" wrap="none" lIns="91440" tIns="45720" rIns="91440" bIns="45720" rtlCol="0" anchor="t">
            <a:noAutofit/>
          </a:bodyPr>
          <a:lstStyle/>
          <a:p>
            <a:pPr algn="l">
              <a:lnSpc>
                <a:spcPts val="4300"/>
              </a:lnSpc>
            </a:pPr>
            <a:endParaRPr kumimoji="1" lang="ja-JP" altLang="en-US" sz="28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F154E887-8049-894E-9B97-209E026A540F}"/>
              </a:ext>
            </a:extLst>
          </p:cNvPr>
          <p:cNvSpPr txBox="1"/>
          <p:nvPr/>
        </p:nvSpPr>
        <p:spPr>
          <a:xfrm>
            <a:off x="1650124" y="2774731"/>
            <a:ext cx="0" cy="0"/>
          </a:xfrm>
          <a:prstGeom prst="rect">
            <a:avLst/>
          </a:prstGeom>
        </p:spPr>
        <p:txBody>
          <a:bodyPr vert="horz" wrap="none" lIns="91440" tIns="45720" rIns="91440" bIns="45720" rtlCol="0" anchor="t">
            <a:noAutofit/>
          </a:bodyPr>
          <a:lstStyle/>
          <a:p>
            <a:pPr algn="l">
              <a:lnSpc>
                <a:spcPts val="4300"/>
              </a:lnSpc>
            </a:pPr>
            <a:endParaRPr kumimoji="1" lang="ja-JP" altLang="en-US" sz="28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2033257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/>
          <p:cNvSpPr txBox="1"/>
          <p:nvPr/>
        </p:nvSpPr>
        <p:spPr>
          <a:xfrm>
            <a:off x="180000" y="270000"/>
            <a:ext cx="10440000" cy="581900"/>
          </a:xfrm>
          <a:prstGeom prst="rect">
            <a:avLst/>
          </a:prstGeom>
          <a:noFill/>
          <a:ln>
            <a:noFill/>
          </a:ln>
        </p:spPr>
        <p:txBody>
          <a:bodyPr vert="horz" wrap="none" lIns="91440" tIns="45720" rIns="91440" bIns="45720" rtlCol="0" anchor="ctr">
            <a:noAutofit/>
          </a:bodyPr>
          <a:lstStyle/>
          <a:p>
            <a:pPr lvl="0"/>
            <a:r>
              <a:rPr lang="ja-JP" altLang="en-US" sz="3800" b="1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プロイセンとオーストリアの近代化</a:t>
            </a:r>
            <a:r>
              <a:rPr lang="en-US" altLang="ja-JP" sz="28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〔p.218-219〕</a:t>
            </a:r>
            <a:endParaRPr lang="en-US" altLang="ja-JP" sz="2800" b="1" dirty="0"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" name="タイトル 1"/>
          <p:cNvSpPr txBox="1">
            <a:spLocks/>
          </p:cNvSpPr>
          <p:nvPr/>
        </p:nvSpPr>
        <p:spPr>
          <a:xfrm>
            <a:off x="756000" y="1260000"/>
            <a:ext cx="11316664" cy="5106732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ts val="4500"/>
              </a:lnSpc>
              <a:spcBef>
                <a:spcPts val="0"/>
              </a:spcBef>
            </a:pPr>
            <a:r>
              <a:rPr lang="ja-JP" altLang="en-US" sz="35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新興国</a:t>
            </a:r>
            <a:endParaRPr lang="en-US" altLang="ja-JP" sz="35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900000" indent="-432000" algn="l">
              <a:lnSpc>
                <a:spcPts val="4500"/>
              </a:lnSpc>
              <a:spcBef>
                <a:spcPts val="0"/>
              </a:spcBef>
            </a:pP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・プロイセン</a:t>
            </a:r>
            <a:r>
              <a:rPr lang="en-US" altLang="ja-JP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…</a:t>
            </a:r>
            <a:r>
              <a:rPr lang="ja-JP" altLang="en-US" sz="32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ホーエンツォレルン家</a:t>
            </a: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のブランデンブルク選帝侯がプロイセン公国を併合して，</a:t>
            </a:r>
            <a:r>
              <a:rPr lang="en-US" altLang="ja-JP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1618</a:t>
            </a: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年にできた領邦→</a:t>
            </a:r>
            <a:r>
              <a:rPr lang="ja-JP" altLang="en-US" sz="32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フリードリヒ・ヴィルヘルム１世</a:t>
            </a: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のもとで軍隊や官僚制を整える</a:t>
            </a:r>
            <a:endParaRPr lang="en-US" altLang="ja-JP" sz="3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900000" indent="-432000" algn="l">
              <a:lnSpc>
                <a:spcPts val="4500"/>
              </a:lnSpc>
              <a:spcBef>
                <a:spcPts val="0"/>
              </a:spcBef>
            </a:pP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・</a:t>
            </a:r>
            <a:r>
              <a:rPr lang="en-US" altLang="ja-JP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1740</a:t>
            </a: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年，</a:t>
            </a:r>
            <a:r>
              <a:rPr lang="ja-JP" altLang="en-US" sz="32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フリードリヒ２世</a:t>
            </a: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（大王）が即位した年</a:t>
            </a:r>
            <a:r>
              <a:rPr lang="ja-JP" altLang="en-US" sz="3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，オーストリアで</a:t>
            </a:r>
            <a:r>
              <a:rPr lang="ja-JP" altLang="en-US" sz="3200" dirty="0" smtClean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マリア・テレジア</a:t>
            </a:r>
            <a:r>
              <a:rPr lang="ja-JP" altLang="en-US" sz="3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が即位</a:t>
            </a:r>
            <a:endParaRPr lang="en-US" altLang="ja-JP" sz="3200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898525" indent="-26988" algn="l">
              <a:lnSpc>
                <a:spcPts val="4500"/>
              </a:lnSpc>
              <a:spcBef>
                <a:spcPts val="0"/>
              </a:spcBef>
            </a:pP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→</a:t>
            </a:r>
            <a:r>
              <a:rPr lang="ja-JP" altLang="en-US" sz="3200" dirty="0" smtClean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オーストリア</a:t>
            </a:r>
            <a:r>
              <a:rPr lang="ja-JP" altLang="en-US" sz="32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継承戦争</a:t>
            </a: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がはじまる</a:t>
            </a:r>
            <a:endParaRPr lang="en-US" altLang="ja-JP" sz="3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900000" indent="-432000" algn="l">
              <a:lnSpc>
                <a:spcPts val="4500"/>
              </a:lnSpc>
              <a:spcBef>
                <a:spcPts val="0"/>
              </a:spcBef>
            </a:pP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lang="ja-JP" altLang="en-US" sz="3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→シュレジエンをめぐり，</a:t>
            </a:r>
            <a:r>
              <a:rPr lang="ja-JP" altLang="en-US" sz="32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七年戦争</a:t>
            </a: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がおこる</a:t>
            </a:r>
            <a:endParaRPr lang="en-US" altLang="ja-JP" sz="3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2904604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/>
          <p:cNvSpPr txBox="1"/>
          <p:nvPr/>
        </p:nvSpPr>
        <p:spPr>
          <a:xfrm>
            <a:off x="180000" y="180000"/>
            <a:ext cx="5400000" cy="402066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ctr">
            <a:noAutofit/>
          </a:bodyPr>
          <a:lstStyle/>
          <a:p>
            <a:r>
              <a:rPr lang="ja-JP" altLang="en-US" sz="2400" b="1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プロイセンとオーストリアの近代化</a:t>
            </a:r>
            <a:endParaRPr lang="ja-JP" altLang="en-US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タイトル 1"/>
          <p:cNvSpPr txBox="1">
            <a:spLocks/>
          </p:cNvSpPr>
          <p:nvPr/>
        </p:nvSpPr>
        <p:spPr>
          <a:xfrm>
            <a:off x="756000" y="900000"/>
            <a:ext cx="11160000" cy="5625344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ts val="4500"/>
              </a:lnSpc>
              <a:spcBef>
                <a:spcPts val="0"/>
              </a:spcBef>
            </a:pPr>
            <a:r>
              <a:rPr lang="ja-JP" altLang="en-US" sz="35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プロイセン</a:t>
            </a:r>
            <a:endParaRPr lang="en-US" altLang="ja-JP" sz="35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900000" indent="-432000" algn="l">
              <a:lnSpc>
                <a:spcPts val="4500"/>
              </a:lnSpc>
              <a:spcBef>
                <a:spcPts val="0"/>
              </a:spcBef>
            </a:pP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・一躍ヨーロッパの強国となる</a:t>
            </a:r>
            <a:endParaRPr lang="en-US" altLang="ja-JP" sz="3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900000" indent="-432000" algn="l">
              <a:lnSpc>
                <a:spcPts val="4500"/>
              </a:lnSpc>
              <a:spcBef>
                <a:spcPts val="0"/>
              </a:spcBef>
            </a:pP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・地主貴族</a:t>
            </a:r>
            <a:r>
              <a:rPr lang="ja-JP" altLang="en-US" sz="32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ユンカー</a:t>
            </a: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による農場領主制</a:t>
            </a:r>
            <a:endParaRPr lang="en-US" altLang="ja-JP" sz="3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900000" indent="-432000" algn="l">
              <a:lnSpc>
                <a:spcPts val="4500"/>
              </a:lnSpc>
              <a:spcBef>
                <a:spcPts val="0"/>
              </a:spcBef>
            </a:pP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・フリードリヒ２世</a:t>
            </a:r>
            <a:r>
              <a:rPr lang="en-US" altLang="ja-JP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…</a:t>
            </a: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「君主は国家第一の下僕」</a:t>
            </a:r>
            <a:endParaRPr lang="en-US" altLang="ja-JP" sz="3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900000" indent="-432000" algn="l">
              <a:lnSpc>
                <a:spcPts val="4500"/>
              </a:lnSpc>
              <a:spcBef>
                <a:spcPts val="0"/>
              </a:spcBef>
            </a:pP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→</a:t>
            </a:r>
            <a:r>
              <a:rPr lang="ja-JP" altLang="en-US" sz="32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啓蒙専制君主</a:t>
            </a: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の典型とされる</a:t>
            </a:r>
            <a:endParaRPr lang="en-US" altLang="ja-JP" sz="3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lvl="0" algn="l">
              <a:lnSpc>
                <a:spcPts val="4500"/>
              </a:lnSpc>
              <a:spcBef>
                <a:spcPts val="0"/>
              </a:spcBef>
            </a:pPr>
            <a:r>
              <a:rPr lang="ja-JP" altLang="en-US" sz="3500" b="1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オーストリア</a:t>
            </a:r>
            <a:endParaRPr lang="en-US" altLang="ja-JP" sz="3500" b="1" dirty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  <a:p>
            <a:pPr marL="900000" lvl="0" indent="-432000" algn="l">
              <a:lnSpc>
                <a:spcPts val="4500"/>
              </a:lnSpc>
              <a:spcBef>
                <a:spcPts val="0"/>
              </a:spcBef>
            </a:pPr>
            <a:r>
              <a:rPr lang="ja-JP" altLang="en-US" sz="320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・</a:t>
            </a:r>
            <a:r>
              <a:rPr lang="ja-JP" altLang="en-US" sz="32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ヨーゼフ２</a:t>
            </a:r>
            <a:r>
              <a:rPr lang="ja-JP" altLang="en-US" sz="3200" dirty="0" smtClean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世</a:t>
            </a:r>
            <a:endParaRPr lang="en-US" altLang="ja-JP" sz="3200" dirty="0" smtClean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  <a:p>
            <a:pPr marL="900000" lvl="0" indent="-432000" algn="l">
              <a:lnSpc>
                <a:spcPts val="4500"/>
              </a:lnSpc>
              <a:spcBef>
                <a:spcPts val="0"/>
              </a:spcBef>
            </a:pPr>
            <a:r>
              <a:rPr lang="en-US" altLang="ja-JP" sz="32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	</a:t>
            </a:r>
            <a:r>
              <a:rPr lang="en-US" altLang="ja-JP" sz="3200" dirty="0" smtClean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…</a:t>
            </a:r>
            <a:r>
              <a:rPr lang="ja-JP" altLang="en-US" sz="320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啓蒙専制君主として中央集権化に</a:t>
            </a:r>
            <a:r>
              <a:rPr lang="ja-JP" altLang="en-US" sz="3200" dirty="0" smtClean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努める</a:t>
            </a:r>
            <a:endParaRPr lang="en-US" altLang="ja-JP" sz="3200" dirty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360605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/>
          <p:cNvSpPr txBox="1"/>
          <p:nvPr/>
        </p:nvSpPr>
        <p:spPr>
          <a:xfrm>
            <a:off x="180000" y="270000"/>
            <a:ext cx="10440000" cy="581900"/>
          </a:xfrm>
          <a:prstGeom prst="rect">
            <a:avLst/>
          </a:prstGeom>
          <a:noFill/>
          <a:ln>
            <a:noFill/>
          </a:ln>
        </p:spPr>
        <p:txBody>
          <a:bodyPr vert="horz" wrap="none" lIns="91440" tIns="45720" rIns="91440" bIns="45720" rtlCol="0" anchor="ctr">
            <a:noAutofit/>
          </a:bodyPr>
          <a:lstStyle/>
          <a:p>
            <a:pPr lvl="0"/>
            <a:r>
              <a:rPr lang="ja-JP" altLang="en-US" sz="3800" b="1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ロシアの台頭と東方進出</a:t>
            </a:r>
            <a:r>
              <a:rPr lang="en-US" altLang="ja-JP" sz="28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〔p.219-220〕</a:t>
            </a:r>
            <a:endParaRPr lang="en-US" altLang="ja-JP" sz="2800" b="1" dirty="0"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" name="タイトル 1"/>
          <p:cNvSpPr txBox="1">
            <a:spLocks/>
          </p:cNvSpPr>
          <p:nvPr/>
        </p:nvSpPr>
        <p:spPr>
          <a:xfrm>
            <a:off x="756000" y="1260000"/>
            <a:ext cx="11316664" cy="5106732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ts val="4500"/>
              </a:lnSpc>
              <a:spcBef>
                <a:spcPts val="0"/>
              </a:spcBef>
            </a:pPr>
            <a:r>
              <a:rPr lang="ja-JP" altLang="en-US" sz="35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ロシア帝国</a:t>
            </a:r>
            <a:endParaRPr lang="en-US" altLang="ja-JP" sz="35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900000" indent="-432000" algn="l">
              <a:lnSpc>
                <a:spcPts val="4500"/>
              </a:lnSpc>
              <a:spcBef>
                <a:spcPts val="0"/>
              </a:spcBef>
            </a:pP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・</a:t>
            </a:r>
            <a:r>
              <a:rPr lang="ja-JP" altLang="en-US" sz="32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イヴァン４世</a:t>
            </a: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（雷帝</a:t>
            </a:r>
            <a:r>
              <a:rPr lang="ja-JP" altLang="en-US" sz="3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）</a:t>
            </a:r>
            <a:endParaRPr lang="en-US" altLang="ja-JP" sz="3200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900000" indent="-432000" algn="l">
              <a:lnSpc>
                <a:spcPts val="4500"/>
              </a:lnSpc>
              <a:spcBef>
                <a:spcPts val="0"/>
              </a:spcBef>
            </a:pPr>
            <a:r>
              <a:rPr lang="en-US" altLang="ja-JP" sz="3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	…16</a:t>
            </a: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世紀，中央集権化をすすめ，農奴制を強化</a:t>
            </a:r>
            <a:endParaRPr lang="en-US" altLang="ja-JP" sz="3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1344613" indent="-877888" algn="l">
              <a:lnSpc>
                <a:spcPts val="4500"/>
              </a:lnSpc>
              <a:spcBef>
                <a:spcPts val="0"/>
              </a:spcBef>
            </a:pPr>
            <a:r>
              <a:rPr lang="en-US" altLang="ja-JP" sz="3200" dirty="0" smtClean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	</a:t>
            </a:r>
            <a:r>
              <a:rPr lang="ja-JP" altLang="en-US" sz="3200" dirty="0" smtClean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ツァーリ</a:t>
            </a: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の称号を</a:t>
            </a:r>
            <a:r>
              <a:rPr lang="ja-JP" altLang="en-US" sz="3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用いる</a:t>
            </a:r>
            <a:endParaRPr lang="en-US" altLang="ja-JP" sz="3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1344613" indent="-877888" algn="l">
              <a:lnSpc>
                <a:spcPts val="4500"/>
              </a:lnSpc>
              <a:spcBef>
                <a:spcPts val="0"/>
              </a:spcBef>
            </a:pPr>
            <a:r>
              <a:rPr lang="en-US" altLang="ja-JP" sz="32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	</a:t>
            </a:r>
            <a:r>
              <a:rPr lang="ja-JP" altLang="en-US" sz="3200" dirty="0" smtClean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コサック</a:t>
            </a: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の隊長</a:t>
            </a:r>
            <a:r>
              <a:rPr lang="ja-JP" altLang="en-US" sz="32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イェルマーク</a:t>
            </a: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の協力でシベリアに進出</a:t>
            </a:r>
            <a:endParaRPr lang="en-US" altLang="ja-JP" sz="3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900000" indent="-432000" algn="l">
              <a:lnSpc>
                <a:spcPts val="4500"/>
              </a:lnSpc>
              <a:spcBef>
                <a:spcPts val="0"/>
              </a:spcBef>
            </a:pPr>
            <a:r>
              <a:rPr lang="ja-JP" altLang="en-US" sz="3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・</a:t>
            </a:r>
            <a:r>
              <a:rPr lang="en-US" altLang="ja-JP" sz="3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1613</a:t>
            </a: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年，</a:t>
            </a:r>
            <a:r>
              <a:rPr lang="ja-JP" altLang="en-US" sz="32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ロマノフ朝</a:t>
            </a: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を開く</a:t>
            </a:r>
            <a:endParaRPr lang="en-US" altLang="ja-JP" sz="3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7003352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/>
          <p:cNvSpPr txBox="1"/>
          <p:nvPr/>
        </p:nvSpPr>
        <p:spPr>
          <a:xfrm>
            <a:off x="180000" y="180000"/>
            <a:ext cx="5400000" cy="402066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ctr">
            <a:noAutofit/>
          </a:bodyPr>
          <a:lstStyle/>
          <a:p>
            <a:r>
              <a:rPr lang="ja-JP" altLang="en-US" sz="2400" b="1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ロシアの台頭と東方進出</a:t>
            </a:r>
            <a:endParaRPr lang="ja-JP" altLang="en-US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タイトル 1"/>
          <p:cNvSpPr txBox="1">
            <a:spLocks/>
          </p:cNvSpPr>
          <p:nvPr/>
        </p:nvSpPr>
        <p:spPr>
          <a:xfrm>
            <a:off x="756000" y="900000"/>
            <a:ext cx="11160000" cy="540932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 algn="l">
              <a:lnSpc>
                <a:spcPts val="4500"/>
              </a:lnSpc>
              <a:spcBef>
                <a:spcPts val="0"/>
              </a:spcBef>
            </a:pPr>
            <a:r>
              <a:rPr lang="ja-JP" altLang="en-US" sz="3500" b="1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ロシアの領土拡大</a:t>
            </a:r>
            <a:endParaRPr lang="en-US" altLang="ja-JP" sz="3500" b="1" dirty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  <a:p>
            <a:pPr marL="900000" lvl="0" indent="-432000" algn="l">
              <a:lnSpc>
                <a:spcPts val="4500"/>
              </a:lnSpc>
              <a:spcBef>
                <a:spcPts val="0"/>
              </a:spcBef>
            </a:pPr>
            <a:r>
              <a:rPr lang="ja-JP" altLang="en-US" sz="320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・</a:t>
            </a:r>
            <a:r>
              <a:rPr lang="ja-JP" altLang="en-US" sz="32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ピョートル１世</a:t>
            </a:r>
            <a:r>
              <a:rPr lang="ja-JP" altLang="en-US" sz="320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（大帝）の西欧化政策</a:t>
            </a:r>
            <a:endParaRPr lang="en-US" altLang="ja-JP" sz="3200" dirty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  <a:p>
            <a:pPr marL="900000" lvl="0" indent="-432000" algn="l">
              <a:lnSpc>
                <a:spcPts val="4500"/>
              </a:lnSpc>
              <a:spcBef>
                <a:spcPts val="0"/>
              </a:spcBef>
            </a:pPr>
            <a:r>
              <a:rPr lang="ja-JP" altLang="en-US" sz="320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　→不凍港を求めてスウェーデンと</a:t>
            </a:r>
            <a:r>
              <a:rPr lang="ja-JP" altLang="en-US" sz="32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北方戦争</a:t>
            </a:r>
            <a:r>
              <a:rPr lang="ja-JP" altLang="en-US" sz="320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をおこす</a:t>
            </a:r>
            <a:endParaRPr lang="en-US" altLang="ja-JP" sz="3200" dirty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  <a:p>
            <a:pPr marL="900000" lvl="0" indent="-432000" algn="l">
              <a:lnSpc>
                <a:spcPts val="4500"/>
              </a:lnSpc>
              <a:spcBef>
                <a:spcPts val="0"/>
              </a:spcBef>
            </a:pPr>
            <a:r>
              <a:rPr lang="ja-JP" altLang="en-US" sz="320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　→バルト海に進出，</a:t>
            </a:r>
            <a:r>
              <a:rPr lang="ja-JP" altLang="en-US" sz="3200" dirty="0" smtClean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ペテルブルク</a:t>
            </a:r>
            <a:r>
              <a:rPr lang="ja-JP" altLang="en-US" sz="3200" dirty="0" smtClean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に首都</a:t>
            </a:r>
            <a:r>
              <a:rPr lang="ja-JP" altLang="en-US" sz="320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を移す</a:t>
            </a:r>
            <a:endParaRPr lang="en-US" altLang="ja-JP" sz="3200" dirty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  <a:p>
            <a:pPr marL="900000" lvl="0" indent="-432000" algn="l">
              <a:lnSpc>
                <a:spcPts val="4500"/>
              </a:lnSpc>
              <a:spcBef>
                <a:spcPts val="0"/>
              </a:spcBef>
            </a:pPr>
            <a:r>
              <a:rPr lang="ja-JP" altLang="en-US" sz="320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　→</a:t>
            </a:r>
            <a:r>
              <a:rPr lang="en-US" altLang="ja-JP" sz="320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1689</a:t>
            </a:r>
            <a:r>
              <a:rPr lang="ja-JP" altLang="en-US" sz="320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年，清とネルチンスク条約</a:t>
            </a:r>
            <a:r>
              <a:rPr lang="en-US" altLang="ja-JP" sz="320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…</a:t>
            </a:r>
            <a:r>
              <a:rPr lang="ja-JP" altLang="en-US" sz="320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清との通商</a:t>
            </a:r>
            <a:endParaRPr lang="en-US" altLang="ja-JP" sz="3200" dirty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  <a:p>
            <a:pPr marL="900000" lvl="0" indent="-432000" algn="l">
              <a:lnSpc>
                <a:spcPts val="4500"/>
              </a:lnSpc>
              <a:spcBef>
                <a:spcPts val="0"/>
              </a:spcBef>
            </a:pPr>
            <a:r>
              <a:rPr lang="ja-JP" altLang="en-US" sz="320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・</a:t>
            </a:r>
            <a:r>
              <a:rPr lang="en-US" altLang="ja-JP" sz="320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18</a:t>
            </a:r>
            <a:r>
              <a:rPr lang="ja-JP" altLang="en-US" sz="320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世紀後半，</a:t>
            </a:r>
            <a:r>
              <a:rPr lang="ja-JP" altLang="en-US" sz="32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エカチェリーナ２</a:t>
            </a:r>
            <a:r>
              <a:rPr lang="ja-JP" altLang="en-US" sz="3200" dirty="0" smtClean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世</a:t>
            </a:r>
            <a:r>
              <a:rPr lang="ja-JP" altLang="en-US" sz="3200" dirty="0" smtClean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（啓蒙専制君主）</a:t>
            </a:r>
            <a:endParaRPr lang="en-US" altLang="ja-JP" sz="3200" dirty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  <a:p>
            <a:pPr marL="900000" lvl="0" indent="-432000" algn="l">
              <a:lnSpc>
                <a:spcPts val="4500"/>
              </a:lnSpc>
              <a:spcBef>
                <a:spcPts val="0"/>
              </a:spcBef>
            </a:pPr>
            <a:r>
              <a:rPr lang="ja-JP" altLang="en-US" sz="320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　</a:t>
            </a:r>
            <a:r>
              <a:rPr lang="en-US" altLang="ja-JP" sz="320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…1773</a:t>
            </a:r>
            <a:r>
              <a:rPr lang="ja-JP" altLang="en-US" sz="320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年から</a:t>
            </a:r>
            <a:r>
              <a:rPr lang="ja-JP" altLang="en-US" sz="3200" dirty="0" smtClean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おこった</a:t>
            </a:r>
            <a:r>
              <a:rPr lang="ja-JP" altLang="en-US" sz="3200" dirty="0" smtClean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プガチョフ</a:t>
            </a:r>
            <a:r>
              <a:rPr lang="ja-JP" altLang="en-US" sz="32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の農民反乱</a:t>
            </a:r>
            <a:endParaRPr lang="en-US" altLang="ja-JP" sz="3200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  <a:p>
            <a:pPr marL="900000" lvl="0" indent="-432000" algn="l">
              <a:lnSpc>
                <a:spcPts val="4500"/>
              </a:lnSpc>
              <a:spcBef>
                <a:spcPts val="0"/>
              </a:spcBef>
            </a:pPr>
            <a:r>
              <a:rPr lang="ja-JP" altLang="en-US" sz="320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　　→農奴制を強化（再版農奴制）</a:t>
            </a:r>
            <a:endParaRPr lang="en-US" altLang="ja-JP" sz="3200" dirty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  <a:p>
            <a:pPr marL="900000" lvl="0" indent="-432000" algn="l">
              <a:lnSpc>
                <a:spcPts val="4500"/>
              </a:lnSpc>
              <a:spcBef>
                <a:spcPts val="0"/>
              </a:spcBef>
            </a:pPr>
            <a:r>
              <a:rPr lang="ja-JP" altLang="en-US" sz="320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　</a:t>
            </a:r>
            <a:r>
              <a:rPr lang="en-US" altLang="ja-JP" sz="320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…</a:t>
            </a:r>
            <a:r>
              <a:rPr lang="ja-JP" altLang="en-US" sz="320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日本にラクスマンを派遣して通商を求める</a:t>
            </a:r>
            <a:endParaRPr lang="en-US" altLang="ja-JP" sz="3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7943556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/>
          <p:cNvSpPr txBox="1"/>
          <p:nvPr/>
        </p:nvSpPr>
        <p:spPr>
          <a:xfrm>
            <a:off x="180000" y="270000"/>
            <a:ext cx="10440000" cy="581900"/>
          </a:xfrm>
          <a:prstGeom prst="rect">
            <a:avLst/>
          </a:prstGeom>
          <a:noFill/>
          <a:ln>
            <a:noFill/>
          </a:ln>
        </p:spPr>
        <p:txBody>
          <a:bodyPr vert="horz" wrap="none" lIns="91440" tIns="45720" rIns="91440" bIns="45720" rtlCol="0" anchor="ctr">
            <a:noAutofit/>
          </a:bodyPr>
          <a:lstStyle/>
          <a:p>
            <a:pPr lvl="0"/>
            <a:r>
              <a:rPr lang="ja-JP" altLang="en-US" sz="3800" b="1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ポーランド分割</a:t>
            </a:r>
            <a:r>
              <a:rPr lang="en-US" altLang="ja-JP" sz="28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〔p.220〕</a:t>
            </a:r>
            <a:endParaRPr lang="en-US" altLang="ja-JP" sz="2800" b="1" dirty="0"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" name="タイトル 1"/>
          <p:cNvSpPr txBox="1">
            <a:spLocks/>
          </p:cNvSpPr>
          <p:nvPr/>
        </p:nvSpPr>
        <p:spPr>
          <a:xfrm>
            <a:off x="756000" y="1260000"/>
            <a:ext cx="11232000" cy="5106732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ts val="4500"/>
              </a:lnSpc>
              <a:spcBef>
                <a:spcPts val="0"/>
              </a:spcBef>
            </a:pPr>
            <a:r>
              <a:rPr lang="ja-JP" altLang="en-US" sz="35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・</a:t>
            </a:r>
            <a:r>
              <a:rPr lang="en-US" altLang="ja-JP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16</a:t>
            </a: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世紀後半，</a:t>
            </a:r>
            <a:r>
              <a:rPr lang="ja-JP" altLang="en-US" sz="32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ヤゲウォ朝</a:t>
            </a: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が</a:t>
            </a:r>
            <a:r>
              <a:rPr lang="ja-JP" altLang="en-US" sz="3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とだえる</a:t>
            </a:r>
            <a:endParaRPr lang="en-US" altLang="ja-JP" sz="3200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1285200" indent="-820800" algn="l">
              <a:lnSpc>
                <a:spcPts val="4500"/>
              </a:lnSpc>
              <a:spcBef>
                <a:spcPts val="0"/>
              </a:spcBef>
            </a:pP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lang="ja-JP" altLang="en-US" sz="3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→</a:t>
            </a: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貴族間の</a:t>
            </a:r>
            <a:r>
              <a:rPr lang="ja-JP" altLang="en-US" sz="3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争いで</a:t>
            </a: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政治が混乱</a:t>
            </a:r>
            <a:endParaRPr lang="en-US" altLang="ja-JP" sz="3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1285875" indent="-819150" algn="l">
              <a:lnSpc>
                <a:spcPts val="4500"/>
              </a:lnSpc>
              <a:spcBef>
                <a:spcPts val="0"/>
              </a:spcBef>
            </a:pP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→ロシア・プロイセン・オーストリアは，</a:t>
            </a:r>
            <a:r>
              <a:rPr lang="en-US" altLang="ja-JP" sz="3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1772</a:t>
            </a:r>
            <a:r>
              <a:rPr lang="ja-JP" altLang="en-US" sz="3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年，ポーランド</a:t>
            </a: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の国土を奪う（第１回分割）</a:t>
            </a:r>
            <a:endParaRPr lang="en-US" altLang="ja-JP" sz="3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900000" indent="-432000" algn="l">
              <a:lnSpc>
                <a:spcPts val="4500"/>
              </a:lnSpc>
              <a:spcBef>
                <a:spcPts val="0"/>
              </a:spcBef>
            </a:pP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・</a:t>
            </a:r>
            <a:r>
              <a:rPr lang="en-US" altLang="ja-JP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1793</a:t>
            </a: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年，プロイセン・ロシアは第２回の分割を行う</a:t>
            </a:r>
            <a:endParaRPr lang="en-US" altLang="ja-JP" sz="3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900000" indent="-432000" algn="l">
              <a:lnSpc>
                <a:spcPts val="4500"/>
              </a:lnSpc>
              <a:spcBef>
                <a:spcPts val="0"/>
              </a:spcBef>
            </a:pP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→</a:t>
            </a:r>
            <a:r>
              <a:rPr lang="en-US" altLang="ja-JP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1795</a:t>
            </a: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年</a:t>
            </a:r>
            <a:r>
              <a:rPr lang="ja-JP" altLang="en-US" sz="32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コシューシコ</a:t>
            </a: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らの抵抗</a:t>
            </a:r>
            <a:endParaRPr lang="en-US" altLang="ja-JP" sz="3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900000" indent="-432000" algn="l">
              <a:lnSpc>
                <a:spcPts val="4500"/>
              </a:lnSpc>
              <a:spcBef>
                <a:spcPts val="0"/>
              </a:spcBef>
            </a:pP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→残った領土も３国によって分割（第３回分割）</a:t>
            </a:r>
            <a:endParaRPr lang="en-US" altLang="ja-JP" sz="3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900000" indent="-432000" algn="l">
              <a:lnSpc>
                <a:spcPts val="4500"/>
              </a:lnSpc>
              <a:spcBef>
                <a:spcPts val="0"/>
              </a:spcBef>
            </a:pP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→ポーランドの消滅</a:t>
            </a:r>
            <a:endParaRPr lang="en-US" altLang="ja-JP" sz="3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69445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theme/theme1.xml><?xml version="1.0" encoding="utf-8"?>
<a:theme xmlns:a="http://schemas.openxmlformats.org/drawingml/2006/main" name="2_通常版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/>
      <a:bodyPr vert="horz" lIns="91440" tIns="45720" rIns="91440" bIns="45720" rtlCol="0" anchor="t">
        <a:noAutofit/>
      </a:bodyPr>
      <a:lstStyle>
        <a:defPPr algn="l">
          <a:lnSpc>
            <a:spcPts val="4300"/>
          </a:lnSpc>
          <a:defRPr sz="2800" b="1" dirty="0">
            <a:latin typeface="メイリオ" panose="020B0604030504040204" pitchFamily="50" charset="-128"/>
            <a:ea typeface="メイリオ" panose="020B0604030504040204" pitchFamily="50" charset="-128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437</Words>
  <Application>Microsoft Office PowerPoint</Application>
  <PresentationFormat>ワイド画面</PresentationFormat>
  <Paragraphs>49</Paragraphs>
  <Slides>7</Slides>
  <Notes>4</Notes>
  <HiddenSlides>0</HiddenSlides>
  <MMClips>0</MMClips>
  <ScaleCrop>false</ScaleCrop>
  <HeadingPairs>
    <vt:vector size="8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7</vt:i4>
      </vt:variant>
      <vt:variant>
        <vt:lpstr>目的別スライド ショー</vt:lpstr>
      </vt:variant>
      <vt:variant>
        <vt:i4>3</vt:i4>
      </vt:variant>
    </vt:vector>
  </HeadingPairs>
  <TitlesOfParts>
    <vt:vector size="17" baseType="lpstr">
      <vt:lpstr>ＭＳ Ｐゴシック</vt:lpstr>
      <vt:lpstr>Arial</vt:lpstr>
      <vt:lpstr>Calibri</vt:lpstr>
      <vt:lpstr>Calibri Light</vt:lpstr>
      <vt:lpstr>メイリオ</vt:lpstr>
      <vt:lpstr>メイリオ</vt:lpstr>
      <vt:lpstr>2_通常版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追加1</vt:lpstr>
      <vt:lpstr>追加2</vt:lpstr>
      <vt:lpstr>追加3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2021-07-19T12:27:11Z</dcterms:created>
  <dcterms:modified xsi:type="dcterms:W3CDTF">2023-02-22T06:12:25Z</dcterms:modified>
</cp:coreProperties>
</file>