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5"/>
  </p:notesMasterIdLst>
  <p:handoutMasterIdLst>
    <p:handoutMasterId r:id="rId156"/>
  </p:handoutMasterIdLst>
  <p:sldIdLst>
    <p:sldId id="428" r:id="rId2"/>
    <p:sldId id="258" r:id="rId3"/>
    <p:sldId id="260" r:id="rId4"/>
    <p:sldId id="259" r:id="rId5"/>
    <p:sldId id="261" r:id="rId6"/>
    <p:sldId id="262" r:id="rId7"/>
    <p:sldId id="263" r:id="rId8"/>
    <p:sldId id="264" r:id="rId9"/>
    <p:sldId id="265" r:id="rId10"/>
    <p:sldId id="266" r:id="rId11"/>
    <p:sldId id="267" r:id="rId12"/>
    <p:sldId id="410" r:id="rId13"/>
    <p:sldId id="411"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412" r:id="rId29"/>
    <p:sldId id="413" r:id="rId30"/>
    <p:sldId id="286" r:id="rId31"/>
    <p:sldId id="287" r:id="rId32"/>
    <p:sldId id="288" r:id="rId33"/>
    <p:sldId id="289" r:id="rId34"/>
    <p:sldId id="291" r:id="rId35"/>
    <p:sldId id="290" r:id="rId36"/>
    <p:sldId id="292" r:id="rId37"/>
    <p:sldId id="414" r:id="rId38"/>
    <p:sldId id="415" r:id="rId39"/>
    <p:sldId id="295" r:id="rId40"/>
    <p:sldId id="296" r:id="rId41"/>
    <p:sldId id="297" r:id="rId42"/>
    <p:sldId id="298" r:id="rId43"/>
    <p:sldId id="299" r:id="rId44"/>
    <p:sldId id="300" r:id="rId45"/>
    <p:sldId id="301" r:id="rId46"/>
    <p:sldId id="302" r:id="rId47"/>
    <p:sldId id="303" r:id="rId48"/>
    <p:sldId id="307" r:id="rId49"/>
    <p:sldId id="306" r:id="rId50"/>
    <p:sldId id="304" r:id="rId51"/>
    <p:sldId id="305" r:id="rId52"/>
    <p:sldId id="309" r:id="rId53"/>
    <p:sldId id="308" r:id="rId54"/>
    <p:sldId id="416" r:id="rId55"/>
    <p:sldId id="417" r:id="rId56"/>
    <p:sldId id="312" r:id="rId57"/>
    <p:sldId id="313" r:id="rId58"/>
    <p:sldId id="314" r:id="rId59"/>
    <p:sldId id="315" r:id="rId60"/>
    <p:sldId id="316" r:id="rId61"/>
    <p:sldId id="318" r:id="rId62"/>
    <p:sldId id="319" r:id="rId63"/>
    <p:sldId id="317" r:id="rId64"/>
    <p:sldId id="320" r:id="rId65"/>
    <p:sldId id="418"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419" r:id="rId82"/>
    <p:sldId id="420"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421" r:id="rId104"/>
    <p:sldId id="422" r:id="rId105"/>
    <p:sldId id="360" r:id="rId106"/>
    <p:sldId id="362" r:id="rId107"/>
    <p:sldId id="363" r:id="rId108"/>
    <p:sldId id="364" r:id="rId109"/>
    <p:sldId id="365" r:id="rId110"/>
    <p:sldId id="366" r:id="rId111"/>
    <p:sldId id="368" r:id="rId112"/>
    <p:sldId id="367" r:id="rId113"/>
    <p:sldId id="369" r:id="rId114"/>
    <p:sldId id="370" r:id="rId115"/>
    <p:sldId id="371" r:id="rId116"/>
    <p:sldId id="372" r:id="rId117"/>
    <p:sldId id="423" r:id="rId118"/>
    <p:sldId id="424" r:id="rId119"/>
    <p:sldId id="374" r:id="rId120"/>
    <p:sldId id="375" r:id="rId121"/>
    <p:sldId id="378" r:id="rId122"/>
    <p:sldId id="377" r:id="rId123"/>
    <p:sldId id="379" r:id="rId124"/>
    <p:sldId id="380" r:id="rId125"/>
    <p:sldId id="381" r:id="rId126"/>
    <p:sldId id="382" r:id="rId127"/>
    <p:sldId id="383" r:id="rId128"/>
    <p:sldId id="384" r:id="rId129"/>
    <p:sldId id="385" r:id="rId130"/>
    <p:sldId id="386" r:id="rId131"/>
    <p:sldId id="425" r:id="rId132"/>
    <p:sldId id="388" r:id="rId133"/>
    <p:sldId id="391" r:id="rId134"/>
    <p:sldId id="389" r:id="rId135"/>
    <p:sldId id="390" r:id="rId136"/>
    <p:sldId id="392" r:id="rId137"/>
    <p:sldId id="393" r:id="rId138"/>
    <p:sldId id="394" r:id="rId139"/>
    <p:sldId id="395" r:id="rId140"/>
    <p:sldId id="396" r:id="rId141"/>
    <p:sldId id="426" r:id="rId142"/>
    <p:sldId id="427" r:id="rId143"/>
    <p:sldId id="398" r:id="rId144"/>
    <p:sldId id="399" r:id="rId145"/>
    <p:sldId id="401" r:id="rId146"/>
    <p:sldId id="402" r:id="rId147"/>
    <p:sldId id="403" r:id="rId148"/>
    <p:sldId id="409" r:id="rId149"/>
    <p:sldId id="404" r:id="rId150"/>
    <p:sldId id="408" r:id="rId151"/>
    <p:sldId id="405" r:id="rId152"/>
    <p:sldId id="406" r:id="rId153"/>
    <p:sldId id="407" r:id="rId154"/>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B8CE"/>
    <a:srgbClr val="FFFFF3"/>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149" autoAdjust="0"/>
    <p:restoredTop sz="94660"/>
  </p:normalViewPr>
  <p:slideViewPr>
    <p:cSldViewPr snapToGrid="0">
      <p:cViewPr varScale="1">
        <p:scale>
          <a:sx n="105" d="100"/>
          <a:sy n="105" d="100"/>
        </p:scale>
        <p:origin x="114" y="246"/>
      </p:cViewPr>
      <p:guideLst/>
    </p:cSldViewPr>
  </p:slideViewPr>
  <p:notesTextViewPr>
    <p:cViewPr>
      <p:scale>
        <a:sx n="1" d="1"/>
        <a:sy n="1" d="1"/>
      </p:scale>
      <p:origin x="0" y="0"/>
    </p:cViewPr>
  </p:notesTextViewPr>
  <p:notesViewPr>
    <p:cSldViewPr snapToGrid="0">
      <p:cViewPr varScale="1">
        <p:scale>
          <a:sx n="87" d="100"/>
          <a:sy n="87" d="100"/>
        </p:scale>
        <p:origin x="3174" y="7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tableStyles" Target="tableStyle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handoutMaster" Target="handoutMasters/handout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460E9CD7-8AC8-F1B2-0F97-26BB8EE9DBB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47F2174C-CDD4-4CC9-875D-65CFCEEF177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9B2A805-227D-42D6-9AC1-B1FAEC712B03}" type="datetimeFigureOut">
              <a:rPr kumimoji="1" lang="ja-JP" altLang="en-US" smtClean="0"/>
              <a:t>2024/10/17</a:t>
            </a:fld>
            <a:endParaRPr kumimoji="1" lang="ja-JP" altLang="en-US"/>
          </a:p>
        </p:txBody>
      </p:sp>
      <p:sp>
        <p:nvSpPr>
          <p:cNvPr id="4" name="フッター プレースホルダー 3">
            <a:extLst>
              <a:ext uri="{FF2B5EF4-FFF2-40B4-BE49-F238E27FC236}">
                <a16:creationId xmlns:a16="http://schemas.microsoft.com/office/drawing/2014/main" id="{421AA0AA-73D7-C83A-D8B8-DAE8F90C257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5A47AC12-8694-701E-9B72-D9910E12D8E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149AFD-2BB8-4413-9054-21958157240F}" type="slidenum">
              <a:rPr kumimoji="1" lang="ja-JP" altLang="en-US" smtClean="0"/>
              <a:t>‹#›</a:t>
            </a:fld>
            <a:endParaRPr kumimoji="1" lang="ja-JP" altLang="en-US"/>
          </a:p>
        </p:txBody>
      </p:sp>
    </p:spTree>
    <p:extLst>
      <p:ext uri="{BB962C8B-B14F-4D97-AF65-F5344CB8AC3E}">
        <p14:creationId xmlns:p14="http://schemas.microsoft.com/office/powerpoint/2010/main" val="16661283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B4368C-7349-4D91-8D81-B416FB74D7FD}" type="datetimeFigureOut">
              <a:rPr kumimoji="1" lang="ja-JP" altLang="en-US" smtClean="0"/>
              <a:t>2024/10/17</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1934B1-A84A-4037-A096-F5A0A1D2815D}" type="slidenum">
              <a:rPr kumimoji="1" lang="ja-JP" altLang="en-US" smtClean="0"/>
              <a:t>‹#›</a:t>
            </a:fld>
            <a:endParaRPr kumimoji="1" lang="ja-JP" altLang="en-US"/>
          </a:p>
        </p:txBody>
      </p:sp>
    </p:spTree>
    <p:extLst>
      <p:ext uri="{BB962C8B-B14F-4D97-AF65-F5344CB8AC3E}">
        <p14:creationId xmlns:p14="http://schemas.microsoft.com/office/powerpoint/2010/main" val="11875277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7" name="楕円 6"/>
          <p:cNvSpPr/>
          <p:nvPr userDrawn="1"/>
        </p:nvSpPr>
        <p:spPr>
          <a:xfrm>
            <a:off x="953802" y="2508130"/>
            <a:ext cx="432000" cy="432000"/>
          </a:xfrm>
          <a:prstGeom prst="ellipse">
            <a:avLst/>
          </a:prstGeom>
          <a:solidFill>
            <a:srgbClr val="21B8CE"/>
          </a:solidFill>
          <a:ln>
            <a:solidFill>
              <a:srgbClr val="21B8CE"/>
            </a:solid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a:endParaRPr kumimoji="1" lang="ja-JP" altLang="en-US" sz="2400" b="1" dirty="0">
              <a:latin typeface="UD デジタル 教科書体 N-R" panose="02020400000000000000" pitchFamily="17" charset="-128"/>
              <a:ea typeface="UD デジタル 教科書体 N-R" panose="02020400000000000000" pitchFamily="17" charset="-128"/>
            </a:endParaRPr>
          </a:p>
        </p:txBody>
      </p:sp>
      <p:sp>
        <p:nvSpPr>
          <p:cNvPr id="9" name="テキスト プレースホルダー 14"/>
          <p:cNvSpPr>
            <a:spLocks noGrp="1"/>
          </p:cNvSpPr>
          <p:nvPr>
            <p:ph type="body" sz="quarter" idx="14" hasCustomPrompt="1"/>
          </p:nvPr>
        </p:nvSpPr>
        <p:spPr>
          <a:xfrm>
            <a:off x="2996" y="6539742"/>
            <a:ext cx="4023784" cy="306000"/>
          </a:xfrm>
        </p:spPr>
        <p:txBody>
          <a:bodyPr anchor="ctr">
            <a:normAutofit/>
          </a:bodyPr>
          <a:lstStyle>
            <a:lvl1pPr marL="0" indent="0">
              <a:buNone/>
              <a:defRPr sz="1200">
                <a:latin typeface="UD デジタル 教科書体 N-R" panose="02020400000000000000" pitchFamily="17" charset="-128"/>
                <a:ea typeface="UD デジタル 教科書体 N-R" panose="02020400000000000000" pitchFamily="17" charset="-128"/>
              </a:defRPr>
            </a:lvl1pPr>
          </a:lstStyle>
          <a:p>
            <a:pPr lvl="0"/>
            <a:r>
              <a:rPr kumimoji="1" lang="ja-JP" altLang="en-US" dirty="0"/>
              <a:t>教科書対応ページ</a:t>
            </a:r>
          </a:p>
        </p:txBody>
      </p:sp>
      <p:sp>
        <p:nvSpPr>
          <p:cNvPr id="10" name="テキスト プレースホルダー 4"/>
          <p:cNvSpPr>
            <a:spLocks noGrp="1"/>
          </p:cNvSpPr>
          <p:nvPr>
            <p:ph type="body" sz="quarter" idx="16" hasCustomPrompt="1"/>
          </p:nvPr>
        </p:nvSpPr>
        <p:spPr>
          <a:xfrm>
            <a:off x="1487164" y="2552427"/>
            <a:ext cx="4332301" cy="380969"/>
          </a:xfrm>
          <a:noFill/>
        </p:spPr>
        <p:txBody>
          <a:bodyPr wrap="none" lIns="0" tIns="0" rIns="0" bIns="0" anchor="ctr" anchorCtr="0">
            <a:noAutofit/>
          </a:bodyPr>
          <a:lstStyle>
            <a:lvl1pPr marL="0" indent="0" algn="l">
              <a:buNone/>
              <a:defRPr sz="2400">
                <a:solidFill>
                  <a:schemeClr val="tx1"/>
                </a:solidFill>
                <a:latin typeface="UD デジタル 教科書体 N-R" panose="02020400000000000000" pitchFamily="17" charset="-128"/>
                <a:ea typeface="UD デジタル 教科書体 N-R" panose="02020400000000000000" pitchFamily="17" charset="-128"/>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ja-JP" altLang="en-US" dirty="0"/>
              <a:t>節タイトル</a:t>
            </a:r>
          </a:p>
        </p:txBody>
      </p:sp>
      <p:sp>
        <p:nvSpPr>
          <p:cNvPr id="11" name="テキスト プレースホルダー 4"/>
          <p:cNvSpPr>
            <a:spLocks noGrp="1"/>
          </p:cNvSpPr>
          <p:nvPr>
            <p:ph type="body" sz="quarter" idx="18" hasCustomPrompt="1"/>
          </p:nvPr>
        </p:nvSpPr>
        <p:spPr>
          <a:xfrm>
            <a:off x="1487164" y="3225698"/>
            <a:ext cx="4332301" cy="380969"/>
          </a:xfrm>
          <a:noFill/>
        </p:spPr>
        <p:txBody>
          <a:bodyPr wrap="none" lIns="0" tIns="0" rIns="0" bIns="0" anchor="ctr" anchorCtr="0">
            <a:noAutofit/>
          </a:bodyPr>
          <a:lstStyle>
            <a:lvl1pPr marL="0" indent="0" algn="l">
              <a:buNone/>
              <a:defRPr sz="2400">
                <a:solidFill>
                  <a:schemeClr val="tx1"/>
                </a:solidFill>
                <a:latin typeface="UD デジタル 教科書体 N-R" panose="02020400000000000000" pitchFamily="17" charset="-128"/>
                <a:ea typeface="UD デジタル 教科書体 N-R" panose="02020400000000000000" pitchFamily="17" charset="-128"/>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ja-JP" altLang="en-US" dirty="0"/>
              <a:t>節タイトル</a:t>
            </a:r>
          </a:p>
        </p:txBody>
      </p:sp>
      <p:sp>
        <p:nvSpPr>
          <p:cNvPr id="12" name="テキスト プレースホルダー 4"/>
          <p:cNvSpPr>
            <a:spLocks noGrp="1"/>
          </p:cNvSpPr>
          <p:nvPr>
            <p:ph type="body" sz="quarter" idx="20" hasCustomPrompt="1"/>
          </p:nvPr>
        </p:nvSpPr>
        <p:spPr>
          <a:xfrm>
            <a:off x="1487164" y="3914899"/>
            <a:ext cx="4332301" cy="380969"/>
          </a:xfrm>
          <a:noFill/>
        </p:spPr>
        <p:txBody>
          <a:bodyPr wrap="none" lIns="0" tIns="0" rIns="0" bIns="0" anchor="ctr" anchorCtr="0">
            <a:noAutofit/>
          </a:bodyPr>
          <a:lstStyle>
            <a:lvl1pPr marL="0" indent="0" algn="l">
              <a:buNone/>
              <a:defRPr sz="2400">
                <a:solidFill>
                  <a:schemeClr val="tx1"/>
                </a:solidFill>
                <a:latin typeface="UD デジタル 教科書体 N-R" panose="02020400000000000000" pitchFamily="17" charset="-128"/>
                <a:ea typeface="UD デジタル 教科書体 N-R" panose="02020400000000000000" pitchFamily="17" charset="-128"/>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ja-JP" altLang="en-US" dirty="0"/>
              <a:t>節タイトル</a:t>
            </a:r>
          </a:p>
        </p:txBody>
      </p:sp>
      <p:sp>
        <p:nvSpPr>
          <p:cNvPr id="13" name="テキスト プレースホルダー 4"/>
          <p:cNvSpPr>
            <a:spLocks noGrp="1"/>
          </p:cNvSpPr>
          <p:nvPr>
            <p:ph type="body" sz="quarter" idx="22" hasCustomPrompt="1"/>
          </p:nvPr>
        </p:nvSpPr>
        <p:spPr>
          <a:xfrm>
            <a:off x="1487164" y="4585118"/>
            <a:ext cx="4332301" cy="380969"/>
          </a:xfrm>
          <a:noFill/>
        </p:spPr>
        <p:txBody>
          <a:bodyPr wrap="none" lIns="0" tIns="0" rIns="0" bIns="0" anchor="ctr" anchorCtr="0">
            <a:noAutofit/>
          </a:bodyPr>
          <a:lstStyle>
            <a:lvl1pPr marL="0" indent="0" algn="l">
              <a:buNone/>
              <a:defRPr sz="2400">
                <a:solidFill>
                  <a:schemeClr val="tx1"/>
                </a:solidFill>
                <a:latin typeface="UD デジタル 教科書体 N-R" panose="02020400000000000000" pitchFamily="17" charset="-128"/>
                <a:ea typeface="UD デジタル 教科書体 N-R" panose="02020400000000000000" pitchFamily="17" charset="-128"/>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ja-JP" altLang="en-US" dirty="0"/>
              <a:t>節タイトル</a:t>
            </a:r>
          </a:p>
        </p:txBody>
      </p:sp>
      <p:sp>
        <p:nvSpPr>
          <p:cNvPr id="14" name="テキスト プレースホルダー 4"/>
          <p:cNvSpPr>
            <a:spLocks noGrp="1"/>
          </p:cNvSpPr>
          <p:nvPr>
            <p:ph type="body" sz="quarter" idx="24" hasCustomPrompt="1"/>
          </p:nvPr>
        </p:nvSpPr>
        <p:spPr>
          <a:xfrm>
            <a:off x="1487164" y="5317183"/>
            <a:ext cx="4332301" cy="380969"/>
          </a:xfrm>
          <a:noFill/>
        </p:spPr>
        <p:txBody>
          <a:bodyPr wrap="none" lIns="0" tIns="0" rIns="0" bIns="0" anchor="ctr" anchorCtr="0">
            <a:noAutofit/>
          </a:bodyPr>
          <a:lstStyle>
            <a:lvl1pPr marL="0" indent="0" algn="l">
              <a:buNone/>
              <a:defRPr sz="2400">
                <a:solidFill>
                  <a:schemeClr val="tx1"/>
                </a:solidFill>
                <a:latin typeface="UD デジタル 教科書体 N-R" panose="02020400000000000000" pitchFamily="17" charset="-128"/>
                <a:ea typeface="UD デジタル 教科書体 N-R" panose="02020400000000000000" pitchFamily="17" charset="-128"/>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ja-JP" altLang="en-US" dirty="0"/>
              <a:t>節タイトル</a:t>
            </a:r>
          </a:p>
        </p:txBody>
      </p:sp>
      <p:sp>
        <p:nvSpPr>
          <p:cNvPr id="15" name="テキスト プレースホルダー 4"/>
          <p:cNvSpPr>
            <a:spLocks noGrp="1"/>
          </p:cNvSpPr>
          <p:nvPr>
            <p:ph type="body" sz="quarter" idx="50" hasCustomPrompt="1"/>
          </p:nvPr>
        </p:nvSpPr>
        <p:spPr>
          <a:xfrm>
            <a:off x="7104195" y="2543946"/>
            <a:ext cx="4332301" cy="380969"/>
          </a:xfrm>
          <a:noFill/>
        </p:spPr>
        <p:txBody>
          <a:bodyPr wrap="none" lIns="0" tIns="0" rIns="0" bIns="0" anchor="ctr" anchorCtr="0">
            <a:noAutofit/>
          </a:bodyPr>
          <a:lstStyle>
            <a:lvl1pPr marL="0" indent="0" algn="l">
              <a:buNone/>
              <a:defRPr sz="2400">
                <a:solidFill>
                  <a:schemeClr val="tx1"/>
                </a:solidFill>
                <a:latin typeface="UD デジタル 教科書体 N-R" panose="02020400000000000000" pitchFamily="17" charset="-128"/>
                <a:ea typeface="UD デジタル 教科書体 N-R" panose="02020400000000000000" pitchFamily="17" charset="-128"/>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ja-JP" altLang="en-US" dirty="0"/>
              <a:t>節タイトル</a:t>
            </a:r>
          </a:p>
        </p:txBody>
      </p:sp>
      <p:sp>
        <p:nvSpPr>
          <p:cNvPr id="16" name="テキスト プレースホルダー 4"/>
          <p:cNvSpPr>
            <a:spLocks noGrp="1"/>
          </p:cNvSpPr>
          <p:nvPr>
            <p:ph type="body" sz="quarter" idx="51" hasCustomPrompt="1"/>
          </p:nvPr>
        </p:nvSpPr>
        <p:spPr>
          <a:xfrm>
            <a:off x="7104195" y="3217217"/>
            <a:ext cx="4332301" cy="380969"/>
          </a:xfrm>
          <a:noFill/>
        </p:spPr>
        <p:txBody>
          <a:bodyPr wrap="none" lIns="0" tIns="0" rIns="0" bIns="0" anchor="ctr" anchorCtr="0">
            <a:noAutofit/>
          </a:bodyPr>
          <a:lstStyle>
            <a:lvl1pPr marL="0" indent="0" algn="l">
              <a:buNone/>
              <a:defRPr sz="2400">
                <a:solidFill>
                  <a:schemeClr val="tx1"/>
                </a:solidFill>
                <a:latin typeface="UD デジタル 教科書体 N-R" panose="02020400000000000000" pitchFamily="17" charset="-128"/>
                <a:ea typeface="UD デジタル 教科書体 N-R" panose="02020400000000000000" pitchFamily="17" charset="-128"/>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ja-JP" altLang="en-US" dirty="0"/>
              <a:t>節タイトル</a:t>
            </a:r>
          </a:p>
        </p:txBody>
      </p:sp>
      <p:sp>
        <p:nvSpPr>
          <p:cNvPr id="17" name="テキスト プレースホルダー 4"/>
          <p:cNvSpPr>
            <a:spLocks noGrp="1"/>
          </p:cNvSpPr>
          <p:nvPr>
            <p:ph type="body" sz="quarter" idx="52" hasCustomPrompt="1"/>
          </p:nvPr>
        </p:nvSpPr>
        <p:spPr>
          <a:xfrm>
            <a:off x="7104195" y="3906418"/>
            <a:ext cx="4332301" cy="380969"/>
          </a:xfrm>
          <a:noFill/>
        </p:spPr>
        <p:txBody>
          <a:bodyPr wrap="none" lIns="0" tIns="0" rIns="0" bIns="0" anchor="ctr" anchorCtr="0">
            <a:noAutofit/>
          </a:bodyPr>
          <a:lstStyle>
            <a:lvl1pPr marL="0" indent="0" algn="l">
              <a:buNone/>
              <a:defRPr sz="2400">
                <a:solidFill>
                  <a:schemeClr val="tx1"/>
                </a:solidFill>
                <a:latin typeface="UD デジタル 教科書体 N-R" panose="02020400000000000000" pitchFamily="17" charset="-128"/>
                <a:ea typeface="UD デジタル 教科書体 N-R" panose="02020400000000000000" pitchFamily="17" charset="-128"/>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ja-JP" altLang="en-US" dirty="0"/>
              <a:t>節タイトル</a:t>
            </a:r>
          </a:p>
        </p:txBody>
      </p:sp>
      <p:sp>
        <p:nvSpPr>
          <p:cNvPr id="18" name="テキスト プレースホルダー 4"/>
          <p:cNvSpPr>
            <a:spLocks noGrp="1"/>
          </p:cNvSpPr>
          <p:nvPr>
            <p:ph type="body" sz="quarter" idx="53" hasCustomPrompt="1"/>
          </p:nvPr>
        </p:nvSpPr>
        <p:spPr>
          <a:xfrm>
            <a:off x="7104195" y="4576637"/>
            <a:ext cx="4332301" cy="380969"/>
          </a:xfrm>
          <a:noFill/>
        </p:spPr>
        <p:txBody>
          <a:bodyPr wrap="none" lIns="0" tIns="0" rIns="0" bIns="0" anchor="ctr" anchorCtr="0">
            <a:noAutofit/>
          </a:bodyPr>
          <a:lstStyle>
            <a:lvl1pPr marL="0" indent="0" algn="l">
              <a:buNone/>
              <a:defRPr sz="2400">
                <a:solidFill>
                  <a:schemeClr val="tx1"/>
                </a:solidFill>
                <a:latin typeface="UD デジタル 教科書体 N-R" panose="02020400000000000000" pitchFamily="17" charset="-128"/>
                <a:ea typeface="UD デジタル 教科書体 N-R" panose="02020400000000000000" pitchFamily="17" charset="-128"/>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ja-JP" altLang="en-US" dirty="0"/>
              <a:t>節タイトル</a:t>
            </a:r>
          </a:p>
        </p:txBody>
      </p:sp>
      <p:sp>
        <p:nvSpPr>
          <p:cNvPr id="19" name="テキスト プレースホルダー 4"/>
          <p:cNvSpPr>
            <a:spLocks noGrp="1"/>
          </p:cNvSpPr>
          <p:nvPr>
            <p:ph type="body" sz="quarter" idx="54" hasCustomPrompt="1"/>
          </p:nvPr>
        </p:nvSpPr>
        <p:spPr>
          <a:xfrm>
            <a:off x="7104195" y="5308702"/>
            <a:ext cx="4332301" cy="380969"/>
          </a:xfrm>
          <a:noFill/>
        </p:spPr>
        <p:txBody>
          <a:bodyPr wrap="none" lIns="0" tIns="0" rIns="0" bIns="0" anchor="ctr" anchorCtr="0">
            <a:noAutofit/>
          </a:bodyPr>
          <a:lstStyle>
            <a:lvl1pPr marL="0" indent="0" algn="l">
              <a:buNone/>
              <a:defRPr sz="2400">
                <a:solidFill>
                  <a:schemeClr val="tx1"/>
                </a:solidFill>
                <a:latin typeface="UD デジタル 教科書体 N-R" panose="02020400000000000000" pitchFamily="17" charset="-128"/>
                <a:ea typeface="UD デジタル 教科書体 N-R" panose="02020400000000000000" pitchFamily="17" charset="-128"/>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ja-JP" altLang="en-US" dirty="0"/>
              <a:t>節タイトル</a:t>
            </a:r>
          </a:p>
        </p:txBody>
      </p:sp>
      <p:sp>
        <p:nvSpPr>
          <p:cNvPr id="20" name="角丸四角形 19"/>
          <p:cNvSpPr/>
          <p:nvPr userDrawn="1"/>
        </p:nvSpPr>
        <p:spPr>
          <a:xfrm>
            <a:off x="785841" y="340122"/>
            <a:ext cx="10650655" cy="1471276"/>
          </a:xfrm>
          <a:prstGeom prst="roundRect">
            <a:avLst/>
          </a:prstGeom>
          <a:solidFill>
            <a:srgbClr val="DBEFF8"/>
          </a:solidFill>
          <a:ln w="73025">
            <a:solidFill>
              <a:srgbClr val="DBEFF8"/>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21" name="楕円 20"/>
          <p:cNvSpPr/>
          <p:nvPr userDrawn="1"/>
        </p:nvSpPr>
        <p:spPr>
          <a:xfrm>
            <a:off x="341788" y="217497"/>
            <a:ext cx="1737923" cy="1733487"/>
          </a:xfrm>
          <a:prstGeom prst="ellipse">
            <a:avLst/>
          </a:prstGeom>
          <a:solidFill>
            <a:srgbClr val="21B8CE"/>
          </a:solidFill>
          <a:ln>
            <a:solidFill>
              <a:srgbClr val="21B8CE"/>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22" name="正方形/長方形 21"/>
          <p:cNvSpPr/>
          <p:nvPr userDrawn="1"/>
        </p:nvSpPr>
        <p:spPr>
          <a:xfrm>
            <a:off x="1174337" y="884971"/>
            <a:ext cx="955629" cy="707886"/>
          </a:xfrm>
          <a:prstGeom prst="rect">
            <a:avLst/>
          </a:prstGeom>
        </p:spPr>
        <p:txBody>
          <a:bodyPr wrap="square">
            <a:spAutoFit/>
          </a:bodyPr>
          <a:lstStyle/>
          <a:p>
            <a:r>
              <a:rPr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章</a:t>
            </a:r>
          </a:p>
        </p:txBody>
      </p:sp>
      <p:sp>
        <p:nvSpPr>
          <p:cNvPr id="24" name="テキスト プレースホルダー 4"/>
          <p:cNvSpPr>
            <a:spLocks noGrp="1"/>
          </p:cNvSpPr>
          <p:nvPr>
            <p:ph type="body" sz="quarter" idx="35" hasCustomPrompt="1"/>
          </p:nvPr>
        </p:nvSpPr>
        <p:spPr>
          <a:xfrm>
            <a:off x="2501207" y="842227"/>
            <a:ext cx="8754684" cy="742019"/>
          </a:xfrm>
          <a:noFill/>
        </p:spPr>
        <p:txBody>
          <a:bodyPr wrap="none" lIns="0" tIns="0" rIns="0" bIns="0" anchor="ctr" anchorCtr="0">
            <a:noAutofit/>
          </a:bodyPr>
          <a:lstStyle>
            <a:lvl1pPr marL="0" indent="0" algn="l">
              <a:buNone/>
              <a:defRPr sz="5000" b="1">
                <a:solidFill>
                  <a:schemeClr val="tx1"/>
                </a:solidFill>
                <a:latin typeface="UD デジタル 教科書体 N-R" panose="02020400000000000000" pitchFamily="17" charset="-128"/>
                <a:ea typeface="UD デジタル 教科書体 N-R" panose="02020400000000000000" pitchFamily="17" charset="-128"/>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ja-JP" altLang="en-US" dirty="0"/>
              <a:t>章タイトル</a:t>
            </a:r>
          </a:p>
        </p:txBody>
      </p:sp>
      <p:sp>
        <p:nvSpPr>
          <p:cNvPr id="25" name="楕円 24"/>
          <p:cNvSpPr/>
          <p:nvPr userDrawn="1"/>
        </p:nvSpPr>
        <p:spPr>
          <a:xfrm>
            <a:off x="953802" y="3166186"/>
            <a:ext cx="432000" cy="432000"/>
          </a:xfrm>
          <a:prstGeom prst="ellipse">
            <a:avLst/>
          </a:prstGeom>
          <a:solidFill>
            <a:srgbClr val="21B8CE"/>
          </a:solidFill>
          <a:ln>
            <a:solidFill>
              <a:srgbClr val="21B8CE"/>
            </a:solid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a:endParaRPr kumimoji="1" lang="ja-JP" altLang="en-US" sz="2400" b="1" dirty="0">
              <a:latin typeface="UD デジタル 教科書体 N-R" panose="02020400000000000000" pitchFamily="17" charset="-128"/>
              <a:ea typeface="UD デジタル 教科書体 N-R" panose="02020400000000000000" pitchFamily="17" charset="-128"/>
            </a:endParaRPr>
          </a:p>
        </p:txBody>
      </p:sp>
      <p:sp>
        <p:nvSpPr>
          <p:cNvPr id="26" name="楕円 25"/>
          <p:cNvSpPr/>
          <p:nvPr userDrawn="1"/>
        </p:nvSpPr>
        <p:spPr>
          <a:xfrm>
            <a:off x="953802" y="3863868"/>
            <a:ext cx="432000" cy="432000"/>
          </a:xfrm>
          <a:prstGeom prst="ellipse">
            <a:avLst/>
          </a:prstGeom>
          <a:solidFill>
            <a:srgbClr val="21B8CE"/>
          </a:solidFill>
          <a:ln>
            <a:solidFill>
              <a:srgbClr val="21B8CE"/>
            </a:solid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a:endParaRPr kumimoji="1" lang="ja-JP" altLang="en-US" sz="2400" b="1" dirty="0">
              <a:latin typeface="UD デジタル 教科書体 N-R" panose="02020400000000000000" pitchFamily="17" charset="-128"/>
              <a:ea typeface="UD デジタル 教科書体 N-R" panose="02020400000000000000" pitchFamily="17" charset="-128"/>
            </a:endParaRPr>
          </a:p>
        </p:txBody>
      </p:sp>
      <p:sp>
        <p:nvSpPr>
          <p:cNvPr id="27" name="楕円 26"/>
          <p:cNvSpPr/>
          <p:nvPr userDrawn="1"/>
        </p:nvSpPr>
        <p:spPr>
          <a:xfrm>
            <a:off x="953802" y="4536954"/>
            <a:ext cx="432000" cy="432000"/>
          </a:xfrm>
          <a:prstGeom prst="ellipse">
            <a:avLst/>
          </a:prstGeom>
          <a:solidFill>
            <a:srgbClr val="21B8CE"/>
          </a:solidFill>
          <a:ln>
            <a:solidFill>
              <a:srgbClr val="21B8CE"/>
            </a:solid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a:endParaRPr kumimoji="1" lang="ja-JP" altLang="en-US" sz="2400" b="1" dirty="0">
              <a:latin typeface="UD デジタル 教科書体 N-R" panose="02020400000000000000" pitchFamily="17" charset="-128"/>
              <a:ea typeface="UD デジタル 教科書体 N-R" panose="02020400000000000000" pitchFamily="17" charset="-128"/>
            </a:endParaRPr>
          </a:p>
        </p:txBody>
      </p:sp>
      <p:sp>
        <p:nvSpPr>
          <p:cNvPr id="28" name="楕円 27"/>
          <p:cNvSpPr/>
          <p:nvPr userDrawn="1"/>
        </p:nvSpPr>
        <p:spPr>
          <a:xfrm>
            <a:off x="953802" y="5266152"/>
            <a:ext cx="432000" cy="432000"/>
          </a:xfrm>
          <a:prstGeom prst="ellipse">
            <a:avLst/>
          </a:prstGeom>
          <a:solidFill>
            <a:srgbClr val="21B8CE"/>
          </a:solidFill>
          <a:ln>
            <a:solidFill>
              <a:srgbClr val="21B8CE"/>
            </a:solid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a:endParaRPr kumimoji="1" lang="ja-JP" altLang="en-US" sz="2400" b="1" dirty="0">
              <a:latin typeface="UD デジタル 教科書体 N-R" panose="02020400000000000000" pitchFamily="17" charset="-128"/>
              <a:ea typeface="UD デジタル 教科書体 N-R" panose="02020400000000000000" pitchFamily="17" charset="-128"/>
            </a:endParaRPr>
          </a:p>
        </p:txBody>
      </p:sp>
      <p:sp>
        <p:nvSpPr>
          <p:cNvPr id="29" name="楕円 28"/>
          <p:cNvSpPr/>
          <p:nvPr userDrawn="1"/>
        </p:nvSpPr>
        <p:spPr>
          <a:xfrm>
            <a:off x="6590809" y="2508130"/>
            <a:ext cx="432000" cy="432000"/>
          </a:xfrm>
          <a:prstGeom prst="ellipse">
            <a:avLst/>
          </a:prstGeom>
          <a:solidFill>
            <a:srgbClr val="21B8CE"/>
          </a:solidFill>
          <a:ln>
            <a:solidFill>
              <a:srgbClr val="21B8CE"/>
            </a:solid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a:endParaRPr kumimoji="1" lang="ja-JP" altLang="en-US" sz="2400" b="1" dirty="0">
              <a:latin typeface="UD デジタル 教科書体 N-R" panose="02020400000000000000" pitchFamily="17" charset="-128"/>
              <a:ea typeface="UD デジタル 教科書体 N-R" panose="02020400000000000000" pitchFamily="17" charset="-128"/>
            </a:endParaRPr>
          </a:p>
        </p:txBody>
      </p:sp>
      <p:sp>
        <p:nvSpPr>
          <p:cNvPr id="30" name="楕円 29"/>
          <p:cNvSpPr/>
          <p:nvPr userDrawn="1"/>
        </p:nvSpPr>
        <p:spPr>
          <a:xfrm>
            <a:off x="6590809" y="3166186"/>
            <a:ext cx="432000" cy="432000"/>
          </a:xfrm>
          <a:prstGeom prst="ellipse">
            <a:avLst/>
          </a:prstGeom>
          <a:solidFill>
            <a:srgbClr val="21B8CE"/>
          </a:solidFill>
          <a:ln>
            <a:solidFill>
              <a:srgbClr val="21B8CE"/>
            </a:solid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a:endParaRPr kumimoji="1" lang="ja-JP" altLang="en-US" sz="2400" b="1" dirty="0">
              <a:latin typeface="UD デジタル 教科書体 N-R" panose="02020400000000000000" pitchFamily="17" charset="-128"/>
              <a:ea typeface="UD デジタル 教科書体 N-R" panose="02020400000000000000" pitchFamily="17" charset="-128"/>
            </a:endParaRPr>
          </a:p>
        </p:txBody>
      </p:sp>
      <p:sp>
        <p:nvSpPr>
          <p:cNvPr id="31" name="楕円 30"/>
          <p:cNvSpPr/>
          <p:nvPr userDrawn="1"/>
        </p:nvSpPr>
        <p:spPr>
          <a:xfrm>
            <a:off x="6590809" y="3863868"/>
            <a:ext cx="432000" cy="432000"/>
          </a:xfrm>
          <a:prstGeom prst="ellipse">
            <a:avLst/>
          </a:prstGeom>
          <a:solidFill>
            <a:srgbClr val="21B8CE"/>
          </a:solidFill>
          <a:ln>
            <a:solidFill>
              <a:srgbClr val="21B8CE"/>
            </a:solid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a:endParaRPr kumimoji="1" lang="ja-JP" altLang="en-US" sz="2400" b="1" dirty="0">
              <a:latin typeface="UD デジタル 教科書体 N-R" panose="02020400000000000000" pitchFamily="17" charset="-128"/>
              <a:ea typeface="UD デジタル 教科書体 N-R" panose="02020400000000000000" pitchFamily="17" charset="-128"/>
            </a:endParaRPr>
          </a:p>
        </p:txBody>
      </p:sp>
      <p:sp>
        <p:nvSpPr>
          <p:cNvPr id="32" name="楕円 31"/>
          <p:cNvSpPr/>
          <p:nvPr userDrawn="1"/>
        </p:nvSpPr>
        <p:spPr>
          <a:xfrm>
            <a:off x="6590809" y="4536954"/>
            <a:ext cx="432000" cy="432000"/>
          </a:xfrm>
          <a:prstGeom prst="ellipse">
            <a:avLst/>
          </a:prstGeom>
          <a:solidFill>
            <a:srgbClr val="21B8CE"/>
          </a:solidFill>
          <a:ln>
            <a:solidFill>
              <a:srgbClr val="21B8CE"/>
            </a:solid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a:endParaRPr kumimoji="1" lang="ja-JP" altLang="en-US" sz="2400" b="1" dirty="0">
              <a:latin typeface="UD デジタル 教科書体 N-R" panose="02020400000000000000" pitchFamily="17" charset="-128"/>
              <a:ea typeface="UD デジタル 教科書体 N-R" panose="02020400000000000000" pitchFamily="17" charset="-128"/>
            </a:endParaRPr>
          </a:p>
        </p:txBody>
      </p:sp>
      <p:sp>
        <p:nvSpPr>
          <p:cNvPr id="33" name="楕円 32"/>
          <p:cNvSpPr/>
          <p:nvPr userDrawn="1"/>
        </p:nvSpPr>
        <p:spPr>
          <a:xfrm>
            <a:off x="6590809" y="5266152"/>
            <a:ext cx="432000" cy="432000"/>
          </a:xfrm>
          <a:prstGeom prst="ellipse">
            <a:avLst/>
          </a:prstGeom>
          <a:solidFill>
            <a:srgbClr val="21B8CE"/>
          </a:solidFill>
          <a:ln>
            <a:solidFill>
              <a:srgbClr val="21B8CE"/>
            </a:solid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a:endParaRPr kumimoji="1" lang="ja-JP" altLang="en-US" sz="2400" b="1" spc="-100" baseline="0" dirty="0">
              <a:latin typeface="UD デジタル 教科書体 N-R" panose="02020400000000000000" pitchFamily="17" charset="-128"/>
              <a:ea typeface="UD デジタル 教科書体 N-R" panose="02020400000000000000" pitchFamily="17" charset="-128"/>
            </a:endParaRPr>
          </a:p>
        </p:txBody>
      </p:sp>
      <p:sp>
        <p:nvSpPr>
          <p:cNvPr id="35" name="テキスト プレースホルダー 22"/>
          <p:cNvSpPr>
            <a:spLocks noGrp="1"/>
          </p:cNvSpPr>
          <p:nvPr>
            <p:ph type="body" sz="quarter" idx="55" hasCustomPrompt="1"/>
          </p:nvPr>
        </p:nvSpPr>
        <p:spPr>
          <a:xfrm>
            <a:off x="466076" y="704590"/>
            <a:ext cx="975451" cy="970116"/>
          </a:xfrm>
          <a:noFill/>
          <a:ln>
            <a:noFill/>
          </a:ln>
        </p:spPr>
        <p:txBody>
          <a:bodyPr wrap="none" anchor="ctr" anchorCtr="1">
            <a:noAutofit/>
          </a:bodyPr>
          <a:lstStyle>
            <a:lvl1pPr marL="0" indent="0">
              <a:buNone/>
              <a:defRPr sz="8800" b="0" spc="-300">
                <a:solidFill>
                  <a:schemeClr val="bg1"/>
                </a:solidFill>
                <a:latin typeface="UD デジタル 教科書体 N-R" panose="02020400000000000000" pitchFamily="17" charset="-128"/>
                <a:ea typeface="UD デジタル 教科書体 N-R" panose="02020400000000000000" pitchFamily="17" charset="-128"/>
                <a:cs typeface="UD デジタル 教科書体 N-R" panose="02020400000000000000" pitchFamily="17" charset="-128"/>
              </a:defRPr>
            </a:lvl1pPr>
            <a:lvl2pPr>
              <a:defRPr sz="7200"/>
            </a:lvl2pPr>
            <a:lvl3pPr>
              <a:defRPr sz="7200"/>
            </a:lvl3pPr>
            <a:lvl4pPr>
              <a:defRPr sz="7200"/>
            </a:lvl4pPr>
            <a:lvl5pPr>
              <a:defRPr sz="7200"/>
            </a:lvl5pPr>
          </a:lstStyle>
          <a:p>
            <a:pPr lvl="0"/>
            <a:r>
              <a:rPr kumimoji="1" lang="en-US" altLang="ja-JP" dirty="0"/>
              <a:t>1</a:t>
            </a:r>
            <a:endParaRPr kumimoji="1" lang="ja-JP" altLang="en-US" dirty="0"/>
          </a:p>
        </p:txBody>
      </p:sp>
      <p:sp>
        <p:nvSpPr>
          <p:cNvPr id="37" name="テキスト プレースホルダー 4"/>
          <p:cNvSpPr>
            <a:spLocks noGrp="1"/>
          </p:cNvSpPr>
          <p:nvPr>
            <p:ph type="body" sz="quarter" idx="56" hasCustomPrompt="1"/>
          </p:nvPr>
        </p:nvSpPr>
        <p:spPr>
          <a:xfrm>
            <a:off x="1008165" y="2555971"/>
            <a:ext cx="323273" cy="373155"/>
          </a:xfrm>
        </p:spPr>
        <p:txBody>
          <a:bodyPr anchor="ctr" anchorCtr="0">
            <a:noAutofit/>
          </a:bodyPr>
          <a:lstStyle>
            <a:lvl1pPr marL="0" indent="0">
              <a:buNone/>
              <a:defRPr sz="2400" b="1">
                <a:solidFill>
                  <a:schemeClr val="bg1"/>
                </a:solidFill>
                <a:latin typeface="UD デジタル 教科書体 N-R" panose="02020400000000000000" pitchFamily="17" charset="-128"/>
                <a:ea typeface="UD デジタル 教科書体 N-R" panose="02020400000000000000" pitchFamily="17" charset="-128"/>
              </a:defRPr>
            </a:lvl1pPr>
            <a:lvl2pPr>
              <a:defRPr sz="4400">
                <a:solidFill>
                  <a:schemeClr val="accent4">
                    <a:lumMod val="75000"/>
                  </a:schemeClr>
                </a:solidFill>
              </a:defRPr>
            </a:lvl2pPr>
            <a:lvl3pPr>
              <a:defRPr sz="4400">
                <a:solidFill>
                  <a:schemeClr val="accent4">
                    <a:lumMod val="75000"/>
                  </a:schemeClr>
                </a:solidFill>
              </a:defRPr>
            </a:lvl3pPr>
            <a:lvl4pPr>
              <a:defRPr sz="4400">
                <a:solidFill>
                  <a:schemeClr val="accent4">
                    <a:lumMod val="75000"/>
                  </a:schemeClr>
                </a:solidFill>
              </a:defRPr>
            </a:lvl4pPr>
            <a:lvl5pPr>
              <a:defRPr sz="4400">
                <a:solidFill>
                  <a:schemeClr val="accent4">
                    <a:lumMod val="75000"/>
                  </a:schemeClr>
                </a:solidFill>
              </a:defRPr>
            </a:lvl5pPr>
          </a:lstStyle>
          <a:p>
            <a:pPr lvl="0"/>
            <a:r>
              <a:rPr kumimoji="1" lang="en-US" altLang="ja-JP" dirty="0"/>
              <a:t>1</a:t>
            </a:r>
            <a:endParaRPr kumimoji="1" lang="ja-JP" altLang="en-US" dirty="0"/>
          </a:p>
        </p:txBody>
      </p:sp>
      <p:sp>
        <p:nvSpPr>
          <p:cNvPr id="38" name="テキスト プレースホルダー 4"/>
          <p:cNvSpPr>
            <a:spLocks noGrp="1"/>
          </p:cNvSpPr>
          <p:nvPr>
            <p:ph type="body" sz="quarter" idx="57" hasCustomPrompt="1"/>
          </p:nvPr>
        </p:nvSpPr>
        <p:spPr>
          <a:xfrm>
            <a:off x="1008164" y="3229604"/>
            <a:ext cx="323273" cy="373155"/>
          </a:xfrm>
        </p:spPr>
        <p:txBody>
          <a:bodyPr anchor="ctr" anchorCtr="0">
            <a:noAutofit/>
          </a:bodyPr>
          <a:lstStyle>
            <a:lvl1pPr marL="0" indent="0">
              <a:buNone/>
              <a:defRPr sz="2400" b="1">
                <a:solidFill>
                  <a:schemeClr val="bg1"/>
                </a:solidFill>
                <a:latin typeface="UD デジタル 教科書体 N-R" panose="02020400000000000000" pitchFamily="17" charset="-128"/>
                <a:ea typeface="UD デジタル 教科書体 N-R" panose="02020400000000000000" pitchFamily="17" charset="-128"/>
              </a:defRPr>
            </a:lvl1pPr>
            <a:lvl2pPr>
              <a:defRPr sz="4400">
                <a:solidFill>
                  <a:schemeClr val="accent4">
                    <a:lumMod val="75000"/>
                  </a:schemeClr>
                </a:solidFill>
              </a:defRPr>
            </a:lvl2pPr>
            <a:lvl3pPr>
              <a:defRPr sz="4400">
                <a:solidFill>
                  <a:schemeClr val="accent4">
                    <a:lumMod val="75000"/>
                  </a:schemeClr>
                </a:solidFill>
              </a:defRPr>
            </a:lvl3pPr>
            <a:lvl4pPr>
              <a:defRPr sz="4400">
                <a:solidFill>
                  <a:schemeClr val="accent4">
                    <a:lumMod val="75000"/>
                  </a:schemeClr>
                </a:solidFill>
              </a:defRPr>
            </a:lvl4pPr>
            <a:lvl5pPr>
              <a:defRPr sz="4400">
                <a:solidFill>
                  <a:schemeClr val="accent4">
                    <a:lumMod val="75000"/>
                  </a:schemeClr>
                </a:solidFill>
              </a:defRPr>
            </a:lvl5pPr>
          </a:lstStyle>
          <a:p>
            <a:pPr lvl="0"/>
            <a:r>
              <a:rPr kumimoji="1" lang="en-US" altLang="ja-JP" dirty="0"/>
              <a:t>2</a:t>
            </a:r>
            <a:endParaRPr kumimoji="1" lang="ja-JP" altLang="en-US" dirty="0"/>
          </a:p>
        </p:txBody>
      </p:sp>
      <p:sp>
        <p:nvSpPr>
          <p:cNvPr id="39" name="テキスト プレースホルダー 4"/>
          <p:cNvSpPr>
            <a:spLocks noGrp="1"/>
          </p:cNvSpPr>
          <p:nvPr>
            <p:ph type="body" sz="quarter" idx="58" hasCustomPrompt="1"/>
          </p:nvPr>
        </p:nvSpPr>
        <p:spPr>
          <a:xfrm>
            <a:off x="1008163" y="3929582"/>
            <a:ext cx="323273" cy="373155"/>
          </a:xfrm>
        </p:spPr>
        <p:txBody>
          <a:bodyPr anchor="ctr" anchorCtr="0">
            <a:noAutofit/>
          </a:bodyPr>
          <a:lstStyle>
            <a:lvl1pPr marL="0" indent="0">
              <a:buNone/>
              <a:defRPr sz="2400" b="1">
                <a:solidFill>
                  <a:schemeClr val="bg1"/>
                </a:solidFill>
                <a:latin typeface="UD デジタル 教科書体 N-R" panose="02020400000000000000" pitchFamily="17" charset="-128"/>
                <a:ea typeface="UD デジタル 教科書体 N-R" panose="02020400000000000000" pitchFamily="17" charset="-128"/>
              </a:defRPr>
            </a:lvl1pPr>
            <a:lvl2pPr>
              <a:defRPr sz="4400">
                <a:solidFill>
                  <a:schemeClr val="accent4">
                    <a:lumMod val="75000"/>
                  </a:schemeClr>
                </a:solidFill>
              </a:defRPr>
            </a:lvl2pPr>
            <a:lvl3pPr>
              <a:defRPr sz="4400">
                <a:solidFill>
                  <a:schemeClr val="accent4">
                    <a:lumMod val="75000"/>
                  </a:schemeClr>
                </a:solidFill>
              </a:defRPr>
            </a:lvl3pPr>
            <a:lvl4pPr>
              <a:defRPr sz="4400">
                <a:solidFill>
                  <a:schemeClr val="accent4">
                    <a:lumMod val="75000"/>
                  </a:schemeClr>
                </a:solidFill>
              </a:defRPr>
            </a:lvl4pPr>
            <a:lvl5pPr>
              <a:defRPr sz="4400">
                <a:solidFill>
                  <a:schemeClr val="accent4">
                    <a:lumMod val="75000"/>
                  </a:schemeClr>
                </a:solidFill>
              </a:defRPr>
            </a:lvl5pPr>
          </a:lstStyle>
          <a:p>
            <a:pPr lvl="0"/>
            <a:r>
              <a:rPr kumimoji="1" lang="en-US" altLang="ja-JP" dirty="0"/>
              <a:t>3</a:t>
            </a:r>
            <a:endParaRPr kumimoji="1" lang="ja-JP" altLang="en-US" dirty="0"/>
          </a:p>
        </p:txBody>
      </p:sp>
      <p:sp>
        <p:nvSpPr>
          <p:cNvPr id="40" name="テキスト プレースホルダー 4"/>
          <p:cNvSpPr>
            <a:spLocks noGrp="1"/>
          </p:cNvSpPr>
          <p:nvPr>
            <p:ph type="body" sz="quarter" idx="59" hasCustomPrompt="1"/>
          </p:nvPr>
        </p:nvSpPr>
        <p:spPr>
          <a:xfrm>
            <a:off x="1008163" y="4585118"/>
            <a:ext cx="323273" cy="373155"/>
          </a:xfrm>
        </p:spPr>
        <p:txBody>
          <a:bodyPr anchor="ctr" anchorCtr="0">
            <a:noAutofit/>
          </a:bodyPr>
          <a:lstStyle>
            <a:lvl1pPr marL="0" indent="0">
              <a:buNone/>
              <a:defRPr sz="2400" b="1">
                <a:solidFill>
                  <a:schemeClr val="bg1"/>
                </a:solidFill>
                <a:latin typeface="UD デジタル 教科書体 N-R" panose="02020400000000000000" pitchFamily="17" charset="-128"/>
                <a:ea typeface="UD デジタル 教科書体 N-R" panose="02020400000000000000" pitchFamily="17" charset="-128"/>
              </a:defRPr>
            </a:lvl1pPr>
            <a:lvl2pPr>
              <a:defRPr sz="4400">
                <a:solidFill>
                  <a:schemeClr val="accent4">
                    <a:lumMod val="75000"/>
                  </a:schemeClr>
                </a:solidFill>
              </a:defRPr>
            </a:lvl2pPr>
            <a:lvl3pPr>
              <a:defRPr sz="4400">
                <a:solidFill>
                  <a:schemeClr val="accent4">
                    <a:lumMod val="75000"/>
                  </a:schemeClr>
                </a:solidFill>
              </a:defRPr>
            </a:lvl3pPr>
            <a:lvl4pPr>
              <a:defRPr sz="4400">
                <a:solidFill>
                  <a:schemeClr val="accent4">
                    <a:lumMod val="75000"/>
                  </a:schemeClr>
                </a:solidFill>
              </a:defRPr>
            </a:lvl4pPr>
            <a:lvl5pPr>
              <a:defRPr sz="4400">
                <a:solidFill>
                  <a:schemeClr val="accent4">
                    <a:lumMod val="75000"/>
                  </a:schemeClr>
                </a:solidFill>
              </a:defRPr>
            </a:lvl5pPr>
          </a:lstStyle>
          <a:p>
            <a:pPr lvl="0"/>
            <a:r>
              <a:rPr kumimoji="1" lang="en-US" altLang="ja-JP" dirty="0"/>
              <a:t>4</a:t>
            </a:r>
            <a:endParaRPr kumimoji="1" lang="ja-JP" altLang="en-US" dirty="0"/>
          </a:p>
        </p:txBody>
      </p:sp>
      <p:sp>
        <p:nvSpPr>
          <p:cNvPr id="41" name="テキスト プレースホルダー 4"/>
          <p:cNvSpPr>
            <a:spLocks noGrp="1"/>
          </p:cNvSpPr>
          <p:nvPr>
            <p:ph type="body" sz="quarter" idx="60" hasCustomPrompt="1"/>
          </p:nvPr>
        </p:nvSpPr>
        <p:spPr>
          <a:xfrm>
            <a:off x="1008163" y="5312608"/>
            <a:ext cx="323273" cy="373155"/>
          </a:xfrm>
        </p:spPr>
        <p:txBody>
          <a:bodyPr anchor="ctr" anchorCtr="0">
            <a:noAutofit/>
          </a:bodyPr>
          <a:lstStyle>
            <a:lvl1pPr marL="0" indent="0">
              <a:buNone/>
              <a:defRPr sz="2400" b="1">
                <a:solidFill>
                  <a:schemeClr val="bg1"/>
                </a:solidFill>
                <a:latin typeface="UD デジタル 教科書体 N-R" panose="02020400000000000000" pitchFamily="17" charset="-128"/>
                <a:ea typeface="UD デジタル 教科書体 N-R" panose="02020400000000000000" pitchFamily="17" charset="-128"/>
              </a:defRPr>
            </a:lvl1pPr>
            <a:lvl2pPr>
              <a:defRPr sz="4400">
                <a:solidFill>
                  <a:schemeClr val="accent4">
                    <a:lumMod val="75000"/>
                  </a:schemeClr>
                </a:solidFill>
              </a:defRPr>
            </a:lvl2pPr>
            <a:lvl3pPr>
              <a:defRPr sz="4400">
                <a:solidFill>
                  <a:schemeClr val="accent4">
                    <a:lumMod val="75000"/>
                  </a:schemeClr>
                </a:solidFill>
              </a:defRPr>
            </a:lvl3pPr>
            <a:lvl4pPr>
              <a:defRPr sz="4400">
                <a:solidFill>
                  <a:schemeClr val="accent4">
                    <a:lumMod val="75000"/>
                  </a:schemeClr>
                </a:solidFill>
              </a:defRPr>
            </a:lvl4pPr>
            <a:lvl5pPr>
              <a:defRPr sz="4400">
                <a:solidFill>
                  <a:schemeClr val="accent4">
                    <a:lumMod val="75000"/>
                  </a:schemeClr>
                </a:solidFill>
              </a:defRPr>
            </a:lvl5pPr>
          </a:lstStyle>
          <a:p>
            <a:pPr lvl="0"/>
            <a:r>
              <a:rPr kumimoji="1" lang="en-US" altLang="ja-JP" dirty="0"/>
              <a:t>5</a:t>
            </a:r>
            <a:endParaRPr kumimoji="1" lang="ja-JP" altLang="en-US" dirty="0"/>
          </a:p>
        </p:txBody>
      </p:sp>
      <p:sp>
        <p:nvSpPr>
          <p:cNvPr id="42" name="テキスト プレースホルダー 4"/>
          <p:cNvSpPr>
            <a:spLocks noGrp="1"/>
          </p:cNvSpPr>
          <p:nvPr>
            <p:ph type="body" sz="quarter" idx="61" hasCustomPrompt="1"/>
          </p:nvPr>
        </p:nvSpPr>
        <p:spPr>
          <a:xfrm>
            <a:off x="6645172" y="2563798"/>
            <a:ext cx="323273" cy="373155"/>
          </a:xfrm>
        </p:spPr>
        <p:txBody>
          <a:bodyPr anchor="ctr" anchorCtr="0">
            <a:noAutofit/>
          </a:bodyPr>
          <a:lstStyle>
            <a:lvl1pPr marL="0" indent="0">
              <a:buNone/>
              <a:defRPr sz="2400" b="1">
                <a:solidFill>
                  <a:schemeClr val="bg1"/>
                </a:solidFill>
                <a:latin typeface="UD デジタル 教科書体 N-R" panose="02020400000000000000" pitchFamily="17" charset="-128"/>
                <a:ea typeface="UD デジタル 教科書体 N-R" panose="02020400000000000000" pitchFamily="17" charset="-128"/>
              </a:defRPr>
            </a:lvl1pPr>
            <a:lvl2pPr>
              <a:defRPr sz="4400">
                <a:solidFill>
                  <a:schemeClr val="accent4">
                    <a:lumMod val="75000"/>
                  </a:schemeClr>
                </a:solidFill>
              </a:defRPr>
            </a:lvl2pPr>
            <a:lvl3pPr>
              <a:defRPr sz="4400">
                <a:solidFill>
                  <a:schemeClr val="accent4">
                    <a:lumMod val="75000"/>
                  </a:schemeClr>
                </a:solidFill>
              </a:defRPr>
            </a:lvl3pPr>
            <a:lvl4pPr>
              <a:defRPr sz="4400">
                <a:solidFill>
                  <a:schemeClr val="accent4">
                    <a:lumMod val="75000"/>
                  </a:schemeClr>
                </a:solidFill>
              </a:defRPr>
            </a:lvl4pPr>
            <a:lvl5pPr>
              <a:defRPr sz="4400">
                <a:solidFill>
                  <a:schemeClr val="accent4">
                    <a:lumMod val="75000"/>
                  </a:schemeClr>
                </a:solidFill>
              </a:defRPr>
            </a:lvl5pPr>
          </a:lstStyle>
          <a:p>
            <a:pPr lvl="0"/>
            <a:r>
              <a:rPr kumimoji="1" lang="en-US" altLang="ja-JP" dirty="0"/>
              <a:t>6</a:t>
            </a:r>
            <a:endParaRPr kumimoji="1" lang="ja-JP" altLang="en-US" dirty="0"/>
          </a:p>
        </p:txBody>
      </p:sp>
      <p:sp>
        <p:nvSpPr>
          <p:cNvPr id="43" name="テキスト プレースホルダー 4"/>
          <p:cNvSpPr>
            <a:spLocks noGrp="1"/>
          </p:cNvSpPr>
          <p:nvPr>
            <p:ph type="body" sz="quarter" idx="62" hasCustomPrompt="1"/>
          </p:nvPr>
        </p:nvSpPr>
        <p:spPr>
          <a:xfrm>
            <a:off x="6645171" y="3229603"/>
            <a:ext cx="323273" cy="373155"/>
          </a:xfrm>
        </p:spPr>
        <p:txBody>
          <a:bodyPr anchor="ctr" anchorCtr="0">
            <a:noAutofit/>
          </a:bodyPr>
          <a:lstStyle>
            <a:lvl1pPr marL="0" indent="0">
              <a:buNone/>
              <a:defRPr sz="2400" b="1">
                <a:solidFill>
                  <a:schemeClr val="bg1"/>
                </a:solidFill>
                <a:latin typeface="UD デジタル 教科書体 N-R" panose="02020400000000000000" pitchFamily="17" charset="-128"/>
                <a:ea typeface="UD デジタル 教科書体 N-R" panose="02020400000000000000" pitchFamily="17" charset="-128"/>
              </a:defRPr>
            </a:lvl1pPr>
            <a:lvl2pPr>
              <a:defRPr sz="4400">
                <a:solidFill>
                  <a:schemeClr val="accent4">
                    <a:lumMod val="75000"/>
                  </a:schemeClr>
                </a:solidFill>
              </a:defRPr>
            </a:lvl2pPr>
            <a:lvl3pPr>
              <a:defRPr sz="4400">
                <a:solidFill>
                  <a:schemeClr val="accent4">
                    <a:lumMod val="75000"/>
                  </a:schemeClr>
                </a:solidFill>
              </a:defRPr>
            </a:lvl3pPr>
            <a:lvl4pPr>
              <a:defRPr sz="4400">
                <a:solidFill>
                  <a:schemeClr val="accent4">
                    <a:lumMod val="75000"/>
                  </a:schemeClr>
                </a:solidFill>
              </a:defRPr>
            </a:lvl4pPr>
            <a:lvl5pPr>
              <a:defRPr sz="4400">
                <a:solidFill>
                  <a:schemeClr val="accent4">
                    <a:lumMod val="75000"/>
                  </a:schemeClr>
                </a:solidFill>
              </a:defRPr>
            </a:lvl5pPr>
          </a:lstStyle>
          <a:p>
            <a:pPr lvl="0"/>
            <a:r>
              <a:rPr kumimoji="1" lang="en-US" altLang="ja-JP" dirty="0"/>
              <a:t>7</a:t>
            </a:r>
            <a:endParaRPr kumimoji="1" lang="ja-JP" altLang="en-US" dirty="0"/>
          </a:p>
        </p:txBody>
      </p:sp>
      <p:sp>
        <p:nvSpPr>
          <p:cNvPr id="44" name="テキスト プレースホルダー 4"/>
          <p:cNvSpPr>
            <a:spLocks noGrp="1"/>
          </p:cNvSpPr>
          <p:nvPr>
            <p:ph type="body" sz="quarter" idx="63" hasCustomPrompt="1"/>
          </p:nvPr>
        </p:nvSpPr>
        <p:spPr>
          <a:xfrm>
            <a:off x="6645170" y="3914232"/>
            <a:ext cx="323273" cy="373155"/>
          </a:xfrm>
        </p:spPr>
        <p:txBody>
          <a:bodyPr anchor="ctr" anchorCtr="0">
            <a:noAutofit/>
          </a:bodyPr>
          <a:lstStyle>
            <a:lvl1pPr marL="0" indent="0">
              <a:buNone/>
              <a:defRPr sz="2400" b="1">
                <a:solidFill>
                  <a:schemeClr val="bg1"/>
                </a:solidFill>
                <a:latin typeface="UD デジタル 教科書体 N-R" panose="02020400000000000000" pitchFamily="17" charset="-128"/>
                <a:ea typeface="UD デジタル 教科書体 N-R" panose="02020400000000000000" pitchFamily="17" charset="-128"/>
              </a:defRPr>
            </a:lvl1pPr>
            <a:lvl2pPr>
              <a:defRPr sz="4400">
                <a:solidFill>
                  <a:schemeClr val="accent4">
                    <a:lumMod val="75000"/>
                  </a:schemeClr>
                </a:solidFill>
              </a:defRPr>
            </a:lvl2pPr>
            <a:lvl3pPr>
              <a:defRPr sz="4400">
                <a:solidFill>
                  <a:schemeClr val="accent4">
                    <a:lumMod val="75000"/>
                  </a:schemeClr>
                </a:solidFill>
              </a:defRPr>
            </a:lvl3pPr>
            <a:lvl4pPr>
              <a:defRPr sz="4400">
                <a:solidFill>
                  <a:schemeClr val="accent4">
                    <a:lumMod val="75000"/>
                  </a:schemeClr>
                </a:solidFill>
              </a:defRPr>
            </a:lvl4pPr>
            <a:lvl5pPr>
              <a:defRPr sz="4400">
                <a:solidFill>
                  <a:schemeClr val="accent4">
                    <a:lumMod val="75000"/>
                  </a:schemeClr>
                </a:solidFill>
              </a:defRPr>
            </a:lvl5pPr>
          </a:lstStyle>
          <a:p>
            <a:pPr lvl="0"/>
            <a:r>
              <a:rPr kumimoji="1" lang="en-US" altLang="ja-JP" dirty="0"/>
              <a:t>8</a:t>
            </a:r>
            <a:endParaRPr kumimoji="1" lang="ja-JP" altLang="en-US" dirty="0"/>
          </a:p>
        </p:txBody>
      </p:sp>
      <p:sp>
        <p:nvSpPr>
          <p:cNvPr id="45" name="テキスト プレースホルダー 4"/>
          <p:cNvSpPr>
            <a:spLocks noGrp="1"/>
          </p:cNvSpPr>
          <p:nvPr>
            <p:ph type="body" sz="quarter" idx="64" hasCustomPrompt="1"/>
          </p:nvPr>
        </p:nvSpPr>
        <p:spPr>
          <a:xfrm>
            <a:off x="6653266" y="4593066"/>
            <a:ext cx="323273" cy="373155"/>
          </a:xfrm>
        </p:spPr>
        <p:txBody>
          <a:bodyPr anchor="ctr" anchorCtr="0">
            <a:noAutofit/>
          </a:bodyPr>
          <a:lstStyle>
            <a:lvl1pPr marL="0" indent="0">
              <a:buNone/>
              <a:defRPr sz="2400" b="1">
                <a:solidFill>
                  <a:schemeClr val="bg1"/>
                </a:solidFill>
                <a:latin typeface="UD デジタル 教科書体 N-R" panose="02020400000000000000" pitchFamily="17" charset="-128"/>
                <a:ea typeface="UD デジタル 教科書体 N-R" panose="02020400000000000000" pitchFamily="17" charset="-128"/>
              </a:defRPr>
            </a:lvl1pPr>
            <a:lvl2pPr>
              <a:defRPr sz="4400">
                <a:solidFill>
                  <a:schemeClr val="accent4">
                    <a:lumMod val="75000"/>
                  </a:schemeClr>
                </a:solidFill>
              </a:defRPr>
            </a:lvl2pPr>
            <a:lvl3pPr>
              <a:defRPr sz="4400">
                <a:solidFill>
                  <a:schemeClr val="accent4">
                    <a:lumMod val="75000"/>
                  </a:schemeClr>
                </a:solidFill>
              </a:defRPr>
            </a:lvl3pPr>
            <a:lvl4pPr>
              <a:defRPr sz="4400">
                <a:solidFill>
                  <a:schemeClr val="accent4">
                    <a:lumMod val="75000"/>
                  </a:schemeClr>
                </a:solidFill>
              </a:defRPr>
            </a:lvl4pPr>
            <a:lvl5pPr>
              <a:defRPr sz="4400">
                <a:solidFill>
                  <a:schemeClr val="accent4">
                    <a:lumMod val="75000"/>
                  </a:schemeClr>
                </a:solidFill>
              </a:defRPr>
            </a:lvl5pPr>
          </a:lstStyle>
          <a:p>
            <a:pPr lvl="0"/>
            <a:r>
              <a:rPr kumimoji="1" lang="en-US" altLang="ja-JP" dirty="0"/>
              <a:t>9</a:t>
            </a:r>
            <a:endParaRPr kumimoji="1" lang="ja-JP" altLang="en-US" dirty="0"/>
          </a:p>
        </p:txBody>
      </p:sp>
      <p:sp>
        <p:nvSpPr>
          <p:cNvPr id="46" name="テキスト プレースホルダー 4"/>
          <p:cNvSpPr>
            <a:spLocks noGrp="1"/>
          </p:cNvSpPr>
          <p:nvPr>
            <p:ph type="body" sz="quarter" idx="65" hasCustomPrompt="1"/>
          </p:nvPr>
        </p:nvSpPr>
        <p:spPr>
          <a:xfrm>
            <a:off x="6530941" y="5324997"/>
            <a:ext cx="532561" cy="373155"/>
          </a:xfrm>
        </p:spPr>
        <p:txBody>
          <a:bodyPr anchor="ctr" anchorCtr="0">
            <a:noAutofit/>
          </a:bodyPr>
          <a:lstStyle>
            <a:lvl1pPr marL="0" indent="0">
              <a:buNone/>
              <a:defRPr sz="2400" b="1">
                <a:solidFill>
                  <a:schemeClr val="bg1"/>
                </a:solidFill>
                <a:latin typeface="UD デジタル 教科書体 N-R" panose="02020400000000000000" pitchFamily="17" charset="-128"/>
                <a:ea typeface="UD デジタル 教科書体 N-R" panose="02020400000000000000" pitchFamily="17" charset="-128"/>
              </a:defRPr>
            </a:lvl1pPr>
            <a:lvl2pPr>
              <a:defRPr sz="4400">
                <a:solidFill>
                  <a:schemeClr val="accent4">
                    <a:lumMod val="75000"/>
                  </a:schemeClr>
                </a:solidFill>
              </a:defRPr>
            </a:lvl2pPr>
            <a:lvl3pPr>
              <a:defRPr sz="4400">
                <a:solidFill>
                  <a:schemeClr val="accent4">
                    <a:lumMod val="75000"/>
                  </a:schemeClr>
                </a:solidFill>
              </a:defRPr>
            </a:lvl3pPr>
            <a:lvl4pPr>
              <a:defRPr sz="4400">
                <a:solidFill>
                  <a:schemeClr val="accent4">
                    <a:lumMod val="75000"/>
                  </a:schemeClr>
                </a:solidFill>
              </a:defRPr>
            </a:lvl4pPr>
            <a:lvl5pPr>
              <a:defRPr sz="4400">
                <a:solidFill>
                  <a:schemeClr val="accent4">
                    <a:lumMod val="75000"/>
                  </a:schemeClr>
                </a:solidFill>
              </a:defRPr>
            </a:lvl5pPr>
          </a:lstStyle>
          <a:p>
            <a:pPr lvl="0"/>
            <a:r>
              <a:rPr kumimoji="1" lang="en-US" altLang="ja-JP" dirty="0"/>
              <a:t>10</a:t>
            </a:r>
            <a:endParaRPr kumimoji="1" lang="ja-JP" altLang="en-US" dirty="0"/>
          </a:p>
        </p:txBody>
      </p:sp>
      <p:sp>
        <p:nvSpPr>
          <p:cNvPr id="47" name="Slide Number Placeholder 5"/>
          <p:cNvSpPr>
            <a:spLocks noGrp="1"/>
          </p:cNvSpPr>
          <p:nvPr>
            <p:ph type="sldNum" sz="quarter" idx="12"/>
          </p:nvPr>
        </p:nvSpPr>
        <p:spPr>
          <a:xfrm>
            <a:off x="9448800" y="6538913"/>
            <a:ext cx="2743200" cy="306000"/>
          </a:xfrm>
          <a:prstGeom prst="rect">
            <a:avLst/>
          </a:prstGeom>
        </p:spPr>
        <p:txBody>
          <a:bodyPr anchor="ctr"/>
          <a:lstStyle>
            <a:lvl1pPr algn="r">
              <a:defRPr sz="1200">
                <a:solidFill>
                  <a:schemeClr val="tx1"/>
                </a:solidFill>
                <a:latin typeface="UD デジタル 教科書体 N-R" panose="02020400000000000000" pitchFamily="17" charset="-128"/>
                <a:ea typeface="UD デジタル 教科書体 N-R" panose="02020400000000000000" pitchFamily="17" charset="-128"/>
              </a:defRPr>
            </a:lvl1pPr>
          </a:lstStyle>
          <a:p>
            <a:fld id="{3341DCAC-D657-49AC-AFA1-66DB296B9906}" type="slidenum">
              <a:rPr lang="ja-JP" altLang="en-US" smtClean="0"/>
              <a:pPr/>
              <a:t>‹#›</a:t>
            </a:fld>
            <a:endParaRPr lang="ja-JP" altLang="en-US"/>
          </a:p>
        </p:txBody>
      </p:sp>
      <p:sp>
        <p:nvSpPr>
          <p:cNvPr id="48" name="テキスト プレースホルダー 7"/>
          <p:cNvSpPr>
            <a:spLocks noGrp="1"/>
          </p:cNvSpPr>
          <p:nvPr>
            <p:ph type="body" sz="quarter" idx="13" hasCustomPrompt="1"/>
          </p:nvPr>
        </p:nvSpPr>
        <p:spPr>
          <a:xfrm>
            <a:off x="0" y="1"/>
            <a:ext cx="8764693" cy="254000"/>
          </a:xfrm>
        </p:spPr>
        <p:txBody>
          <a:bodyPr>
            <a:noAutofit/>
          </a:bodyPr>
          <a:lstStyle>
            <a:lvl1pPr marL="0" indent="0">
              <a:buNone/>
              <a:defRPr sz="1200">
                <a:latin typeface="UD デジタル 教科書体 N-R" panose="02020400000000000000" pitchFamily="17" charset="-128"/>
                <a:ea typeface="UD デジタル 教科書体 N-R" panose="02020400000000000000" pitchFamily="17" charset="-128"/>
              </a:defRPr>
            </a:lvl1pPr>
            <a:lvl2pPr>
              <a:defRPr sz="1600"/>
            </a:lvl2pPr>
            <a:lvl3pPr>
              <a:defRPr sz="1400"/>
            </a:lvl3pPr>
            <a:lvl4pPr>
              <a:defRPr sz="1200"/>
            </a:lvl4pPr>
            <a:lvl5pPr>
              <a:defRPr sz="1200"/>
            </a:lvl5pPr>
          </a:lstStyle>
          <a:p>
            <a:pPr lvl="0"/>
            <a:r>
              <a:rPr kumimoji="1" lang="ja-JP" altLang="en-US" dirty="0"/>
              <a:t>章・節タイトル</a:t>
            </a:r>
          </a:p>
        </p:txBody>
      </p:sp>
    </p:spTree>
    <p:extLst>
      <p:ext uri="{BB962C8B-B14F-4D97-AF65-F5344CB8AC3E}">
        <p14:creationId xmlns:p14="http://schemas.microsoft.com/office/powerpoint/2010/main" val="1913366287"/>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縦書きタイトルと&#10;縦書きテキスト">
    <p:spTree>
      <p:nvGrpSpPr>
        <p:cNvPr id="1" name=""/>
        <p:cNvGrpSpPr/>
        <p:nvPr/>
      </p:nvGrpSpPr>
      <p:grpSpPr>
        <a:xfrm>
          <a:off x="0" y="0"/>
          <a:ext cx="0" cy="0"/>
          <a:chOff x="0" y="0"/>
          <a:chExt cx="0" cy="0"/>
        </a:xfrm>
      </p:grpSpPr>
      <p:sp>
        <p:nvSpPr>
          <p:cNvPr id="7" name="Content Placeholder 2"/>
          <p:cNvSpPr>
            <a:spLocks noGrp="1"/>
          </p:cNvSpPr>
          <p:nvPr>
            <p:ph sz="half" idx="1"/>
          </p:nvPr>
        </p:nvSpPr>
        <p:spPr>
          <a:xfrm>
            <a:off x="215054" y="1449072"/>
            <a:ext cx="5762413" cy="4921248"/>
          </a:xfrm>
        </p:spPr>
        <p:txBody>
          <a:bodyPr>
            <a:normAutofit/>
          </a:bodyPr>
          <a:lstStyle>
            <a:lvl1pPr marL="0" indent="0">
              <a:buNone/>
              <a:defRPr sz="3200">
                <a:latin typeface="UD デジタル 教科書体 N-R" panose="02020400000000000000" pitchFamily="17" charset="-128"/>
                <a:ea typeface="UD デジタル 教科書体 N-R" panose="02020400000000000000" pitchFamily="17" charset="-128"/>
              </a:defRPr>
            </a:lvl1pPr>
            <a:lvl2pPr marL="457200" indent="0">
              <a:buNone/>
              <a:defRPr sz="2800">
                <a:latin typeface="UD デジタル 教科書体 N-R" panose="02020400000000000000" pitchFamily="17" charset="-128"/>
                <a:ea typeface="UD デジタル 教科書体 N-R" panose="02020400000000000000" pitchFamily="17" charset="-128"/>
              </a:defRPr>
            </a:lvl2pPr>
            <a:lvl3pPr marL="914400" indent="0">
              <a:buNone/>
              <a:defRPr sz="2400">
                <a:latin typeface="UD デジタル 教科書体 N-R" panose="02020400000000000000" pitchFamily="17" charset="-128"/>
                <a:ea typeface="UD デジタル 教科書体 N-R" panose="02020400000000000000" pitchFamily="17" charset="-128"/>
              </a:defRPr>
            </a:lvl3pPr>
            <a:lvl4pPr marL="1371600" indent="0">
              <a:buNone/>
              <a:defRPr sz="2000">
                <a:latin typeface="UD デジタル 教科書体 N-R" panose="02020400000000000000" pitchFamily="17" charset="-128"/>
                <a:ea typeface="UD デジタル 教科書体 N-R" panose="02020400000000000000" pitchFamily="17" charset="-128"/>
              </a:defRPr>
            </a:lvl4pPr>
            <a:lvl5pPr marL="1828800" indent="0">
              <a:buNone/>
              <a:defRPr sz="2000">
                <a:latin typeface="UD デジタル 教科書体 N-R" panose="02020400000000000000" pitchFamily="17" charset="-128"/>
                <a:ea typeface="UD デジタル 教科書体 N-R" panose="02020400000000000000" pitchFamily="17"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8" name="Content Placeholder 3"/>
          <p:cNvSpPr>
            <a:spLocks noGrp="1"/>
          </p:cNvSpPr>
          <p:nvPr>
            <p:ph sz="half" idx="2"/>
          </p:nvPr>
        </p:nvSpPr>
        <p:spPr>
          <a:xfrm>
            <a:off x="6185747" y="1449072"/>
            <a:ext cx="5762413" cy="4921248"/>
          </a:xfrm>
        </p:spPr>
        <p:txBody>
          <a:bodyPr>
            <a:normAutofit/>
          </a:bodyPr>
          <a:lstStyle>
            <a:lvl1pPr marL="0" indent="0">
              <a:buNone/>
              <a:defRPr sz="3200">
                <a:latin typeface="UD デジタル 教科書体 N-R" panose="02020400000000000000" pitchFamily="17" charset="-128"/>
                <a:ea typeface="UD デジタル 教科書体 N-R" panose="02020400000000000000" pitchFamily="17" charset="-128"/>
              </a:defRPr>
            </a:lvl1pPr>
            <a:lvl2pPr marL="457200" indent="0">
              <a:buNone/>
              <a:defRPr sz="2800">
                <a:latin typeface="UD デジタル 教科書体 N-R" panose="02020400000000000000" pitchFamily="17" charset="-128"/>
                <a:ea typeface="UD デジタル 教科書体 N-R" panose="02020400000000000000" pitchFamily="17" charset="-128"/>
              </a:defRPr>
            </a:lvl2pPr>
            <a:lvl3pPr marL="914400" indent="0">
              <a:buNone/>
              <a:defRPr sz="2400">
                <a:latin typeface="UD デジタル 教科書体 N-R" panose="02020400000000000000" pitchFamily="17" charset="-128"/>
                <a:ea typeface="UD デジタル 教科書体 N-R" panose="02020400000000000000" pitchFamily="17" charset="-128"/>
              </a:defRPr>
            </a:lvl3pPr>
            <a:lvl4pPr marL="1371600" indent="0">
              <a:buNone/>
              <a:defRPr sz="2000">
                <a:latin typeface="UD デジタル 教科書体 N-R" panose="02020400000000000000" pitchFamily="17" charset="-128"/>
                <a:ea typeface="UD デジタル 教科書体 N-R" panose="02020400000000000000" pitchFamily="17" charset="-128"/>
              </a:defRPr>
            </a:lvl4pPr>
            <a:lvl5pPr marL="1828800" indent="0">
              <a:buNone/>
              <a:defRPr sz="2000">
                <a:latin typeface="UD デジタル 教科書体 N-R" panose="02020400000000000000" pitchFamily="17" charset="-128"/>
                <a:ea typeface="UD デジタル 教科書体 N-R" panose="02020400000000000000" pitchFamily="17"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1" name="テキスト プレースホルダー 14"/>
          <p:cNvSpPr>
            <a:spLocks noGrp="1"/>
          </p:cNvSpPr>
          <p:nvPr>
            <p:ph type="body" sz="quarter" idx="14" hasCustomPrompt="1"/>
          </p:nvPr>
        </p:nvSpPr>
        <p:spPr>
          <a:xfrm>
            <a:off x="0" y="6538913"/>
            <a:ext cx="4023784" cy="306000"/>
          </a:xfrm>
        </p:spPr>
        <p:txBody>
          <a:bodyPr anchor="ctr">
            <a:normAutofit/>
          </a:bodyPr>
          <a:lstStyle>
            <a:lvl1pPr marL="0" indent="0">
              <a:buNone/>
              <a:defRPr sz="1200">
                <a:latin typeface="UD デジタル 教科書体 N-R" panose="02020400000000000000" pitchFamily="17" charset="-128"/>
                <a:ea typeface="UD デジタル 教科書体 N-R" panose="02020400000000000000" pitchFamily="17" charset="-128"/>
              </a:defRPr>
            </a:lvl1pPr>
          </a:lstStyle>
          <a:p>
            <a:pPr lvl="0"/>
            <a:r>
              <a:rPr kumimoji="1" lang="ja-JP" altLang="en-US" dirty="0"/>
              <a:t>教科書対応ページ</a:t>
            </a:r>
          </a:p>
        </p:txBody>
      </p:sp>
      <p:sp>
        <p:nvSpPr>
          <p:cNvPr id="12" name="テキスト プレースホルダー 2"/>
          <p:cNvSpPr>
            <a:spLocks noGrp="1"/>
          </p:cNvSpPr>
          <p:nvPr>
            <p:ph type="body" sz="quarter" idx="15"/>
          </p:nvPr>
        </p:nvSpPr>
        <p:spPr>
          <a:xfrm>
            <a:off x="0" y="365127"/>
            <a:ext cx="12192000" cy="975600"/>
          </a:xfrm>
          <a:solidFill>
            <a:schemeClr val="accent1"/>
          </a:solidFill>
          <a:ln>
            <a:solidFill>
              <a:schemeClr val="accent1"/>
            </a:solidFill>
          </a:ln>
        </p:spPr>
        <p:txBody>
          <a:bodyPr anchor="ctr">
            <a:noAutofit/>
          </a:bodyPr>
          <a:lstStyle>
            <a:lvl1pPr marL="0" indent="0">
              <a:buNone/>
              <a:defRPr sz="4400" b="1">
                <a:solidFill>
                  <a:schemeClr val="bg1"/>
                </a:solidFill>
                <a:latin typeface="UD デジタル 教科書体 N-R" panose="02020400000000000000" pitchFamily="17" charset="-128"/>
                <a:ea typeface="UD デジタル 教科書体 N-R" panose="02020400000000000000" pitchFamily="17" charset="-128"/>
              </a:defRPr>
            </a:lvl1pPr>
            <a:lvl2pPr>
              <a:defRPr sz="4400" b="1">
                <a:solidFill>
                  <a:schemeClr val="bg1"/>
                </a:solidFill>
              </a:defRPr>
            </a:lvl2pPr>
            <a:lvl3pPr>
              <a:defRPr sz="4400" b="1">
                <a:solidFill>
                  <a:schemeClr val="bg1"/>
                </a:solidFill>
              </a:defRPr>
            </a:lvl3pPr>
            <a:lvl4pPr>
              <a:defRPr sz="4400" b="1">
                <a:solidFill>
                  <a:schemeClr val="bg1"/>
                </a:solidFill>
              </a:defRPr>
            </a:lvl4pPr>
            <a:lvl5pPr>
              <a:defRPr sz="4400" b="1">
                <a:solidFill>
                  <a:schemeClr val="bg1"/>
                </a:solidFill>
              </a:defRPr>
            </a:lvl5pPr>
          </a:lstStyle>
          <a:p>
            <a:pPr lvl="0"/>
            <a:r>
              <a:rPr kumimoji="1" lang="ja-JP" altLang="en-US" dirty="0"/>
              <a:t>マスター テキストの書式設定</a:t>
            </a:r>
          </a:p>
        </p:txBody>
      </p:sp>
      <p:sp>
        <p:nvSpPr>
          <p:cNvPr id="14" name="Slide Number Placeholder 5"/>
          <p:cNvSpPr>
            <a:spLocks noGrp="1"/>
          </p:cNvSpPr>
          <p:nvPr>
            <p:ph type="sldNum" sz="quarter" idx="12"/>
          </p:nvPr>
        </p:nvSpPr>
        <p:spPr>
          <a:xfrm>
            <a:off x="9448800" y="6538913"/>
            <a:ext cx="2743200" cy="306000"/>
          </a:xfrm>
          <a:prstGeom prst="rect">
            <a:avLst/>
          </a:prstGeom>
        </p:spPr>
        <p:txBody>
          <a:bodyPr anchor="ctr"/>
          <a:lstStyle>
            <a:lvl1pPr algn="r">
              <a:defRPr sz="1200">
                <a:solidFill>
                  <a:schemeClr val="tx1"/>
                </a:solidFill>
                <a:latin typeface="UD デジタル 教科書体 N-R" panose="02020400000000000000" pitchFamily="17" charset="-128"/>
                <a:ea typeface="UD デジタル 教科書体 N-R" panose="02020400000000000000" pitchFamily="17" charset="-128"/>
              </a:defRPr>
            </a:lvl1pPr>
          </a:lstStyle>
          <a:p>
            <a:fld id="{3341DCAC-D657-49AC-AFA1-66DB296B9906}" type="slidenum">
              <a:rPr lang="ja-JP" altLang="en-US" smtClean="0"/>
              <a:pPr/>
              <a:t>‹#›</a:t>
            </a:fld>
            <a:endParaRPr lang="ja-JP" altLang="en-US"/>
          </a:p>
        </p:txBody>
      </p:sp>
      <p:sp>
        <p:nvSpPr>
          <p:cNvPr id="15" name="テキスト プレースホルダー 7"/>
          <p:cNvSpPr>
            <a:spLocks noGrp="1"/>
          </p:cNvSpPr>
          <p:nvPr>
            <p:ph type="body" sz="quarter" idx="13" hasCustomPrompt="1"/>
          </p:nvPr>
        </p:nvSpPr>
        <p:spPr>
          <a:xfrm>
            <a:off x="0" y="1"/>
            <a:ext cx="8764693" cy="254000"/>
          </a:xfrm>
        </p:spPr>
        <p:txBody>
          <a:bodyPr>
            <a:noAutofit/>
          </a:bodyPr>
          <a:lstStyle>
            <a:lvl1pPr marL="0" indent="0">
              <a:buNone/>
              <a:defRPr sz="1200">
                <a:latin typeface="UD デジタル 教科書体 N-R" panose="02020400000000000000" pitchFamily="17" charset="-128"/>
                <a:ea typeface="UD デジタル 教科書体 N-R" panose="02020400000000000000" pitchFamily="17" charset="-128"/>
              </a:defRPr>
            </a:lvl1pPr>
            <a:lvl2pPr>
              <a:defRPr sz="1600"/>
            </a:lvl2pPr>
            <a:lvl3pPr>
              <a:defRPr sz="1400"/>
            </a:lvl3pPr>
            <a:lvl4pPr>
              <a:defRPr sz="1200"/>
            </a:lvl4pPr>
            <a:lvl5pPr>
              <a:defRPr sz="1200"/>
            </a:lvl5pPr>
          </a:lstStyle>
          <a:p>
            <a:pPr lvl="0"/>
            <a:r>
              <a:rPr kumimoji="1" lang="ja-JP" altLang="en-US" dirty="0"/>
              <a:t>章・節タイトル</a:t>
            </a:r>
          </a:p>
        </p:txBody>
      </p:sp>
    </p:spTree>
    <p:extLst>
      <p:ext uri="{BB962C8B-B14F-4D97-AF65-F5344CB8AC3E}">
        <p14:creationId xmlns:p14="http://schemas.microsoft.com/office/powerpoint/2010/main" val="3436965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70829" y="1452247"/>
            <a:ext cx="5666772" cy="823912"/>
          </a:xfrm>
        </p:spPr>
        <p:txBody>
          <a:bodyPr anchor="b">
            <a:noAutofit/>
          </a:bodyPr>
          <a:lstStyle>
            <a:lvl1pPr marL="0" indent="0">
              <a:buNone/>
              <a:defRPr sz="2800" b="1">
                <a:latin typeface="UD デジタル 教科書体 N-R" panose="02020400000000000000" pitchFamily="17" charset="-128"/>
                <a:ea typeface="UD デジタル 教科書体 N-R" panose="02020400000000000000" pitchFamily="17"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270829" y="2276159"/>
            <a:ext cx="5666772" cy="4114481"/>
          </a:xfrm>
        </p:spPr>
        <p:txBody>
          <a:bodyPr>
            <a:normAutofit/>
          </a:bodyPr>
          <a:lstStyle>
            <a:lvl1pPr marL="0" indent="0">
              <a:buNone/>
              <a:defRPr sz="3200">
                <a:latin typeface="UD デジタル 教科書体 N-R" panose="02020400000000000000" pitchFamily="17" charset="-128"/>
                <a:ea typeface="UD デジタル 教科書体 N-R" panose="02020400000000000000" pitchFamily="17" charset="-128"/>
              </a:defRPr>
            </a:lvl1pPr>
            <a:lvl2pPr marL="457200" indent="0">
              <a:buNone/>
              <a:defRPr sz="2800">
                <a:latin typeface="UD デジタル 教科書体 N-R" panose="02020400000000000000" pitchFamily="17" charset="-128"/>
                <a:ea typeface="UD デジタル 教科書体 N-R" panose="02020400000000000000" pitchFamily="17" charset="-128"/>
              </a:defRPr>
            </a:lvl2pPr>
            <a:lvl3pPr marL="914400" indent="0">
              <a:buNone/>
              <a:defRPr sz="2400">
                <a:latin typeface="UD デジタル 教科書体 N-R" panose="02020400000000000000" pitchFamily="17" charset="-128"/>
                <a:ea typeface="UD デジタル 教科書体 N-R" panose="02020400000000000000" pitchFamily="17" charset="-128"/>
              </a:defRPr>
            </a:lvl3pPr>
            <a:lvl4pPr marL="1371600" indent="0">
              <a:buNone/>
              <a:defRPr sz="2000">
                <a:latin typeface="UD デジタル 教科書体 N-R" panose="02020400000000000000" pitchFamily="17" charset="-128"/>
                <a:ea typeface="UD デジタル 教科書体 N-R" panose="02020400000000000000" pitchFamily="17" charset="-128"/>
              </a:defRPr>
            </a:lvl4pPr>
            <a:lvl5pPr marL="1828800" indent="0">
              <a:buNone/>
              <a:defRPr sz="2000">
                <a:latin typeface="UD デジタル 教科書体 N-R" panose="02020400000000000000" pitchFamily="17" charset="-128"/>
                <a:ea typeface="UD デジタル 教科書体 N-R" panose="02020400000000000000" pitchFamily="17"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85747" y="1452247"/>
            <a:ext cx="5694680" cy="823912"/>
          </a:xfrm>
        </p:spPr>
        <p:txBody>
          <a:bodyPr anchor="b">
            <a:noAutofit/>
          </a:bodyPr>
          <a:lstStyle>
            <a:lvl1pPr marL="0" indent="0">
              <a:buNone/>
              <a:defRPr sz="2800" b="1">
                <a:latin typeface="UD デジタル 教科書体 N-R" panose="02020400000000000000" pitchFamily="17" charset="-128"/>
                <a:ea typeface="UD デジタル 教科書体 N-R" panose="02020400000000000000" pitchFamily="17"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85747" y="2276159"/>
            <a:ext cx="5694680" cy="4114481"/>
          </a:xfrm>
        </p:spPr>
        <p:txBody>
          <a:bodyPr>
            <a:normAutofit/>
          </a:bodyPr>
          <a:lstStyle>
            <a:lvl1pPr marL="0" indent="0">
              <a:buNone/>
              <a:defRPr sz="3200">
                <a:latin typeface="UD デジタル 教科書体 N-R" panose="02020400000000000000" pitchFamily="17" charset="-128"/>
                <a:ea typeface="UD デジタル 教科書体 N-R" panose="02020400000000000000" pitchFamily="17" charset="-128"/>
              </a:defRPr>
            </a:lvl1pPr>
            <a:lvl2pPr marL="457200" indent="0">
              <a:buNone/>
              <a:defRPr sz="2800">
                <a:latin typeface="UD デジタル 教科書体 N-R" panose="02020400000000000000" pitchFamily="17" charset="-128"/>
                <a:ea typeface="UD デジタル 教科書体 N-R" panose="02020400000000000000" pitchFamily="17" charset="-128"/>
              </a:defRPr>
            </a:lvl2pPr>
            <a:lvl3pPr marL="914400" indent="0">
              <a:buNone/>
              <a:defRPr sz="2400">
                <a:latin typeface="UD デジタル 教科書体 N-R" panose="02020400000000000000" pitchFamily="17" charset="-128"/>
                <a:ea typeface="UD デジタル 教科書体 N-R" panose="02020400000000000000" pitchFamily="17" charset="-128"/>
              </a:defRPr>
            </a:lvl3pPr>
            <a:lvl4pPr marL="1371600" indent="0">
              <a:buNone/>
              <a:defRPr sz="2000">
                <a:latin typeface="UD デジタル 教科書体 N-R" panose="02020400000000000000" pitchFamily="17" charset="-128"/>
                <a:ea typeface="UD デジタル 教科書体 N-R" panose="02020400000000000000" pitchFamily="17" charset="-128"/>
              </a:defRPr>
            </a:lvl4pPr>
            <a:lvl5pPr marL="1828800" indent="0">
              <a:buNone/>
              <a:defRPr sz="2000">
                <a:latin typeface="UD デジタル 教科書体 N-R" panose="02020400000000000000" pitchFamily="17" charset="-128"/>
                <a:ea typeface="UD デジタル 教科書体 N-R" panose="02020400000000000000" pitchFamily="17"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9" name="テキスト プレースホルダー 14"/>
          <p:cNvSpPr>
            <a:spLocks noGrp="1"/>
          </p:cNvSpPr>
          <p:nvPr>
            <p:ph type="body" sz="quarter" idx="14" hasCustomPrompt="1"/>
          </p:nvPr>
        </p:nvSpPr>
        <p:spPr>
          <a:xfrm>
            <a:off x="0" y="6538913"/>
            <a:ext cx="4023784" cy="306000"/>
          </a:xfrm>
        </p:spPr>
        <p:txBody>
          <a:bodyPr anchor="ctr">
            <a:normAutofit/>
          </a:bodyPr>
          <a:lstStyle>
            <a:lvl1pPr marL="0" indent="0">
              <a:buNone/>
              <a:defRPr sz="1200">
                <a:latin typeface="UD デジタル 教科書体 N-R" panose="02020400000000000000" pitchFamily="17" charset="-128"/>
                <a:ea typeface="UD デジタル 教科書体 N-R" panose="02020400000000000000" pitchFamily="17" charset="-128"/>
              </a:defRPr>
            </a:lvl1pPr>
          </a:lstStyle>
          <a:p>
            <a:pPr lvl="0"/>
            <a:r>
              <a:rPr kumimoji="1" lang="ja-JP" altLang="en-US" dirty="0"/>
              <a:t>教科書対応ページ</a:t>
            </a:r>
          </a:p>
        </p:txBody>
      </p:sp>
      <p:sp>
        <p:nvSpPr>
          <p:cNvPr id="10" name="テキスト プレースホルダー 2"/>
          <p:cNvSpPr>
            <a:spLocks noGrp="1"/>
          </p:cNvSpPr>
          <p:nvPr>
            <p:ph type="body" sz="quarter" idx="15"/>
          </p:nvPr>
        </p:nvSpPr>
        <p:spPr>
          <a:xfrm>
            <a:off x="0" y="365127"/>
            <a:ext cx="12192000" cy="975600"/>
          </a:xfrm>
          <a:solidFill>
            <a:schemeClr val="accent1"/>
          </a:solidFill>
          <a:ln>
            <a:solidFill>
              <a:schemeClr val="accent1"/>
            </a:solidFill>
          </a:ln>
        </p:spPr>
        <p:txBody>
          <a:bodyPr anchor="ctr">
            <a:noAutofit/>
          </a:bodyPr>
          <a:lstStyle>
            <a:lvl1pPr marL="0" indent="0">
              <a:buNone/>
              <a:defRPr sz="4400" b="1">
                <a:solidFill>
                  <a:schemeClr val="bg1"/>
                </a:solidFill>
                <a:latin typeface="UD デジタル 教科書体 N-R" panose="02020400000000000000" pitchFamily="17" charset="-128"/>
                <a:ea typeface="UD デジタル 教科書体 N-R" panose="02020400000000000000" pitchFamily="17" charset="-128"/>
              </a:defRPr>
            </a:lvl1pPr>
            <a:lvl2pPr>
              <a:defRPr sz="4400" b="1">
                <a:solidFill>
                  <a:schemeClr val="bg1"/>
                </a:solidFill>
              </a:defRPr>
            </a:lvl2pPr>
            <a:lvl3pPr>
              <a:defRPr sz="4400" b="1">
                <a:solidFill>
                  <a:schemeClr val="bg1"/>
                </a:solidFill>
              </a:defRPr>
            </a:lvl3pPr>
            <a:lvl4pPr>
              <a:defRPr sz="4400" b="1">
                <a:solidFill>
                  <a:schemeClr val="bg1"/>
                </a:solidFill>
              </a:defRPr>
            </a:lvl4pPr>
            <a:lvl5pPr>
              <a:defRPr sz="4400" b="1">
                <a:solidFill>
                  <a:schemeClr val="bg1"/>
                </a:solidFill>
              </a:defRPr>
            </a:lvl5pPr>
          </a:lstStyle>
          <a:p>
            <a:pPr lvl="0"/>
            <a:r>
              <a:rPr kumimoji="1" lang="ja-JP" altLang="en-US"/>
              <a:t>マスター テキストの書式設定</a:t>
            </a:r>
          </a:p>
        </p:txBody>
      </p:sp>
      <p:sp>
        <p:nvSpPr>
          <p:cNvPr id="11" name="Slide Number Placeholder 5"/>
          <p:cNvSpPr>
            <a:spLocks noGrp="1"/>
          </p:cNvSpPr>
          <p:nvPr>
            <p:ph type="sldNum" sz="quarter" idx="12"/>
          </p:nvPr>
        </p:nvSpPr>
        <p:spPr>
          <a:xfrm>
            <a:off x="9448800" y="6538913"/>
            <a:ext cx="2743200" cy="306000"/>
          </a:xfrm>
          <a:prstGeom prst="rect">
            <a:avLst/>
          </a:prstGeom>
        </p:spPr>
        <p:txBody>
          <a:bodyPr anchor="ctr"/>
          <a:lstStyle>
            <a:lvl1pPr algn="r">
              <a:defRPr sz="1200">
                <a:solidFill>
                  <a:schemeClr val="tx1"/>
                </a:solidFill>
                <a:latin typeface="UD デジタル 教科書体 N-R" panose="02020400000000000000" pitchFamily="17" charset="-128"/>
                <a:ea typeface="UD デジタル 教科書体 N-R" panose="02020400000000000000" pitchFamily="17" charset="-128"/>
              </a:defRPr>
            </a:lvl1pPr>
          </a:lstStyle>
          <a:p>
            <a:fld id="{3341DCAC-D657-49AC-AFA1-66DB296B9906}" type="slidenum">
              <a:rPr lang="ja-JP" altLang="en-US" smtClean="0"/>
              <a:pPr/>
              <a:t>‹#›</a:t>
            </a:fld>
            <a:endParaRPr lang="ja-JP" altLang="en-US"/>
          </a:p>
        </p:txBody>
      </p:sp>
      <p:sp>
        <p:nvSpPr>
          <p:cNvPr id="12" name="テキスト プレースホルダー 7"/>
          <p:cNvSpPr>
            <a:spLocks noGrp="1"/>
          </p:cNvSpPr>
          <p:nvPr>
            <p:ph type="body" sz="quarter" idx="13" hasCustomPrompt="1"/>
          </p:nvPr>
        </p:nvSpPr>
        <p:spPr>
          <a:xfrm>
            <a:off x="0" y="1"/>
            <a:ext cx="8764693" cy="254000"/>
          </a:xfrm>
        </p:spPr>
        <p:txBody>
          <a:bodyPr>
            <a:noAutofit/>
          </a:bodyPr>
          <a:lstStyle>
            <a:lvl1pPr marL="0" indent="0">
              <a:buNone/>
              <a:defRPr sz="1200">
                <a:latin typeface="UD デジタル 教科書体 N-R" panose="02020400000000000000" pitchFamily="17" charset="-128"/>
                <a:ea typeface="UD デジタル 教科書体 N-R" panose="02020400000000000000" pitchFamily="17" charset="-128"/>
              </a:defRPr>
            </a:lvl1pPr>
            <a:lvl2pPr>
              <a:defRPr sz="1600"/>
            </a:lvl2pPr>
            <a:lvl3pPr>
              <a:defRPr sz="1400"/>
            </a:lvl3pPr>
            <a:lvl4pPr>
              <a:defRPr sz="1200"/>
            </a:lvl4pPr>
            <a:lvl5pPr>
              <a:defRPr sz="1200"/>
            </a:lvl5pPr>
          </a:lstStyle>
          <a:p>
            <a:pPr lvl="0"/>
            <a:r>
              <a:rPr kumimoji="1" lang="ja-JP" altLang="en-US" dirty="0"/>
              <a:t>章・節タイトル</a:t>
            </a:r>
          </a:p>
        </p:txBody>
      </p:sp>
    </p:spTree>
    <p:extLst>
      <p:ext uri="{BB962C8B-B14F-4D97-AF65-F5344CB8AC3E}">
        <p14:creationId xmlns:p14="http://schemas.microsoft.com/office/powerpoint/2010/main" val="32142061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sp>
        <p:nvSpPr>
          <p:cNvPr id="13" name="テキスト プレースホルダー 14"/>
          <p:cNvSpPr>
            <a:spLocks noGrp="1"/>
          </p:cNvSpPr>
          <p:nvPr>
            <p:ph type="body" sz="quarter" idx="14" hasCustomPrompt="1"/>
          </p:nvPr>
        </p:nvSpPr>
        <p:spPr>
          <a:xfrm>
            <a:off x="0" y="6538913"/>
            <a:ext cx="4023784" cy="306000"/>
          </a:xfrm>
        </p:spPr>
        <p:txBody>
          <a:bodyPr anchor="ctr">
            <a:normAutofit/>
          </a:bodyPr>
          <a:lstStyle>
            <a:lvl1pPr marL="0" indent="0">
              <a:buNone/>
              <a:defRPr sz="1200">
                <a:latin typeface="UD デジタル 教科書体 N-R" panose="02020400000000000000" pitchFamily="17" charset="-128"/>
                <a:ea typeface="UD デジタル 教科書体 N-R" panose="02020400000000000000" pitchFamily="17" charset="-128"/>
              </a:defRPr>
            </a:lvl1pPr>
          </a:lstStyle>
          <a:p>
            <a:pPr lvl="0"/>
            <a:r>
              <a:rPr kumimoji="1" lang="ja-JP" altLang="en-US" dirty="0"/>
              <a:t>教科書対応ページ</a:t>
            </a:r>
          </a:p>
        </p:txBody>
      </p:sp>
      <p:sp>
        <p:nvSpPr>
          <p:cNvPr id="14" name="テキスト プレースホルダー 2"/>
          <p:cNvSpPr>
            <a:spLocks noGrp="1"/>
          </p:cNvSpPr>
          <p:nvPr>
            <p:ph type="body" sz="quarter" idx="15"/>
          </p:nvPr>
        </p:nvSpPr>
        <p:spPr>
          <a:xfrm>
            <a:off x="0" y="365127"/>
            <a:ext cx="12192000" cy="975600"/>
          </a:xfrm>
          <a:solidFill>
            <a:schemeClr val="accent1"/>
          </a:solidFill>
          <a:ln>
            <a:solidFill>
              <a:schemeClr val="accent1"/>
            </a:solidFill>
          </a:ln>
        </p:spPr>
        <p:txBody>
          <a:bodyPr anchor="ctr">
            <a:noAutofit/>
          </a:bodyPr>
          <a:lstStyle>
            <a:lvl1pPr marL="0" indent="0">
              <a:buNone/>
              <a:defRPr sz="4400" b="1">
                <a:solidFill>
                  <a:schemeClr val="bg1"/>
                </a:solidFill>
                <a:latin typeface="UD デジタル 教科書体 N-R" panose="02020400000000000000" pitchFamily="17" charset="-128"/>
                <a:ea typeface="UD デジタル 教科書体 N-R" panose="02020400000000000000" pitchFamily="17" charset="-128"/>
              </a:defRPr>
            </a:lvl1pPr>
            <a:lvl2pPr>
              <a:defRPr sz="4400" b="1">
                <a:solidFill>
                  <a:schemeClr val="bg1"/>
                </a:solidFill>
              </a:defRPr>
            </a:lvl2pPr>
            <a:lvl3pPr>
              <a:defRPr sz="4400" b="1">
                <a:solidFill>
                  <a:schemeClr val="bg1"/>
                </a:solidFill>
              </a:defRPr>
            </a:lvl3pPr>
            <a:lvl4pPr>
              <a:defRPr sz="4400" b="1">
                <a:solidFill>
                  <a:schemeClr val="bg1"/>
                </a:solidFill>
              </a:defRPr>
            </a:lvl4pPr>
            <a:lvl5pPr>
              <a:defRPr sz="4400" b="1">
                <a:solidFill>
                  <a:schemeClr val="bg1"/>
                </a:solidFill>
              </a:defRPr>
            </a:lvl5pPr>
          </a:lstStyle>
          <a:p>
            <a:pPr lvl="0"/>
            <a:r>
              <a:rPr kumimoji="1" lang="ja-JP" altLang="en-US"/>
              <a:t>マスター テキストの書式設定</a:t>
            </a:r>
          </a:p>
        </p:txBody>
      </p:sp>
      <p:sp>
        <p:nvSpPr>
          <p:cNvPr id="15" name="Slide Number Placeholder 5"/>
          <p:cNvSpPr>
            <a:spLocks noGrp="1"/>
          </p:cNvSpPr>
          <p:nvPr>
            <p:ph type="sldNum" sz="quarter" idx="12"/>
          </p:nvPr>
        </p:nvSpPr>
        <p:spPr>
          <a:xfrm>
            <a:off x="9448800" y="6538913"/>
            <a:ext cx="2743200" cy="306000"/>
          </a:xfrm>
          <a:prstGeom prst="rect">
            <a:avLst/>
          </a:prstGeom>
        </p:spPr>
        <p:txBody>
          <a:bodyPr anchor="ctr"/>
          <a:lstStyle>
            <a:lvl1pPr algn="r">
              <a:defRPr sz="1200">
                <a:solidFill>
                  <a:schemeClr val="tx1"/>
                </a:solidFill>
                <a:latin typeface="UD デジタル 教科書体 N-R" panose="02020400000000000000" pitchFamily="17" charset="-128"/>
                <a:ea typeface="UD デジタル 教科書体 N-R" panose="02020400000000000000" pitchFamily="17" charset="-128"/>
              </a:defRPr>
            </a:lvl1pPr>
          </a:lstStyle>
          <a:p>
            <a:fld id="{3341DCAC-D657-49AC-AFA1-66DB296B9906}" type="slidenum">
              <a:rPr lang="ja-JP" altLang="en-US" smtClean="0"/>
              <a:pPr/>
              <a:t>‹#›</a:t>
            </a:fld>
            <a:endParaRPr lang="ja-JP" altLang="en-US"/>
          </a:p>
        </p:txBody>
      </p:sp>
      <p:sp>
        <p:nvSpPr>
          <p:cNvPr id="16" name="テキスト プレースホルダー 7"/>
          <p:cNvSpPr>
            <a:spLocks noGrp="1"/>
          </p:cNvSpPr>
          <p:nvPr>
            <p:ph type="body" sz="quarter" idx="13" hasCustomPrompt="1"/>
          </p:nvPr>
        </p:nvSpPr>
        <p:spPr>
          <a:xfrm>
            <a:off x="0" y="1"/>
            <a:ext cx="8764693" cy="254000"/>
          </a:xfrm>
        </p:spPr>
        <p:txBody>
          <a:bodyPr>
            <a:noAutofit/>
          </a:bodyPr>
          <a:lstStyle>
            <a:lvl1pPr marL="0" indent="0">
              <a:buNone/>
              <a:defRPr sz="1200">
                <a:latin typeface="UD デジタル 教科書体 N-R" panose="02020400000000000000" pitchFamily="17" charset="-128"/>
                <a:ea typeface="UD デジタル 教科書体 N-R" panose="02020400000000000000" pitchFamily="17" charset="-128"/>
              </a:defRPr>
            </a:lvl1pPr>
            <a:lvl2pPr>
              <a:defRPr sz="1600"/>
            </a:lvl2pPr>
            <a:lvl3pPr>
              <a:defRPr sz="1400"/>
            </a:lvl3pPr>
            <a:lvl4pPr>
              <a:defRPr sz="1200"/>
            </a:lvl4pPr>
            <a:lvl5pPr>
              <a:defRPr sz="1200"/>
            </a:lvl5pPr>
          </a:lstStyle>
          <a:p>
            <a:pPr lvl="0"/>
            <a:r>
              <a:rPr kumimoji="1" lang="ja-JP" altLang="en-US" dirty="0"/>
              <a:t>章・節タイトル</a:t>
            </a:r>
          </a:p>
        </p:txBody>
      </p:sp>
    </p:spTree>
    <p:extLst>
      <p:ext uri="{BB962C8B-B14F-4D97-AF65-F5344CB8AC3E}">
        <p14:creationId xmlns:p14="http://schemas.microsoft.com/office/powerpoint/2010/main" val="6938925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ユーザー設定レイアウト">
    <p:spTree>
      <p:nvGrpSpPr>
        <p:cNvPr id="1" name=""/>
        <p:cNvGrpSpPr/>
        <p:nvPr/>
      </p:nvGrpSpPr>
      <p:grpSpPr>
        <a:xfrm>
          <a:off x="0" y="0"/>
          <a:ext cx="0" cy="0"/>
          <a:chOff x="0" y="0"/>
          <a:chExt cx="0" cy="0"/>
        </a:xfrm>
      </p:grpSpPr>
      <p:sp>
        <p:nvSpPr>
          <p:cNvPr id="4" name="テキスト プレースホルダー 7"/>
          <p:cNvSpPr>
            <a:spLocks noGrp="1"/>
          </p:cNvSpPr>
          <p:nvPr>
            <p:ph type="body" sz="quarter" idx="13" hasCustomPrompt="1"/>
          </p:nvPr>
        </p:nvSpPr>
        <p:spPr>
          <a:xfrm>
            <a:off x="0" y="1"/>
            <a:ext cx="8764693" cy="254000"/>
          </a:xfrm>
        </p:spPr>
        <p:txBody>
          <a:bodyPr>
            <a:noAutofit/>
          </a:bodyPr>
          <a:lstStyle>
            <a:lvl1pPr marL="0" indent="0">
              <a:buNone/>
              <a:defRPr sz="1200">
                <a:latin typeface="UD デジタル 教科書体 N-R" panose="02020400000000000000" pitchFamily="17" charset="-128"/>
                <a:ea typeface="UD デジタル 教科書体 N-R" panose="02020400000000000000" pitchFamily="17" charset="-128"/>
              </a:defRPr>
            </a:lvl1pPr>
            <a:lvl2pPr>
              <a:defRPr sz="1600"/>
            </a:lvl2pPr>
            <a:lvl3pPr>
              <a:defRPr sz="1400"/>
            </a:lvl3pPr>
            <a:lvl4pPr>
              <a:defRPr sz="1200"/>
            </a:lvl4pPr>
            <a:lvl5pPr>
              <a:defRPr sz="1200"/>
            </a:lvl5pPr>
          </a:lstStyle>
          <a:p>
            <a:pPr lvl="0"/>
            <a:r>
              <a:rPr kumimoji="1" lang="ja-JP" altLang="en-US" dirty="0"/>
              <a:t>章・節タイトル</a:t>
            </a:r>
          </a:p>
        </p:txBody>
      </p:sp>
      <p:sp>
        <p:nvSpPr>
          <p:cNvPr id="5" name="テキスト プレースホルダー 14"/>
          <p:cNvSpPr>
            <a:spLocks noGrp="1"/>
          </p:cNvSpPr>
          <p:nvPr>
            <p:ph type="body" sz="quarter" idx="14" hasCustomPrompt="1"/>
          </p:nvPr>
        </p:nvSpPr>
        <p:spPr>
          <a:xfrm>
            <a:off x="0" y="6538913"/>
            <a:ext cx="4023784" cy="306000"/>
          </a:xfrm>
        </p:spPr>
        <p:txBody>
          <a:bodyPr anchor="ctr">
            <a:normAutofit/>
          </a:bodyPr>
          <a:lstStyle>
            <a:lvl1pPr marL="0" indent="0">
              <a:buNone/>
              <a:defRPr sz="1200">
                <a:latin typeface="UD デジタル 教科書体 N-R" panose="02020400000000000000" pitchFamily="17" charset="-128"/>
                <a:ea typeface="UD デジタル 教科書体 N-R" panose="02020400000000000000" pitchFamily="17" charset="-128"/>
              </a:defRPr>
            </a:lvl1pPr>
          </a:lstStyle>
          <a:p>
            <a:pPr lvl="0"/>
            <a:r>
              <a:rPr kumimoji="1" lang="ja-JP" altLang="en-US" dirty="0"/>
              <a:t>教科書対応ページ</a:t>
            </a:r>
          </a:p>
        </p:txBody>
      </p:sp>
      <p:sp>
        <p:nvSpPr>
          <p:cNvPr id="6" name="Slide Number Placeholder 5"/>
          <p:cNvSpPr>
            <a:spLocks noGrp="1"/>
          </p:cNvSpPr>
          <p:nvPr>
            <p:ph type="sldNum" sz="quarter" idx="12"/>
          </p:nvPr>
        </p:nvSpPr>
        <p:spPr>
          <a:xfrm>
            <a:off x="9448800" y="6538913"/>
            <a:ext cx="2743200" cy="306000"/>
          </a:xfrm>
          <a:prstGeom prst="rect">
            <a:avLst/>
          </a:prstGeom>
        </p:spPr>
        <p:txBody>
          <a:bodyPr anchor="ctr"/>
          <a:lstStyle>
            <a:lvl1pPr algn="r">
              <a:defRPr sz="1200">
                <a:solidFill>
                  <a:schemeClr val="tx1"/>
                </a:solidFill>
                <a:latin typeface="UD デジタル 教科書体 N-R" panose="02020400000000000000" pitchFamily="17" charset="-128"/>
                <a:ea typeface="UD デジタル 教科書体 N-R" panose="02020400000000000000" pitchFamily="17" charset="-128"/>
              </a:defRPr>
            </a:lvl1pPr>
          </a:lstStyle>
          <a:p>
            <a:fld id="{3341DCAC-D657-49AC-AFA1-66DB296B9906}" type="slidenum">
              <a:rPr lang="ja-JP" altLang="en-US" smtClean="0"/>
              <a:pPr/>
              <a:t>‹#›</a:t>
            </a:fld>
            <a:endParaRPr lang="ja-JP" altLang="en-US"/>
          </a:p>
        </p:txBody>
      </p:sp>
    </p:spTree>
    <p:extLst>
      <p:ext uri="{BB962C8B-B14F-4D97-AF65-F5344CB8AC3E}">
        <p14:creationId xmlns:p14="http://schemas.microsoft.com/office/powerpoint/2010/main" val="4065536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
        <p:nvSpPr>
          <p:cNvPr id="7" name="角丸四角形 6"/>
          <p:cNvSpPr/>
          <p:nvPr userDrawn="1"/>
        </p:nvSpPr>
        <p:spPr>
          <a:xfrm>
            <a:off x="578621" y="617510"/>
            <a:ext cx="10588110" cy="953585"/>
          </a:xfrm>
          <a:prstGeom prst="roundRect">
            <a:avLst/>
          </a:prstGeom>
          <a:solidFill>
            <a:srgbClr val="DBEFF8"/>
          </a:solidFill>
          <a:ln w="73025">
            <a:solidFill>
              <a:srgbClr val="DBEFF8"/>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8" name="Text Placeholder 2"/>
          <p:cNvSpPr>
            <a:spLocks noGrp="1"/>
          </p:cNvSpPr>
          <p:nvPr>
            <p:ph type="body" idx="1" hasCustomPrompt="1"/>
          </p:nvPr>
        </p:nvSpPr>
        <p:spPr>
          <a:xfrm>
            <a:off x="1989476" y="3853856"/>
            <a:ext cx="7936537" cy="388936"/>
          </a:xfrm>
        </p:spPr>
        <p:txBody>
          <a:bodyPr/>
          <a:lstStyle>
            <a:lvl1pPr marL="0" indent="0">
              <a:buNone/>
              <a:defRPr sz="2400">
                <a:solidFill>
                  <a:schemeClr val="tx1"/>
                </a:solidFill>
                <a:latin typeface="UD デジタル 教科書体 N-R" panose="02020400000000000000" pitchFamily="17" charset="-128"/>
                <a:ea typeface="UD デジタル 教科書体 N-R" panose="02020400000000000000" pitchFamily="17" charset="-128"/>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dirty="0"/>
              <a:t>見出し１</a:t>
            </a:r>
          </a:p>
        </p:txBody>
      </p:sp>
      <p:sp>
        <p:nvSpPr>
          <p:cNvPr id="10" name="テキスト プレースホルダー 14"/>
          <p:cNvSpPr>
            <a:spLocks noGrp="1"/>
          </p:cNvSpPr>
          <p:nvPr>
            <p:ph type="body" sz="quarter" idx="14" hasCustomPrompt="1"/>
          </p:nvPr>
        </p:nvSpPr>
        <p:spPr>
          <a:xfrm>
            <a:off x="0" y="6538913"/>
            <a:ext cx="4023784" cy="306000"/>
          </a:xfrm>
        </p:spPr>
        <p:txBody>
          <a:bodyPr anchor="ctr">
            <a:normAutofit/>
          </a:bodyPr>
          <a:lstStyle>
            <a:lvl1pPr marL="0" indent="0">
              <a:buNone/>
              <a:defRPr sz="1200">
                <a:latin typeface="UD デジタル 教科書体 N-R" panose="02020400000000000000" pitchFamily="17" charset="-128"/>
                <a:ea typeface="UD デジタル 教科書体 N-R" panose="02020400000000000000" pitchFamily="17" charset="-128"/>
              </a:defRPr>
            </a:lvl1pPr>
          </a:lstStyle>
          <a:p>
            <a:pPr lvl="0"/>
            <a:r>
              <a:rPr kumimoji="1" lang="ja-JP" altLang="en-US" dirty="0"/>
              <a:t>教科書対応ページ</a:t>
            </a:r>
          </a:p>
        </p:txBody>
      </p:sp>
      <p:sp>
        <p:nvSpPr>
          <p:cNvPr id="11" name="Text Placeholder 2"/>
          <p:cNvSpPr>
            <a:spLocks noGrp="1"/>
          </p:cNvSpPr>
          <p:nvPr>
            <p:ph type="body" idx="15" hasCustomPrompt="1"/>
          </p:nvPr>
        </p:nvSpPr>
        <p:spPr>
          <a:xfrm>
            <a:off x="1560426" y="3859967"/>
            <a:ext cx="360000" cy="360000"/>
          </a:xfrm>
          <a:solidFill>
            <a:srgbClr val="21B8CE"/>
          </a:solidFill>
          <a:ln>
            <a:solidFill>
              <a:srgbClr val="21B8CE"/>
            </a:solidFill>
          </a:ln>
        </p:spPr>
        <p:txBody>
          <a:bodyPr anchor="ctr"/>
          <a:lstStyle>
            <a:lvl1pPr marL="0" indent="0" algn="ctr">
              <a:buNone/>
              <a:defRPr sz="2400">
                <a:solidFill>
                  <a:schemeClr val="bg1"/>
                </a:solidFill>
                <a:latin typeface="UD デジタル 教科書体 N-R" panose="02020400000000000000" pitchFamily="17" charset="-128"/>
                <a:ea typeface="UD デジタル 教科書体 N-R" panose="02020400000000000000" pitchFamily="17" charset="-128"/>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ja-JP" dirty="0"/>
              <a:t>1</a:t>
            </a:r>
            <a:endParaRPr lang="ja-JP" altLang="en-US" dirty="0"/>
          </a:p>
        </p:txBody>
      </p:sp>
      <p:sp>
        <p:nvSpPr>
          <p:cNvPr id="12" name="Text Placeholder 2"/>
          <p:cNvSpPr>
            <a:spLocks noGrp="1"/>
          </p:cNvSpPr>
          <p:nvPr>
            <p:ph type="body" idx="16" hasCustomPrompt="1"/>
          </p:nvPr>
        </p:nvSpPr>
        <p:spPr>
          <a:xfrm>
            <a:off x="1989476" y="4341074"/>
            <a:ext cx="7936537" cy="388936"/>
          </a:xfrm>
        </p:spPr>
        <p:txBody>
          <a:bodyPr/>
          <a:lstStyle>
            <a:lvl1pPr marL="0" indent="0">
              <a:buNone/>
              <a:defRPr sz="2400">
                <a:solidFill>
                  <a:schemeClr val="tx1"/>
                </a:solidFill>
                <a:latin typeface="UD デジタル 教科書体 N-R" panose="02020400000000000000" pitchFamily="17" charset="-128"/>
                <a:ea typeface="UD デジタル 教科書体 N-R" panose="02020400000000000000" pitchFamily="17" charset="-128"/>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dirty="0"/>
              <a:t>見出し１</a:t>
            </a:r>
          </a:p>
        </p:txBody>
      </p:sp>
      <p:sp>
        <p:nvSpPr>
          <p:cNvPr id="13" name="テキスト プレースホルダー 24"/>
          <p:cNvSpPr>
            <a:spLocks noGrp="1"/>
          </p:cNvSpPr>
          <p:nvPr>
            <p:ph type="body" sz="quarter" idx="25" hasCustomPrompt="1"/>
          </p:nvPr>
        </p:nvSpPr>
        <p:spPr>
          <a:xfrm>
            <a:off x="578620" y="2305282"/>
            <a:ext cx="11034760" cy="1265237"/>
          </a:xfrm>
        </p:spPr>
        <p:txBody>
          <a:bodyPr/>
          <a:lstStyle>
            <a:lvl1pPr marL="0" indent="0">
              <a:buNone/>
              <a:defRPr>
                <a:latin typeface="UD デジタル 教科書体 N-R" panose="02020400000000000000" pitchFamily="17" charset="-128"/>
                <a:ea typeface="UD デジタル 教科書体 N-R" panose="02020400000000000000" pitchFamily="17" charset="-128"/>
              </a:defRPr>
            </a:lvl1pPr>
          </a:lstStyle>
          <a:p>
            <a:pPr lvl="0"/>
            <a:r>
              <a:rPr kumimoji="1" lang="ja-JP" altLang="en-US" dirty="0"/>
              <a:t>リード文</a:t>
            </a:r>
          </a:p>
        </p:txBody>
      </p:sp>
      <p:sp>
        <p:nvSpPr>
          <p:cNvPr id="14" name="Text Placeholder 2"/>
          <p:cNvSpPr>
            <a:spLocks noGrp="1"/>
          </p:cNvSpPr>
          <p:nvPr>
            <p:ph type="body" idx="26" hasCustomPrompt="1"/>
          </p:nvPr>
        </p:nvSpPr>
        <p:spPr>
          <a:xfrm>
            <a:off x="1560426" y="4349351"/>
            <a:ext cx="360000" cy="360000"/>
          </a:xfrm>
          <a:solidFill>
            <a:srgbClr val="21B8CE"/>
          </a:solidFill>
          <a:ln>
            <a:solidFill>
              <a:srgbClr val="21B8CE"/>
            </a:solidFill>
          </a:ln>
        </p:spPr>
        <p:txBody>
          <a:bodyPr anchor="ctr"/>
          <a:lstStyle>
            <a:lvl1pPr marL="0" indent="0" algn="ctr">
              <a:buNone/>
              <a:defRPr sz="2400">
                <a:solidFill>
                  <a:schemeClr val="bg1"/>
                </a:solidFill>
                <a:latin typeface="UD デジタル 教科書体 N-R" panose="02020400000000000000" pitchFamily="17" charset="-128"/>
                <a:ea typeface="UD デジタル 教科書体 N-R" panose="02020400000000000000" pitchFamily="17" charset="-128"/>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ja-JP" dirty="0"/>
              <a:t>2</a:t>
            </a:r>
            <a:endParaRPr lang="ja-JP" altLang="en-US" dirty="0"/>
          </a:p>
        </p:txBody>
      </p:sp>
      <p:sp>
        <p:nvSpPr>
          <p:cNvPr id="15" name="角丸四角形吹き出し 14"/>
          <p:cNvSpPr/>
          <p:nvPr userDrawn="1"/>
        </p:nvSpPr>
        <p:spPr>
          <a:xfrm>
            <a:off x="1984204" y="650779"/>
            <a:ext cx="9005687" cy="875378"/>
          </a:xfrm>
          <a:prstGeom prst="wedgeRoundRectCallout">
            <a:avLst>
              <a:gd name="adj1" fmla="val -52518"/>
              <a:gd name="adj2" fmla="val 14664"/>
              <a:gd name="adj3" fmla="val 16667"/>
            </a:avLst>
          </a:prstGeom>
          <a:solidFill>
            <a:srgbClr val="F0F8FA"/>
          </a:solidFill>
          <a:ln>
            <a:solidFill>
              <a:srgbClr val="F0F8FA"/>
            </a:solidFill>
          </a:ln>
        </p:spPr>
        <p:style>
          <a:lnRef idx="2">
            <a:schemeClr val="accent3">
              <a:shade val="50000"/>
            </a:schemeClr>
          </a:lnRef>
          <a:fillRef idx="1">
            <a:schemeClr val="accent3"/>
          </a:fillRef>
          <a:effectRef idx="0">
            <a:schemeClr val="accent3"/>
          </a:effectRef>
          <a:fontRef idx="minor">
            <a:schemeClr val="lt1"/>
          </a:fontRef>
        </p:style>
        <p:txBody>
          <a:bodyPr lIns="180000" tIns="0" rIns="0" bIns="0" rtlCol="0" anchor="ctr"/>
          <a:lstStyle/>
          <a:p>
            <a:pPr algn="l"/>
            <a:endParaRPr kumimoji="1" lang="ja-JP" altLang="en-US" sz="3600" b="1"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6" name="楕円 15"/>
          <p:cNvSpPr/>
          <p:nvPr userDrawn="1"/>
        </p:nvSpPr>
        <p:spPr>
          <a:xfrm>
            <a:off x="443489" y="460494"/>
            <a:ext cx="1260000" cy="1260000"/>
          </a:xfrm>
          <a:prstGeom prst="ellipse">
            <a:avLst/>
          </a:prstGeom>
          <a:solidFill>
            <a:srgbClr val="21B8CE"/>
          </a:solidFill>
          <a:ln>
            <a:solidFill>
              <a:srgbClr val="21B8CE"/>
            </a:solid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lstStyle/>
          <a:p>
            <a:pPr algn="ctr"/>
            <a:endParaRPr kumimoji="1" lang="ja-JP" altLang="en-US" sz="8000" b="1" dirty="0">
              <a:latin typeface="UD デジタル 教科書体 N-R" panose="02020400000000000000" pitchFamily="17" charset="-128"/>
              <a:ea typeface="UD デジタル 教科書体 N-R" panose="02020400000000000000" pitchFamily="17" charset="-128"/>
            </a:endParaRPr>
          </a:p>
        </p:txBody>
      </p:sp>
      <p:sp>
        <p:nvSpPr>
          <p:cNvPr id="19" name="テキスト プレースホルダー 4"/>
          <p:cNvSpPr>
            <a:spLocks noGrp="1"/>
          </p:cNvSpPr>
          <p:nvPr>
            <p:ph type="body" sz="quarter" idx="35" hasCustomPrompt="1"/>
          </p:nvPr>
        </p:nvSpPr>
        <p:spPr>
          <a:xfrm>
            <a:off x="2323627" y="702627"/>
            <a:ext cx="8754684" cy="742019"/>
          </a:xfrm>
          <a:noFill/>
        </p:spPr>
        <p:txBody>
          <a:bodyPr wrap="none" lIns="0" tIns="0" rIns="0" bIns="0" anchor="ctr" anchorCtr="0">
            <a:noAutofit/>
          </a:bodyPr>
          <a:lstStyle>
            <a:lvl1pPr marL="0" indent="0" algn="l">
              <a:buNone/>
              <a:defRPr sz="3600" b="1">
                <a:solidFill>
                  <a:schemeClr val="tx1"/>
                </a:solidFill>
                <a:latin typeface="UD デジタル 教科書体 N-R" panose="02020400000000000000" pitchFamily="17" charset="-128"/>
                <a:ea typeface="UD デジタル 教科書体 N-R" panose="02020400000000000000" pitchFamily="17" charset="-128"/>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kumimoji="1" lang="ja-JP" altLang="en-US" dirty="0"/>
              <a:t>節タイトル</a:t>
            </a:r>
          </a:p>
        </p:txBody>
      </p:sp>
      <p:sp>
        <p:nvSpPr>
          <p:cNvPr id="20" name="テキスト プレースホルダー 22"/>
          <p:cNvSpPr>
            <a:spLocks noGrp="1"/>
          </p:cNvSpPr>
          <p:nvPr>
            <p:ph type="body" sz="quarter" idx="24" hasCustomPrompt="1"/>
          </p:nvPr>
        </p:nvSpPr>
        <p:spPr>
          <a:xfrm>
            <a:off x="578620" y="675679"/>
            <a:ext cx="975451" cy="970116"/>
          </a:xfrm>
          <a:noFill/>
          <a:ln>
            <a:noFill/>
          </a:ln>
        </p:spPr>
        <p:txBody>
          <a:bodyPr wrap="none" anchor="ctr" anchorCtr="1">
            <a:noAutofit/>
          </a:bodyPr>
          <a:lstStyle>
            <a:lvl1pPr marL="0" indent="0">
              <a:buNone/>
              <a:defRPr sz="8000" b="0" spc="-300">
                <a:solidFill>
                  <a:schemeClr val="bg1"/>
                </a:solidFill>
                <a:latin typeface="UD デジタル 教科書体 N-R" panose="02020400000000000000" pitchFamily="17" charset="-128"/>
                <a:ea typeface="UD デジタル 教科書体 N-R" panose="02020400000000000000" pitchFamily="17" charset="-128"/>
                <a:cs typeface="UD デジタル 教科書体 N-R" panose="02020400000000000000" pitchFamily="17" charset="-128"/>
              </a:defRPr>
            </a:lvl1pPr>
            <a:lvl2pPr>
              <a:defRPr sz="7200"/>
            </a:lvl2pPr>
            <a:lvl3pPr>
              <a:defRPr sz="7200"/>
            </a:lvl3pPr>
            <a:lvl4pPr>
              <a:defRPr sz="7200"/>
            </a:lvl4pPr>
            <a:lvl5pPr>
              <a:defRPr sz="7200"/>
            </a:lvl5pPr>
          </a:lstStyle>
          <a:p>
            <a:pPr lvl="0"/>
            <a:r>
              <a:rPr kumimoji="1" lang="en-US" altLang="ja-JP" dirty="0"/>
              <a:t>1</a:t>
            </a:r>
            <a:endParaRPr kumimoji="1" lang="ja-JP" altLang="en-US" dirty="0"/>
          </a:p>
        </p:txBody>
      </p:sp>
      <p:sp>
        <p:nvSpPr>
          <p:cNvPr id="21" name="Slide Number Placeholder 5"/>
          <p:cNvSpPr>
            <a:spLocks noGrp="1"/>
          </p:cNvSpPr>
          <p:nvPr>
            <p:ph type="sldNum" sz="quarter" idx="12"/>
          </p:nvPr>
        </p:nvSpPr>
        <p:spPr>
          <a:xfrm>
            <a:off x="9448800" y="6538913"/>
            <a:ext cx="2743200" cy="306000"/>
          </a:xfrm>
          <a:prstGeom prst="rect">
            <a:avLst/>
          </a:prstGeom>
        </p:spPr>
        <p:txBody>
          <a:bodyPr anchor="ctr"/>
          <a:lstStyle>
            <a:lvl1pPr algn="r">
              <a:defRPr sz="1200">
                <a:solidFill>
                  <a:schemeClr val="tx1"/>
                </a:solidFill>
                <a:latin typeface="UD デジタル 教科書体 N-R" panose="02020400000000000000" pitchFamily="17" charset="-128"/>
                <a:ea typeface="UD デジタル 教科書体 N-R" panose="02020400000000000000" pitchFamily="17" charset="-128"/>
              </a:defRPr>
            </a:lvl1pPr>
          </a:lstStyle>
          <a:p>
            <a:fld id="{3341DCAC-D657-49AC-AFA1-66DB296B9906}" type="slidenum">
              <a:rPr lang="ja-JP" altLang="en-US" smtClean="0"/>
              <a:pPr/>
              <a:t>‹#›</a:t>
            </a:fld>
            <a:endParaRPr lang="ja-JP" altLang="en-US"/>
          </a:p>
        </p:txBody>
      </p:sp>
      <p:sp>
        <p:nvSpPr>
          <p:cNvPr id="22" name="テキスト プレースホルダー 7"/>
          <p:cNvSpPr>
            <a:spLocks noGrp="1"/>
          </p:cNvSpPr>
          <p:nvPr>
            <p:ph type="body" sz="quarter" idx="13" hasCustomPrompt="1"/>
          </p:nvPr>
        </p:nvSpPr>
        <p:spPr>
          <a:xfrm>
            <a:off x="0" y="1"/>
            <a:ext cx="8764693" cy="254000"/>
          </a:xfrm>
        </p:spPr>
        <p:txBody>
          <a:bodyPr>
            <a:noAutofit/>
          </a:bodyPr>
          <a:lstStyle>
            <a:lvl1pPr marL="0" indent="0">
              <a:buNone/>
              <a:defRPr sz="1200">
                <a:latin typeface="UD デジタル 教科書体 N-R" panose="02020400000000000000" pitchFamily="17" charset="-128"/>
                <a:ea typeface="UD デジタル 教科書体 N-R" panose="02020400000000000000" pitchFamily="17" charset="-128"/>
              </a:defRPr>
            </a:lvl1pPr>
            <a:lvl2pPr>
              <a:defRPr sz="1600"/>
            </a:lvl2pPr>
            <a:lvl3pPr>
              <a:defRPr sz="1400"/>
            </a:lvl3pPr>
            <a:lvl4pPr>
              <a:defRPr sz="1200"/>
            </a:lvl4pPr>
            <a:lvl5pPr>
              <a:defRPr sz="1200"/>
            </a:lvl5pPr>
          </a:lstStyle>
          <a:p>
            <a:pPr lvl="0"/>
            <a:r>
              <a:rPr kumimoji="1" lang="ja-JP" altLang="en-US" dirty="0"/>
              <a:t>章・節タイトル</a:t>
            </a:r>
          </a:p>
        </p:txBody>
      </p:sp>
      <p:sp>
        <p:nvSpPr>
          <p:cNvPr id="17" name="Text Placeholder 2"/>
          <p:cNvSpPr>
            <a:spLocks noGrp="1"/>
          </p:cNvSpPr>
          <p:nvPr>
            <p:ph type="body" idx="36" hasCustomPrompt="1"/>
          </p:nvPr>
        </p:nvSpPr>
        <p:spPr>
          <a:xfrm>
            <a:off x="1989476" y="4828292"/>
            <a:ext cx="7936537" cy="388936"/>
          </a:xfrm>
        </p:spPr>
        <p:txBody>
          <a:bodyPr/>
          <a:lstStyle>
            <a:lvl1pPr marL="0" indent="0">
              <a:buNone/>
              <a:defRPr sz="2400">
                <a:solidFill>
                  <a:schemeClr val="tx1"/>
                </a:solidFill>
                <a:latin typeface="UD デジタル 教科書体 N-R" panose="02020400000000000000" pitchFamily="17" charset="-128"/>
                <a:ea typeface="UD デジタル 教科書体 N-R" panose="02020400000000000000" pitchFamily="17" charset="-128"/>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dirty="0"/>
              <a:t>見出し１</a:t>
            </a:r>
          </a:p>
        </p:txBody>
      </p:sp>
      <p:sp>
        <p:nvSpPr>
          <p:cNvPr id="18" name="Text Placeholder 2"/>
          <p:cNvSpPr>
            <a:spLocks noGrp="1"/>
          </p:cNvSpPr>
          <p:nvPr>
            <p:ph type="body" idx="37" hasCustomPrompt="1"/>
          </p:nvPr>
        </p:nvSpPr>
        <p:spPr>
          <a:xfrm>
            <a:off x="1560426" y="4836569"/>
            <a:ext cx="360000" cy="360000"/>
          </a:xfrm>
          <a:solidFill>
            <a:srgbClr val="21B8CE"/>
          </a:solidFill>
          <a:ln>
            <a:solidFill>
              <a:srgbClr val="21B8CE"/>
            </a:solidFill>
          </a:ln>
        </p:spPr>
        <p:txBody>
          <a:bodyPr anchor="ctr"/>
          <a:lstStyle>
            <a:lvl1pPr marL="0" indent="0" algn="ctr">
              <a:buNone/>
              <a:defRPr sz="2400">
                <a:solidFill>
                  <a:schemeClr val="bg1"/>
                </a:solidFill>
                <a:latin typeface="UD デジタル 教科書体 N-R" panose="02020400000000000000" pitchFamily="17" charset="-128"/>
                <a:ea typeface="UD デジタル 教科書体 N-R" panose="02020400000000000000" pitchFamily="17" charset="-128"/>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ja-JP" dirty="0"/>
              <a:t>3</a:t>
            </a:r>
            <a:endParaRPr lang="ja-JP" altLang="en-US" dirty="0"/>
          </a:p>
        </p:txBody>
      </p:sp>
      <p:sp>
        <p:nvSpPr>
          <p:cNvPr id="23" name="Text Placeholder 2"/>
          <p:cNvSpPr>
            <a:spLocks noGrp="1"/>
          </p:cNvSpPr>
          <p:nvPr>
            <p:ph type="body" idx="38" hasCustomPrompt="1"/>
          </p:nvPr>
        </p:nvSpPr>
        <p:spPr>
          <a:xfrm>
            <a:off x="1989476" y="5294666"/>
            <a:ext cx="7936537" cy="388936"/>
          </a:xfrm>
        </p:spPr>
        <p:txBody>
          <a:bodyPr/>
          <a:lstStyle>
            <a:lvl1pPr marL="0" indent="0">
              <a:buNone/>
              <a:defRPr sz="2400">
                <a:solidFill>
                  <a:schemeClr val="tx1"/>
                </a:solidFill>
                <a:latin typeface="UD デジタル 教科書体 N-R" panose="02020400000000000000" pitchFamily="17" charset="-128"/>
                <a:ea typeface="UD デジタル 教科書体 N-R" panose="02020400000000000000" pitchFamily="17" charset="-128"/>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dirty="0"/>
              <a:t>見出し１</a:t>
            </a:r>
          </a:p>
        </p:txBody>
      </p:sp>
      <p:sp>
        <p:nvSpPr>
          <p:cNvPr id="24" name="Text Placeholder 2"/>
          <p:cNvSpPr>
            <a:spLocks noGrp="1"/>
          </p:cNvSpPr>
          <p:nvPr>
            <p:ph type="body" idx="39" hasCustomPrompt="1"/>
          </p:nvPr>
        </p:nvSpPr>
        <p:spPr>
          <a:xfrm>
            <a:off x="1560426" y="5302943"/>
            <a:ext cx="360000" cy="360000"/>
          </a:xfrm>
          <a:solidFill>
            <a:srgbClr val="21B8CE"/>
          </a:solidFill>
          <a:ln>
            <a:solidFill>
              <a:srgbClr val="21B8CE"/>
            </a:solidFill>
          </a:ln>
        </p:spPr>
        <p:txBody>
          <a:bodyPr anchor="ctr"/>
          <a:lstStyle>
            <a:lvl1pPr marL="0" indent="0" algn="ctr">
              <a:buNone/>
              <a:defRPr sz="2400">
                <a:solidFill>
                  <a:schemeClr val="bg1"/>
                </a:solidFill>
                <a:latin typeface="UD デジタル 教科書体 N-R" panose="02020400000000000000" pitchFamily="17" charset="-128"/>
                <a:ea typeface="UD デジタル 教科書体 N-R" panose="02020400000000000000" pitchFamily="17" charset="-128"/>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ja-JP" dirty="0"/>
              <a:t>4</a:t>
            </a:r>
            <a:endParaRPr lang="ja-JP" altLang="en-US" dirty="0"/>
          </a:p>
        </p:txBody>
      </p:sp>
      <p:sp>
        <p:nvSpPr>
          <p:cNvPr id="25" name="Text Placeholder 2"/>
          <p:cNvSpPr>
            <a:spLocks noGrp="1"/>
          </p:cNvSpPr>
          <p:nvPr>
            <p:ph type="body" idx="40" hasCustomPrompt="1"/>
          </p:nvPr>
        </p:nvSpPr>
        <p:spPr>
          <a:xfrm>
            <a:off x="1989476" y="5761040"/>
            <a:ext cx="7936537" cy="388936"/>
          </a:xfrm>
        </p:spPr>
        <p:txBody>
          <a:bodyPr/>
          <a:lstStyle>
            <a:lvl1pPr marL="0" indent="0">
              <a:buNone/>
              <a:defRPr sz="2400">
                <a:solidFill>
                  <a:schemeClr val="tx1"/>
                </a:solidFill>
                <a:latin typeface="UD デジタル 教科書体 N-R" panose="02020400000000000000" pitchFamily="17" charset="-128"/>
                <a:ea typeface="UD デジタル 教科書体 N-R" panose="02020400000000000000" pitchFamily="17" charset="-128"/>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dirty="0"/>
              <a:t>見出し１</a:t>
            </a:r>
          </a:p>
        </p:txBody>
      </p:sp>
      <p:sp>
        <p:nvSpPr>
          <p:cNvPr id="26" name="Text Placeholder 2"/>
          <p:cNvSpPr>
            <a:spLocks noGrp="1"/>
          </p:cNvSpPr>
          <p:nvPr>
            <p:ph type="body" idx="41" hasCustomPrompt="1"/>
          </p:nvPr>
        </p:nvSpPr>
        <p:spPr>
          <a:xfrm>
            <a:off x="1560426" y="5769317"/>
            <a:ext cx="360000" cy="360000"/>
          </a:xfrm>
          <a:solidFill>
            <a:srgbClr val="21B8CE"/>
          </a:solidFill>
          <a:ln>
            <a:solidFill>
              <a:srgbClr val="21B8CE"/>
            </a:solidFill>
          </a:ln>
        </p:spPr>
        <p:txBody>
          <a:bodyPr anchor="ctr"/>
          <a:lstStyle>
            <a:lvl1pPr marL="0" indent="0" algn="ctr">
              <a:buNone/>
              <a:defRPr sz="2400">
                <a:solidFill>
                  <a:schemeClr val="bg1"/>
                </a:solidFill>
                <a:latin typeface="UD デジタル 教科書体 N-R" panose="02020400000000000000" pitchFamily="17" charset="-128"/>
                <a:ea typeface="UD デジタル 教科書体 N-R" panose="02020400000000000000" pitchFamily="17" charset="-128"/>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ja-JP" dirty="0"/>
              <a:t>5</a:t>
            </a:r>
            <a:endParaRPr lang="ja-JP" altLang="en-US" dirty="0"/>
          </a:p>
        </p:txBody>
      </p:sp>
    </p:spTree>
    <p:extLst>
      <p:ext uri="{BB962C8B-B14F-4D97-AF65-F5344CB8AC3E}">
        <p14:creationId xmlns:p14="http://schemas.microsoft.com/office/powerpoint/2010/main" val="131064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セクション見出し">
    <p:spTree>
      <p:nvGrpSpPr>
        <p:cNvPr id="1" name=""/>
        <p:cNvGrpSpPr/>
        <p:nvPr/>
      </p:nvGrpSpPr>
      <p:grpSpPr>
        <a:xfrm>
          <a:off x="0" y="0"/>
          <a:ext cx="0" cy="0"/>
          <a:chOff x="0" y="0"/>
          <a:chExt cx="0" cy="0"/>
        </a:xfrm>
      </p:grpSpPr>
      <p:sp>
        <p:nvSpPr>
          <p:cNvPr id="8" name="テキスト プレースホルダー 14"/>
          <p:cNvSpPr>
            <a:spLocks noGrp="1"/>
          </p:cNvSpPr>
          <p:nvPr>
            <p:ph type="body" sz="quarter" idx="14" hasCustomPrompt="1"/>
          </p:nvPr>
        </p:nvSpPr>
        <p:spPr>
          <a:xfrm>
            <a:off x="0" y="6538913"/>
            <a:ext cx="4023784" cy="306000"/>
          </a:xfrm>
        </p:spPr>
        <p:txBody>
          <a:bodyPr anchor="ctr">
            <a:normAutofit/>
          </a:bodyPr>
          <a:lstStyle>
            <a:lvl1pPr marL="0" indent="0">
              <a:buNone/>
              <a:defRPr sz="1200">
                <a:latin typeface="UD デジタル 教科書体 N-R" panose="02020400000000000000" pitchFamily="17" charset="-128"/>
                <a:ea typeface="UD デジタル 教科書体 N-R" panose="02020400000000000000" pitchFamily="17" charset="-128"/>
              </a:defRPr>
            </a:lvl1pPr>
          </a:lstStyle>
          <a:p>
            <a:pPr lvl="0"/>
            <a:r>
              <a:rPr kumimoji="1" lang="ja-JP" altLang="en-US" dirty="0"/>
              <a:t>教科書対応ページ</a:t>
            </a:r>
          </a:p>
        </p:txBody>
      </p:sp>
      <p:sp>
        <p:nvSpPr>
          <p:cNvPr id="10" name="テキスト プレースホルダー 4"/>
          <p:cNvSpPr>
            <a:spLocks noGrp="1"/>
          </p:cNvSpPr>
          <p:nvPr>
            <p:ph type="body" sz="quarter" idx="15" hasCustomPrompt="1"/>
          </p:nvPr>
        </p:nvSpPr>
        <p:spPr>
          <a:xfrm>
            <a:off x="1344629" y="332854"/>
            <a:ext cx="10643985" cy="863308"/>
          </a:xfrm>
        </p:spPr>
        <p:txBody>
          <a:bodyPr lIns="0" tIns="0" rIns="0" bIns="0" anchor="ctr" anchorCtr="0">
            <a:noAutofit/>
          </a:bodyPr>
          <a:lstStyle>
            <a:lvl1pPr marL="0" indent="0">
              <a:buNone/>
              <a:defRPr sz="4400" b="1">
                <a:solidFill>
                  <a:srgbClr val="21B8CE"/>
                </a:solidFill>
                <a:latin typeface="UD デジタル 教科書体 N-R" panose="02020400000000000000" pitchFamily="17" charset="-128"/>
                <a:ea typeface="UD デジタル 教科書体 N-R" panose="02020400000000000000" pitchFamily="17" charset="-128"/>
              </a:defRPr>
            </a:lvl1pPr>
            <a:lvl2pPr>
              <a:defRPr sz="4400">
                <a:solidFill>
                  <a:schemeClr val="accent4">
                    <a:lumMod val="75000"/>
                  </a:schemeClr>
                </a:solidFill>
              </a:defRPr>
            </a:lvl2pPr>
            <a:lvl3pPr>
              <a:defRPr sz="4400">
                <a:solidFill>
                  <a:schemeClr val="accent4">
                    <a:lumMod val="75000"/>
                  </a:schemeClr>
                </a:solidFill>
              </a:defRPr>
            </a:lvl3pPr>
            <a:lvl4pPr>
              <a:defRPr sz="4400">
                <a:solidFill>
                  <a:schemeClr val="accent4">
                    <a:lumMod val="75000"/>
                  </a:schemeClr>
                </a:solidFill>
              </a:defRPr>
            </a:lvl4pPr>
            <a:lvl5pPr>
              <a:defRPr sz="4400">
                <a:solidFill>
                  <a:schemeClr val="accent4">
                    <a:lumMod val="75000"/>
                  </a:schemeClr>
                </a:solidFill>
              </a:defRPr>
            </a:lvl5pPr>
          </a:lstStyle>
          <a:p>
            <a:pPr lvl="0"/>
            <a:r>
              <a:rPr kumimoji="1" lang="ja-JP" altLang="en-US" dirty="0"/>
              <a:t>見出し</a:t>
            </a:r>
          </a:p>
        </p:txBody>
      </p:sp>
      <p:sp>
        <p:nvSpPr>
          <p:cNvPr id="11" name="正方形/長方形 10"/>
          <p:cNvSpPr/>
          <p:nvPr userDrawn="1"/>
        </p:nvSpPr>
        <p:spPr>
          <a:xfrm>
            <a:off x="412955" y="332854"/>
            <a:ext cx="796413" cy="863308"/>
          </a:xfrm>
          <a:prstGeom prst="rect">
            <a:avLst/>
          </a:prstGeom>
          <a:solidFill>
            <a:srgbClr val="21B8CE"/>
          </a:solidFill>
          <a:ln>
            <a:solidFill>
              <a:srgbClr val="21B8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400" dirty="0">
              <a:solidFill>
                <a:schemeClr val="bg1"/>
              </a:solidFill>
              <a:latin typeface="UD デジタル 教科書体 N-R" panose="02020400000000000000" pitchFamily="17" charset="-128"/>
              <a:ea typeface="UD デジタル 教科書体 N-R" panose="02020400000000000000" pitchFamily="17" charset="-128"/>
            </a:endParaRPr>
          </a:p>
        </p:txBody>
      </p:sp>
      <p:sp>
        <p:nvSpPr>
          <p:cNvPr id="14" name="テキスト プレースホルダー 4"/>
          <p:cNvSpPr>
            <a:spLocks noGrp="1"/>
          </p:cNvSpPr>
          <p:nvPr>
            <p:ph type="body" sz="quarter" idx="16" hasCustomPrompt="1"/>
          </p:nvPr>
        </p:nvSpPr>
        <p:spPr>
          <a:xfrm>
            <a:off x="518581" y="400235"/>
            <a:ext cx="646543" cy="795927"/>
          </a:xfrm>
        </p:spPr>
        <p:txBody>
          <a:bodyPr anchor="ctr" anchorCtr="0">
            <a:noAutofit/>
          </a:bodyPr>
          <a:lstStyle>
            <a:lvl1pPr marL="0" indent="0">
              <a:buNone/>
              <a:defRPr sz="5400" b="1">
                <a:solidFill>
                  <a:schemeClr val="bg1"/>
                </a:solidFill>
                <a:latin typeface="UD デジタル 教科書体 N-R" panose="02020400000000000000" pitchFamily="17" charset="-128"/>
                <a:ea typeface="UD デジタル 教科書体 N-R" panose="02020400000000000000" pitchFamily="17" charset="-128"/>
              </a:defRPr>
            </a:lvl1pPr>
            <a:lvl2pPr>
              <a:defRPr sz="4400">
                <a:solidFill>
                  <a:schemeClr val="accent4">
                    <a:lumMod val="75000"/>
                  </a:schemeClr>
                </a:solidFill>
              </a:defRPr>
            </a:lvl2pPr>
            <a:lvl3pPr>
              <a:defRPr sz="4400">
                <a:solidFill>
                  <a:schemeClr val="accent4">
                    <a:lumMod val="75000"/>
                  </a:schemeClr>
                </a:solidFill>
              </a:defRPr>
            </a:lvl3pPr>
            <a:lvl4pPr>
              <a:defRPr sz="4400">
                <a:solidFill>
                  <a:schemeClr val="accent4">
                    <a:lumMod val="75000"/>
                  </a:schemeClr>
                </a:solidFill>
              </a:defRPr>
            </a:lvl4pPr>
            <a:lvl5pPr>
              <a:defRPr sz="4400">
                <a:solidFill>
                  <a:schemeClr val="accent4">
                    <a:lumMod val="75000"/>
                  </a:schemeClr>
                </a:solidFill>
              </a:defRPr>
            </a:lvl5pPr>
          </a:lstStyle>
          <a:p>
            <a:pPr lvl="0"/>
            <a:r>
              <a:rPr kumimoji="1" lang="en-US" altLang="ja-JP" dirty="0"/>
              <a:t>1</a:t>
            </a:r>
            <a:endParaRPr kumimoji="1" lang="ja-JP" altLang="en-US" dirty="0"/>
          </a:p>
        </p:txBody>
      </p:sp>
      <p:sp>
        <p:nvSpPr>
          <p:cNvPr id="15" name="Slide Number Placeholder 5"/>
          <p:cNvSpPr>
            <a:spLocks noGrp="1"/>
          </p:cNvSpPr>
          <p:nvPr>
            <p:ph type="sldNum" sz="quarter" idx="12"/>
          </p:nvPr>
        </p:nvSpPr>
        <p:spPr>
          <a:xfrm>
            <a:off x="9448800" y="6538913"/>
            <a:ext cx="2743200" cy="306000"/>
          </a:xfrm>
          <a:prstGeom prst="rect">
            <a:avLst/>
          </a:prstGeom>
        </p:spPr>
        <p:txBody>
          <a:bodyPr anchor="ctr"/>
          <a:lstStyle>
            <a:lvl1pPr algn="r">
              <a:defRPr sz="1200">
                <a:solidFill>
                  <a:schemeClr val="tx1"/>
                </a:solidFill>
                <a:latin typeface="UD デジタル 教科書体 N-R" panose="02020400000000000000" pitchFamily="17" charset="-128"/>
                <a:ea typeface="UD デジタル 教科書体 N-R" panose="02020400000000000000" pitchFamily="17" charset="-128"/>
              </a:defRPr>
            </a:lvl1pPr>
          </a:lstStyle>
          <a:p>
            <a:fld id="{3341DCAC-D657-49AC-AFA1-66DB296B9906}" type="slidenum">
              <a:rPr lang="ja-JP" altLang="en-US" smtClean="0"/>
              <a:pPr/>
              <a:t>‹#›</a:t>
            </a:fld>
            <a:endParaRPr lang="ja-JP" altLang="en-US"/>
          </a:p>
        </p:txBody>
      </p:sp>
      <p:sp>
        <p:nvSpPr>
          <p:cNvPr id="16" name="テキスト プレースホルダー 7"/>
          <p:cNvSpPr>
            <a:spLocks noGrp="1"/>
          </p:cNvSpPr>
          <p:nvPr>
            <p:ph type="body" sz="quarter" idx="13" hasCustomPrompt="1"/>
          </p:nvPr>
        </p:nvSpPr>
        <p:spPr>
          <a:xfrm>
            <a:off x="0" y="1"/>
            <a:ext cx="8764693" cy="254000"/>
          </a:xfrm>
        </p:spPr>
        <p:txBody>
          <a:bodyPr>
            <a:noAutofit/>
          </a:bodyPr>
          <a:lstStyle>
            <a:lvl1pPr marL="0" indent="0">
              <a:buNone/>
              <a:defRPr sz="1200">
                <a:latin typeface="UD デジタル 教科書体 N-R" panose="02020400000000000000" pitchFamily="17" charset="-128"/>
                <a:ea typeface="UD デジタル 教科書体 N-R" panose="02020400000000000000" pitchFamily="17" charset="-128"/>
              </a:defRPr>
            </a:lvl1pPr>
            <a:lvl2pPr>
              <a:defRPr sz="1600"/>
            </a:lvl2pPr>
            <a:lvl3pPr>
              <a:defRPr sz="1400"/>
            </a:lvl3pPr>
            <a:lvl4pPr>
              <a:defRPr sz="1200"/>
            </a:lvl4pPr>
            <a:lvl5pPr>
              <a:defRPr sz="1200"/>
            </a:lvl5pPr>
          </a:lstStyle>
          <a:p>
            <a:pPr lvl="0"/>
            <a:r>
              <a:rPr kumimoji="1" lang="ja-JP" altLang="en-US" dirty="0"/>
              <a:t>章・節タイトル</a:t>
            </a:r>
          </a:p>
        </p:txBody>
      </p:sp>
      <p:sp>
        <p:nvSpPr>
          <p:cNvPr id="9" name="テキスト プレースホルダー 24"/>
          <p:cNvSpPr>
            <a:spLocks noGrp="1"/>
          </p:cNvSpPr>
          <p:nvPr>
            <p:ph type="body" sz="quarter" idx="25" hasCustomPrompt="1"/>
          </p:nvPr>
        </p:nvSpPr>
        <p:spPr>
          <a:xfrm>
            <a:off x="578620" y="1652337"/>
            <a:ext cx="11034760" cy="4379495"/>
          </a:xfrm>
        </p:spPr>
        <p:txBody>
          <a:bodyPr/>
          <a:lstStyle>
            <a:lvl1pPr marL="0" indent="0">
              <a:buNone/>
              <a:defRPr>
                <a:latin typeface="UD デジタル 教科書体 N-R" panose="02020400000000000000" pitchFamily="17" charset="-128"/>
                <a:ea typeface="UD デジタル 教科書体 N-R" panose="02020400000000000000" pitchFamily="17" charset="-128"/>
              </a:defRPr>
            </a:lvl1pPr>
          </a:lstStyle>
          <a:p>
            <a:pPr lvl="0"/>
            <a:r>
              <a:rPr kumimoji="1" lang="ja-JP" altLang="en-US" dirty="0"/>
              <a:t>本文</a:t>
            </a:r>
          </a:p>
        </p:txBody>
      </p:sp>
    </p:spTree>
    <p:extLst>
      <p:ext uri="{BB962C8B-B14F-4D97-AF65-F5344CB8AC3E}">
        <p14:creationId xmlns:p14="http://schemas.microsoft.com/office/powerpoint/2010/main" val="1917617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215054" y="1449072"/>
            <a:ext cx="5762413" cy="4921248"/>
          </a:xfrm>
        </p:spPr>
        <p:txBody>
          <a:bodyPr>
            <a:normAutofit/>
          </a:bodyPr>
          <a:lstStyle>
            <a:lvl1pPr marL="0" indent="0">
              <a:buNone/>
              <a:defRPr sz="3200">
                <a:latin typeface="UD デジタル 教科書体 N-R" panose="02020400000000000000" pitchFamily="17" charset="-128"/>
                <a:ea typeface="UD デジタル 教科書体 N-R" panose="02020400000000000000" pitchFamily="17" charset="-128"/>
              </a:defRPr>
            </a:lvl1pPr>
            <a:lvl2pPr marL="457200" indent="0">
              <a:buNone/>
              <a:defRPr sz="2800">
                <a:latin typeface="UD デジタル 教科書体 N-R" panose="02020400000000000000" pitchFamily="17" charset="-128"/>
                <a:ea typeface="UD デジタル 教科書体 N-R" panose="02020400000000000000" pitchFamily="17" charset="-128"/>
              </a:defRPr>
            </a:lvl2pPr>
            <a:lvl3pPr marL="914400" indent="0">
              <a:buNone/>
              <a:defRPr sz="2400">
                <a:latin typeface="UD デジタル 教科書体 N-R" panose="02020400000000000000" pitchFamily="17" charset="-128"/>
                <a:ea typeface="UD デジタル 教科書体 N-R" panose="02020400000000000000" pitchFamily="17" charset="-128"/>
              </a:defRPr>
            </a:lvl3pPr>
            <a:lvl4pPr marL="1371600" indent="0">
              <a:buNone/>
              <a:defRPr sz="2000">
                <a:latin typeface="UD デジタル 教科書体 N-R" panose="02020400000000000000" pitchFamily="17" charset="-128"/>
                <a:ea typeface="UD デジタル 教科書体 N-R" panose="02020400000000000000" pitchFamily="17" charset="-128"/>
              </a:defRPr>
            </a:lvl4pPr>
            <a:lvl5pPr marL="1828800" indent="0">
              <a:buNone/>
              <a:defRPr sz="2000">
                <a:latin typeface="UD デジタル 教科書体 N-R" panose="02020400000000000000" pitchFamily="17" charset="-128"/>
                <a:ea typeface="UD デジタル 教科書体 N-R" panose="02020400000000000000" pitchFamily="17" charset="-128"/>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10" name="Content Placeholder 3"/>
          <p:cNvSpPr>
            <a:spLocks noGrp="1"/>
          </p:cNvSpPr>
          <p:nvPr>
            <p:ph sz="half" idx="2"/>
          </p:nvPr>
        </p:nvSpPr>
        <p:spPr>
          <a:xfrm>
            <a:off x="6185747" y="1449072"/>
            <a:ext cx="5762413" cy="4921248"/>
          </a:xfrm>
        </p:spPr>
        <p:txBody>
          <a:bodyPr>
            <a:normAutofit/>
          </a:bodyPr>
          <a:lstStyle>
            <a:lvl1pPr marL="0" indent="0">
              <a:buNone/>
              <a:defRPr sz="3200">
                <a:latin typeface="UD デジタル 教科書体 N-R" panose="02020400000000000000" pitchFamily="17" charset="-128"/>
                <a:ea typeface="UD デジタル 教科書体 N-R" panose="02020400000000000000" pitchFamily="17" charset="-128"/>
              </a:defRPr>
            </a:lvl1pPr>
            <a:lvl2pPr marL="457200" indent="0">
              <a:buNone/>
              <a:defRPr sz="2800">
                <a:latin typeface="UD デジタル 教科書体 N-R" panose="02020400000000000000" pitchFamily="17" charset="-128"/>
                <a:ea typeface="UD デジタル 教科書体 N-R" panose="02020400000000000000" pitchFamily="17" charset="-128"/>
              </a:defRPr>
            </a:lvl2pPr>
            <a:lvl3pPr marL="914400" indent="0">
              <a:buNone/>
              <a:defRPr sz="2400">
                <a:latin typeface="UD デジタル 教科書体 N-R" panose="02020400000000000000" pitchFamily="17" charset="-128"/>
                <a:ea typeface="UD デジタル 教科書体 N-R" panose="02020400000000000000" pitchFamily="17" charset="-128"/>
              </a:defRPr>
            </a:lvl3pPr>
            <a:lvl4pPr marL="1371600" indent="0">
              <a:buNone/>
              <a:defRPr sz="2000">
                <a:latin typeface="UD デジタル 教科書体 N-R" panose="02020400000000000000" pitchFamily="17" charset="-128"/>
                <a:ea typeface="UD デジタル 教科書体 N-R" panose="02020400000000000000" pitchFamily="17" charset="-128"/>
              </a:defRPr>
            </a:lvl4pPr>
            <a:lvl5pPr marL="1828800" indent="0">
              <a:buNone/>
              <a:defRPr sz="2000">
                <a:latin typeface="UD デジタル 教科書体 N-R" panose="02020400000000000000" pitchFamily="17" charset="-128"/>
                <a:ea typeface="UD デジタル 教科書体 N-R" panose="02020400000000000000" pitchFamily="17"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2" name="テキスト プレースホルダー 7"/>
          <p:cNvSpPr>
            <a:spLocks noGrp="1"/>
          </p:cNvSpPr>
          <p:nvPr>
            <p:ph type="body" sz="quarter" idx="13" hasCustomPrompt="1"/>
          </p:nvPr>
        </p:nvSpPr>
        <p:spPr>
          <a:xfrm>
            <a:off x="0" y="1"/>
            <a:ext cx="8764693" cy="254000"/>
          </a:xfrm>
        </p:spPr>
        <p:txBody>
          <a:bodyPr>
            <a:noAutofit/>
          </a:bodyPr>
          <a:lstStyle>
            <a:lvl1pPr marL="0" indent="0">
              <a:buNone/>
              <a:defRPr sz="1200">
                <a:latin typeface="UD デジタル 教科書体 N-R" panose="02020400000000000000" pitchFamily="17" charset="-128"/>
                <a:ea typeface="UD デジタル 教科書体 N-R" panose="02020400000000000000" pitchFamily="17" charset="-128"/>
              </a:defRPr>
            </a:lvl1pPr>
            <a:lvl2pPr>
              <a:defRPr sz="1600"/>
            </a:lvl2pPr>
            <a:lvl3pPr>
              <a:defRPr sz="1400"/>
            </a:lvl3pPr>
            <a:lvl4pPr>
              <a:defRPr sz="1200"/>
            </a:lvl4pPr>
            <a:lvl5pPr>
              <a:defRPr sz="1200"/>
            </a:lvl5pPr>
          </a:lstStyle>
          <a:p>
            <a:pPr lvl="0"/>
            <a:r>
              <a:rPr kumimoji="1" lang="ja-JP" altLang="en-US" dirty="0"/>
              <a:t>章・節タイトル</a:t>
            </a:r>
          </a:p>
        </p:txBody>
      </p:sp>
      <p:sp>
        <p:nvSpPr>
          <p:cNvPr id="13" name="テキスト プレースホルダー 14"/>
          <p:cNvSpPr>
            <a:spLocks noGrp="1"/>
          </p:cNvSpPr>
          <p:nvPr>
            <p:ph type="body" sz="quarter" idx="14" hasCustomPrompt="1"/>
          </p:nvPr>
        </p:nvSpPr>
        <p:spPr>
          <a:xfrm>
            <a:off x="0" y="6538913"/>
            <a:ext cx="4023784" cy="306000"/>
          </a:xfrm>
        </p:spPr>
        <p:txBody>
          <a:bodyPr anchor="ctr">
            <a:normAutofit/>
          </a:bodyPr>
          <a:lstStyle>
            <a:lvl1pPr marL="0" indent="0">
              <a:buNone/>
              <a:defRPr sz="1200">
                <a:latin typeface="UD デジタル 教科書体 N-R" panose="02020400000000000000" pitchFamily="17" charset="-128"/>
                <a:ea typeface="UD デジタル 教科書体 N-R" panose="02020400000000000000" pitchFamily="17" charset="-128"/>
              </a:defRPr>
            </a:lvl1pPr>
          </a:lstStyle>
          <a:p>
            <a:pPr lvl="0"/>
            <a:r>
              <a:rPr kumimoji="1" lang="ja-JP" altLang="en-US" dirty="0"/>
              <a:t>教科書対応ページ</a:t>
            </a:r>
          </a:p>
        </p:txBody>
      </p:sp>
      <p:sp>
        <p:nvSpPr>
          <p:cNvPr id="15" name="テキスト プレースホルダー 4"/>
          <p:cNvSpPr>
            <a:spLocks noGrp="1"/>
          </p:cNvSpPr>
          <p:nvPr>
            <p:ph type="body" sz="quarter" idx="16" hasCustomPrompt="1"/>
          </p:nvPr>
        </p:nvSpPr>
        <p:spPr>
          <a:xfrm>
            <a:off x="1182256" y="365128"/>
            <a:ext cx="11009745" cy="863308"/>
          </a:xfrm>
        </p:spPr>
        <p:txBody>
          <a:bodyPr anchor="ctr" anchorCtr="0">
            <a:noAutofit/>
          </a:bodyPr>
          <a:lstStyle>
            <a:lvl1pPr marL="0" indent="0">
              <a:buNone/>
              <a:defRPr sz="4400" b="1">
                <a:solidFill>
                  <a:srgbClr val="20B8CE"/>
                </a:solidFill>
                <a:latin typeface="UD デジタル 教科書体 N-R" panose="02020400000000000000" pitchFamily="17" charset="-128"/>
                <a:ea typeface="UD デジタル 教科書体 N-R" panose="02020400000000000000" pitchFamily="17" charset="-128"/>
              </a:defRPr>
            </a:lvl1pPr>
            <a:lvl2pPr>
              <a:defRPr sz="4400">
                <a:solidFill>
                  <a:schemeClr val="accent4">
                    <a:lumMod val="75000"/>
                  </a:schemeClr>
                </a:solidFill>
              </a:defRPr>
            </a:lvl2pPr>
            <a:lvl3pPr>
              <a:defRPr sz="4400">
                <a:solidFill>
                  <a:schemeClr val="accent4">
                    <a:lumMod val="75000"/>
                  </a:schemeClr>
                </a:solidFill>
              </a:defRPr>
            </a:lvl3pPr>
            <a:lvl4pPr>
              <a:defRPr sz="4400">
                <a:solidFill>
                  <a:schemeClr val="accent4">
                    <a:lumMod val="75000"/>
                  </a:schemeClr>
                </a:solidFill>
              </a:defRPr>
            </a:lvl4pPr>
            <a:lvl5pPr>
              <a:defRPr sz="4400">
                <a:solidFill>
                  <a:schemeClr val="accent4">
                    <a:lumMod val="75000"/>
                  </a:schemeClr>
                </a:solidFill>
              </a:defRPr>
            </a:lvl5pPr>
          </a:lstStyle>
          <a:p>
            <a:pPr lvl="0"/>
            <a:r>
              <a:rPr kumimoji="1" lang="ja-JP" altLang="en-US" dirty="0"/>
              <a:t>見出し</a:t>
            </a:r>
          </a:p>
        </p:txBody>
      </p:sp>
      <p:sp>
        <p:nvSpPr>
          <p:cNvPr id="18" name="正方形/長方形 17"/>
          <p:cNvSpPr/>
          <p:nvPr userDrawn="1"/>
        </p:nvSpPr>
        <p:spPr>
          <a:xfrm>
            <a:off x="309719" y="332854"/>
            <a:ext cx="796413" cy="863308"/>
          </a:xfrm>
          <a:prstGeom prst="rect">
            <a:avLst/>
          </a:prstGeom>
          <a:solidFill>
            <a:srgbClr val="21B8CE"/>
          </a:solidFill>
          <a:ln>
            <a:solidFill>
              <a:srgbClr val="21B8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400" dirty="0">
              <a:solidFill>
                <a:schemeClr val="bg1"/>
              </a:solidFill>
              <a:latin typeface="UD デジタル 教科書体 N-R" panose="02020400000000000000" pitchFamily="17" charset="-128"/>
              <a:ea typeface="UD デジタル 教科書体 N-R" panose="02020400000000000000" pitchFamily="17" charset="-128"/>
            </a:endParaRPr>
          </a:p>
        </p:txBody>
      </p:sp>
      <p:sp>
        <p:nvSpPr>
          <p:cNvPr id="19" name="テキスト プレースホルダー 4"/>
          <p:cNvSpPr>
            <a:spLocks noGrp="1"/>
          </p:cNvSpPr>
          <p:nvPr>
            <p:ph type="body" sz="quarter" idx="17" hasCustomPrompt="1"/>
          </p:nvPr>
        </p:nvSpPr>
        <p:spPr>
          <a:xfrm>
            <a:off x="415345" y="400235"/>
            <a:ext cx="646543" cy="795927"/>
          </a:xfrm>
        </p:spPr>
        <p:txBody>
          <a:bodyPr anchor="ctr" anchorCtr="0">
            <a:noAutofit/>
          </a:bodyPr>
          <a:lstStyle>
            <a:lvl1pPr marL="0" indent="0">
              <a:buNone/>
              <a:defRPr sz="5400" b="1">
                <a:solidFill>
                  <a:schemeClr val="bg1"/>
                </a:solidFill>
                <a:latin typeface="UD デジタル 教科書体 N-R" panose="02020400000000000000" pitchFamily="17" charset="-128"/>
                <a:ea typeface="UD デジタル 教科書体 N-R" panose="02020400000000000000" pitchFamily="17" charset="-128"/>
              </a:defRPr>
            </a:lvl1pPr>
            <a:lvl2pPr>
              <a:defRPr sz="4400">
                <a:solidFill>
                  <a:schemeClr val="accent4">
                    <a:lumMod val="75000"/>
                  </a:schemeClr>
                </a:solidFill>
              </a:defRPr>
            </a:lvl2pPr>
            <a:lvl3pPr>
              <a:defRPr sz="4400">
                <a:solidFill>
                  <a:schemeClr val="accent4">
                    <a:lumMod val="75000"/>
                  </a:schemeClr>
                </a:solidFill>
              </a:defRPr>
            </a:lvl3pPr>
            <a:lvl4pPr>
              <a:defRPr sz="4400">
                <a:solidFill>
                  <a:schemeClr val="accent4">
                    <a:lumMod val="75000"/>
                  </a:schemeClr>
                </a:solidFill>
              </a:defRPr>
            </a:lvl4pPr>
            <a:lvl5pPr>
              <a:defRPr sz="4400">
                <a:solidFill>
                  <a:schemeClr val="accent4">
                    <a:lumMod val="75000"/>
                  </a:schemeClr>
                </a:solidFill>
              </a:defRPr>
            </a:lvl5pPr>
          </a:lstStyle>
          <a:p>
            <a:pPr lvl="0"/>
            <a:r>
              <a:rPr kumimoji="1" lang="en-US" altLang="ja-JP" dirty="0"/>
              <a:t>1</a:t>
            </a:r>
            <a:endParaRPr kumimoji="1" lang="ja-JP" altLang="en-US" dirty="0"/>
          </a:p>
        </p:txBody>
      </p:sp>
      <p:sp>
        <p:nvSpPr>
          <p:cNvPr id="20" name="Slide Number Placeholder 5"/>
          <p:cNvSpPr>
            <a:spLocks noGrp="1"/>
          </p:cNvSpPr>
          <p:nvPr>
            <p:ph type="sldNum" sz="quarter" idx="12"/>
          </p:nvPr>
        </p:nvSpPr>
        <p:spPr>
          <a:xfrm>
            <a:off x="9448800" y="6538913"/>
            <a:ext cx="2743200" cy="306000"/>
          </a:xfrm>
          <a:prstGeom prst="rect">
            <a:avLst/>
          </a:prstGeom>
        </p:spPr>
        <p:txBody>
          <a:bodyPr anchor="ctr"/>
          <a:lstStyle>
            <a:lvl1pPr algn="r">
              <a:defRPr sz="1200">
                <a:solidFill>
                  <a:schemeClr val="tx1"/>
                </a:solidFill>
                <a:latin typeface="UD デジタル 教科書体 N-R" panose="02020400000000000000" pitchFamily="17" charset="-128"/>
                <a:ea typeface="UD デジタル 教科書体 N-R" panose="02020400000000000000" pitchFamily="17" charset="-128"/>
              </a:defRPr>
            </a:lvl1pPr>
          </a:lstStyle>
          <a:p>
            <a:fld id="{3341DCAC-D657-49AC-AFA1-66DB296B9906}" type="slidenum">
              <a:rPr lang="ja-JP" altLang="en-US" smtClean="0"/>
              <a:pPr/>
              <a:t>‹#›</a:t>
            </a:fld>
            <a:endParaRPr lang="ja-JP" altLang="en-US"/>
          </a:p>
        </p:txBody>
      </p:sp>
    </p:spTree>
    <p:extLst>
      <p:ext uri="{BB962C8B-B14F-4D97-AF65-F5344CB8AC3E}">
        <p14:creationId xmlns:p14="http://schemas.microsoft.com/office/powerpoint/2010/main" val="4028782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比較">
    <p:spTree>
      <p:nvGrpSpPr>
        <p:cNvPr id="1" name=""/>
        <p:cNvGrpSpPr/>
        <p:nvPr/>
      </p:nvGrpSpPr>
      <p:grpSpPr>
        <a:xfrm>
          <a:off x="0" y="0"/>
          <a:ext cx="0" cy="0"/>
          <a:chOff x="0" y="0"/>
          <a:chExt cx="0" cy="0"/>
        </a:xfrm>
      </p:grpSpPr>
      <p:sp>
        <p:nvSpPr>
          <p:cNvPr id="18" name="テキスト プレースホルダー 14"/>
          <p:cNvSpPr>
            <a:spLocks noGrp="1"/>
          </p:cNvSpPr>
          <p:nvPr>
            <p:ph type="body" sz="quarter" idx="14" hasCustomPrompt="1"/>
          </p:nvPr>
        </p:nvSpPr>
        <p:spPr>
          <a:xfrm>
            <a:off x="0" y="6538913"/>
            <a:ext cx="4023784" cy="306000"/>
          </a:xfrm>
        </p:spPr>
        <p:txBody>
          <a:bodyPr anchor="ctr">
            <a:normAutofit/>
          </a:bodyPr>
          <a:lstStyle>
            <a:lvl1pPr marL="0" indent="0">
              <a:buNone/>
              <a:defRPr sz="1200">
                <a:latin typeface="UD デジタル 教科書体 N-R" panose="02020400000000000000" pitchFamily="17" charset="-128"/>
                <a:ea typeface="UD デジタル 教科書体 N-R" panose="02020400000000000000" pitchFamily="17" charset="-128"/>
              </a:defRPr>
            </a:lvl1pPr>
          </a:lstStyle>
          <a:p>
            <a:pPr lvl="0"/>
            <a:r>
              <a:rPr kumimoji="1" lang="ja-JP" altLang="en-US" dirty="0"/>
              <a:t>教科書対応ページ</a:t>
            </a:r>
          </a:p>
        </p:txBody>
      </p:sp>
      <p:sp>
        <p:nvSpPr>
          <p:cNvPr id="19" name="Slide Number Placeholder 5"/>
          <p:cNvSpPr>
            <a:spLocks noGrp="1"/>
          </p:cNvSpPr>
          <p:nvPr>
            <p:ph type="sldNum" sz="quarter" idx="12"/>
          </p:nvPr>
        </p:nvSpPr>
        <p:spPr>
          <a:xfrm>
            <a:off x="9448800" y="6538913"/>
            <a:ext cx="2743200" cy="306000"/>
          </a:xfrm>
          <a:prstGeom prst="rect">
            <a:avLst/>
          </a:prstGeom>
        </p:spPr>
        <p:txBody>
          <a:bodyPr anchor="ctr"/>
          <a:lstStyle>
            <a:lvl1pPr algn="r">
              <a:defRPr sz="1200">
                <a:solidFill>
                  <a:schemeClr val="tx1"/>
                </a:solidFill>
                <a:latin typeface="UD デジタル 教科書体 N-R" panose="02020400000000000000" pitchFamily="17" charset="-128"/>
                <a:ea typeface="UD デジタル 教科書体 N-R" panose="02020400000000000000" pitchFamily="17" charset="-128"/>
              </a:defRPr>
            </a:lvl1pPr>
          </a:lstStyle>
          <a:p>
            <a:fld id="{3341DCAC-D657-49AC-AFA1-66DB296B9906}" type="slidenum">
              <a:rPr lang="ja-JP" altLang="en-US" smtClean="0"/>
              <a:pPr/>
              <a:t>‹#›</a:t>
            </a:fld>
            <a:endParaRPr lang="ja-JP" altLang="en-US"/>
          </a:p>
        </p:txBody>
      </p:sp>
      <p:sp>
        <p:nvSpPr>
          <p:cNvPr id="20" name="テキスト プレースホルダー 7"/>
          <p:cNvSpPr>
            <a:spLocks noGrp="1"/>
          </p:cNvSpPr>
          <p:nvPr>
            <p:ph type="body" sz="quarter" idx="13" hasCustomPrompt="1"/>
          </p:nvPr>
        </p:nvSpPr>
        <p:spPr>
          <a:xfrm>
            <a:off x="0" y="1"/>
            <a:ext cx="8764693" cy="254000"/>
          </a:xfrm>
        </p:spPr>
        <p:txBody>
          <a:bodyPr>
            <a:noAutofit/>
          </a:bodyPr>
          <a:lstStyle>
            <a:lvl1pPr marL="0" indent="0">
              <a:buNone/>
              <a:defRPr sz="1200">
                <a:latin typeface="UD デジタル 教科書体 N-R" panose="02020400000000000000" pitchFamily="17" charset="-128"/>
                <a:ea typeface="UD デジタル 教科書体 N-R" panose="02020400000000000000" pitchFamily="17" charset="-128"/>
              </a:defRPr>
            </a:lvl1pPr>
            <a:lvl2pPr>
              <a:defRPr sz="1600"/>
            </a:lvl2pPr>
            <a:lvl3pPr>
              <a:defRPr sz="1400"/>
            </a:lvl3pPr>
            <a:lvl4pPr>
              <a:defRPr sz="1200"/>
            </a:lvl4pPr>
            <a:lvl5pPr>
              <a:defRPr sz="1200"/>
            </a:lvl5pPr>
          </a:lstStyle>
          <a:p>
            <a:pPr lvl="0"/>
            <a:r>
              <a:rPr kumimoji="1" lang="ja-JP" altLang="en-US" dirty="0"/>
              <a:t>章・節タイトル</a:t>
            </a:r>
          </a:p>
        </p:txBody>
      </p:sp>
      <p:sp>
        <p:nvSpPr>
          <p:cNvPr id="22" name="Content Placeholder 2"/>
          <p:cNvSpPr>
            <a:spLocks noGrp="1"/>
          </p:cNvSpPr>
          <p:nvPr>
            <p:ph idx="1"/>
          </p:nvPr>
        </p:nvSpPr>
        <p:spPr>
          <a:xfrm>
            <a:off x="267064" y="3304674"/>
            <a:ext cx="11559176" cy="3051679"/>
          </a:xfrm>
        </p:spPr>
        <p:txBody>
          <a:bodyPr>
            <a:normAutofit/>
          </a:bodyPr>
          <a:lstStyle>
            <a:lvl1pPr marL="0" indent="0">
              <a:spcAft>
                <a:spcPts val="1200"/>
              </a:spcAft>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ja-JP" altLang="en-US" dirty="0"/>
              <a:t>マスター テキストの書式設定</a:t>
            </a:r>
          </a:p>
        </p:txBody>
      </p:sp>
      <p:grpSp>
        <p:nvGrpSpPr>
          <p:cNvPr id="21" name="グループ化 20"/>
          <p:cNvGrpSpPr/>
          <p:nvPr userDrawn="1"/>
        </p:nvGrpSpPr>
        <p:grpSpPr>
          <a:xfrm>
            <a:off x="84603" y="183087"/>
            <a:ext cx="4191000" cy="1333500"/>
            <a:chOff x="828675" y="1096117"/>
            <a:chExt cx="4191000" cy="1333500"/>
          </a:xfrm>
        </p:grpSpPr>
        <p:pic>
          <p:nvPicPr>
            <p:cNvPr id="23" name="図 22"/>
            <p:cNvPicPr>
              <a:picLocks noChangeAspect="1"/>
            </p:cNvPicPr>
            <p:nvPr userDrawn="1"/>
          </p:nvPicPr>
          <p:blipFill rotWithShape="1">
            <a:blip r:embed="rId2" cstate="print">
              <a:extLst>
                <a:ext uri="{28A0092B-C50C-407E-A947-70E740481C1C}">
                  <a14:useLocalDpi xmlns:a14="http://schemas.microsoft.com/office/drawing/2010/main" val="0"/>
                </a:ext>
              </a:extLst>
            </a:blip>
            <a:srcRect l="1314" t="20822" r="93326" b="21809"/>
            <a:stretch/>
          </p:blipFill>
          <p:spPr>
            <a:xfrm>
              <a:off x="4143375" y="1562842"/>
              <a:ext cx="161925" cy="329205"/>
            </a:xfrm>
            <a:prstGeom prst="rect">
              <a:avLst/>
            </a:prstGeom>
          </p:spPr>
        </p:pic>
        <p:pic>
          <p:nvPicPr>
            <p:cNvPr id="24" name="図 23"/>
            <p:cNvPicPr/>
            <p:nvPr userDrawn="1"/>
          </p:nvPicPr>
          <p:blipFill>
            <a:blip r:embed="rId3"/>
            <a:stretch>
              <a:fillRect/>
            </a:stretch>
          </p:blipFill>
          <p:spPr>
            <a:xfrm>
              <a:off x="828675" y="1096117"/>
              <a:ext cx="4191000" cy="1333500"/>
            </a:xfrm>
            <a:prstGeom prst="rect">
              <a:avLst/>
            </a:prstGeom>
          </p:spPr>
        </p:pic>
      </p:grpSp>
      <p:sp>
        <p:nvSpPr>
          <p:cNvPr id="16" name="Title 1"/>
          <p:cNvSpPr>
            <a:spLocks noGrp="1"/>
          </p:cNvSpPr>
          <p:nvPr>
            <p:ph type="title" hasCustomPrompt="1"/>
          </p:nvPr>
        </p:nvSpPr>
        <p:spPr>
          <a:xfrm>
            <a:off x="3157172" y="587337"/>
            <a:ext cx="678269" cy="508702"/>
          </a:xfrm>
          <a:noFill/>
        </p:spPr>
        <p:txBody>
          <a:bodyPr anchor="ctr" anchorCtr="1">
            <a:noAutofit/>
          </a:bodyPr>
          <a:lstStyle>
            <a:lvl1pPr>
              <a:defRPr sz="3200" b="1">
                <a:ln>
                  <a:noFill/>
                </a:ln>
                <a:solidFill>
                  <a:schemeClr val="bg1"/>
                </a:solidFill>
                <a:latin typeface="UD デジタル 教科書体 N-R" panose="02020400000000000000" pitchFamily="17" charset="-128"/>
                <a:ea typeface="UD デジタル 教科書体 N-R" panose="02020400000000000000" pitchFamily="17" charset="-128"/>
              </a:defRPr>
            </a:lvl1pPr>
          </a:lstStyle>
          <a:p>
            <a:r>
              <a:rPr lang="en-US" altLang="ja-JP" dirty="0"/>
              <a:t>1</a:t>
            </a:r>
            <a:endParaRPr lang="en-US" dirty="0"/>
          </a:p>
        </p:txBody>
      </p:sp>
      <p:sp>
        <p:nvSpPr>
          <p:cNvPr id="25" name="コンテンツ プレースホルダー 4">
            <a:extLst>
              <a:ext uri="{FF2B5EF4-FFF2-40B4-BE49-F238E27FC236}">
                <a16:creationId xmlns:a16="http://schemas.microsoft.com/office/drawing/2014/main" id="{5CC411A6-2994-4B2C-856A-1DA5EFB3D5DE}"/>
              </a:ext>
            </a:extLst>
          </p:cNvPr>
          <p:cNvSpPr>
            <a:spLocks noGrp="1"/>
          </p:cNvSpPr>
          <p:nvPr>
            <p:ph sz="quarter" idx="16"/>
          </p:nvPr>
        </p:nvSpPr>
        <p:spPr>
          <a:xfrm>
            <a:off x="267064" y="1579062"/>
            <a:ext cx="11559176" cy="1537245"/>
          </a:xfrm>
          <a:solidFill>
            <a:srgbClr val="FEF8F8"/>
          </a:solidFill>
          <a:ln>
            <a:solidFill>
              <a:srgbClr val="FEF8F8"/>
            </a:solidFill>
          </a:ln>
        </p:spPr>
        <p:txBody>
          <a:bodyPr/>
          <a:lstStyle>
            <a:lvl1pPr marL="0" indent="0">
              <a:buNone/>
              <a:defRPr>
                <a:latin typeface="UD デジタル 教科書体 N-R" panose="02020400000000000000" pitchFamily="17" charset="-128"/>
                <a:ea typeface="UD デジタル 教科書体 N-R" panose="02020400000000000000" pitchFamily="17" charset="-128"/>
              </a:defRPr>
            </a:lvl1pPr>
            <a:lvl2pPr marL="266700" indent="0">
              <a:defRPr sz="2800"/>
            </a:lvl2pPr>
            <a:lvl3pPr marL="627063" indent="0">
              <a:defRPr sz="2600"/>
            </a:lvl3pPr>
          </a:lstStyle>
          <a:p>
            <a:pPr lvl="0"/>
            <a:endParaRPr kumimoji="1" lang="en-US" altLang="ja-JP" dirty="0"/>
          </a:p>
          <a:p>
            <a:pPr lvl="0"/>
            <a:r>
              <a:rPr kumimoji="1" lang="ja-JP" altLang="en-US" dirty="0"/>
              <a:t>設問</a:t>
            </a:r>
          </a:p>
        </p:txBody>
      </p:sp>
    </p:spTree>
    <p:extLst>
      <p:ext uri="{BB962C8B-B14F-4D97-AF65-F5344CB8AC3E}">
        <p14:creationId xmlns:p14="http://schemas.microsoft.com/office/powerpoint/2010/main" val="4187931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白紙">
    <p:spTree>
      <p:nvGrpSpPr>
        <p:cNvPr id="1" name=""/>
        <p:cNvGrpSpPr/>
        <p:nvPr/>
      </p:nvGrpSpPr>
      <p:grpSpPr>
        <a:xfrm>
          <a:off x="0" y="0"/>
          <a:ext cx="0" cy="0"/>
          <a:chOff x="0" y="0"/>
          <a:chExt cx="0" cy="0"/>
        </a:xfrm>
      </p:grpSpPr>
      <p:sp>
        <p:nvSpPr>
          <p:cNvPr id="5" name="角丸四角形 4"/>
          <p:cNvSpPr/>
          <p:nvPr userDrawn="1"/>
        </p:nvSpPr>
        <p:spPr>
          <a:xfrm>
            <a:off x="218454" y="825499"/>
            <a:ext cx="11790947" cy="5587334"/>
          </a:xfrm>
          <a:prstGeom prst="roundRect">
            <a:avLst>
              <a:gd name="adj" fmla="val 2347"/>
            </a:avLst>
          </a:prstGeom>
          <a:solidFill>
            <a:srgbClr val="FFFFF3"/>
          </a:solidFill>
          <a:ln w="76200">
            <a:solidFill>
              <a:srgbClr val="E3E4E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7" name="テキスト プレースホルダー 7"/>
          <p:cNvSpPr>
            <a:spLocks noGrp="1"/>
          </p:cNvSpPr>
          <p:nvPr>
            <p:ph type="body" sz="quarter" idx="13" hasCustomPrompt="1"/>
          </p:nvPr>
        </p:nvSpPr>
        <p:spPr>
          <a:xfrm>
            <a:off x="0" y="1"/>
            <a:ext cx="8764693" cy="254000"/>
          </a:xfrm>
        </p:spPr>
        <p:txBody>
          <a:bodyPr>
            <a:noAutofit/>
          </a:bodyPr>
          <a:lstStyle>
            <a:lvl1pPr marL="0" indent="0">
              <a:buNone/>
              <a:defRPr sz="1200">
                <a:latin typeface="UD デジタル 教科書体 N-R" panose="02020400000000000000" pitchFamily="17" charset="-128"/>
                <a:ea typeface="UD デジタル 教科書体 N-R" panose="02020400000000000000" pitchFamily="17" charset="-128"/>
              </a:defRPr>
            </a:lvl1pPr>
            <a:lvl2pPr>
              <a:defRPr sz="1600"/>
            </a:lvl2pPr>
            <a:lvl3pPr>
              <a:defRPr sz="1400"/>
            </a:lvl3pPr>
            <a:lvl4pPr>
              <a:defRPr sz="1200"/>
            </a:lvl4pPr>
            <a:lvl5pPr>
              <a:defRPr sz="1200"/>
            </a:lvl5pPr>
          </a:lstStyle>
          <a:p>
            <a:pPr lvl="0"/>
            <a:r>
              <a:rPr kumimoji="1" lang="ja-JP" altLang="en-US" dirty="0"/>
              <a:t>章・節タイトル</a:t>
            </a:r>
          </a:p>
        </p:txBody>
      </p:sp>
      <p:sp>
        <p:nvSpPr>
          <p:cNvPr id="9" name="コンテンツ プレースホルダー 4">
            <a:extLst>
              <a:ext uri="{FF2B5EF4-FFF2-40B4-BE49-F238E27FC236}">
                <a16:creationId xmlns:a16="http://schemas.microsoft.com/office/drawing/2014/main" id="{5CC411A6-2994-4B2C-856A-1DA5EFB3D5DE}"/>
              </a:ext>
            </a:extLst>
          </p:cNvPr>
          <p:cNvSpPr>
            <a:spLocks noGrp="1"/>
          </p:cNvSpPr>
          <p:nvPr>
            <p:ph sz="quarter" idx="16"/>
          </p:nvPr>
        </p:nvSpPr>
        <p:spPr>
          <a:xfrm>
            <a:off x="366596" y="1355636"/>
            <a:ext cx="11409509" cy="4959713"/>
          </a:xfrm>
          <a:noFill/>
        </p:spPr>
        <p:txBody>
          <a:bodyPr/>
          <a:lstStyle>
            <a:lvl1pPr>
              <a:lnSpc>
                <a:spcPct val="100000"/>
              </a:lnSpc>
              <a:defRPr>
                <a:latin typeface="UD デジタル 教科書体 N-R" panose="02020400000000000000" pitchFamily="17" charset="-128"/>
                <a:ea typeface="UD デジタル 教科書体 N-R" panose="02020400000000000000" pitchFamily="17" charset="-128"/>
              </a:defRPr>
            </a:lvl1pPr>
            <a:lvl2pPr marL="266700" indent="0">
              <a:defRPr sz="2800">
                <a:latin typeface="UD デジタル 教科書体 N-R" panose="02020400000000000000" pitchFamily="17" charset="-128"/>
                <a:ea typeface="UD デジタル 教科書体 N-R" panose="02020400000000000000" pitchFamily="17" charset="-128"/>
              </a:defRPr>
            </a:lvl2pPr>
            <a:lvl3pPr marL="627063" indent="0">
              <a:defRPr sz="2600">
                <a:latin typeface="UD デジタル 教科書体 N-R" panose="02020400000000000000" pitchFamily="17" charset="-128"/>
                <a:ea typeface="UD デジタル 教科書体 N-R" panose="02020400000000000000" pitchFamily="17" charset="-128"/>
              </a:defRPr>
            </a:lvl3pPr>
            <a:lvl4pPr>
              <a:defRPr>
                <a:latin typeface="UD デジタル 教科書体 N-R" panose="02020400000000000000" pitchFamily="17" charset="-128"/>
                <a:ea typeface="UD デジタル 教科書体 N-R" panose="02020400000000000000" pitchFamily="17" charset="-128"/>
              </a:defRPr>
            </a:lvl4pPr>
            <a:lvl5pPr>
              <a:defRPr>
                <a:latin typeface="UD デジタル 教科書体 N-R" panose="02020400000000000000" pitchFamily="17" charset="-128"/>
                <a:ea typeface="UD デジタル 教科書体 N-R" panose="02020400000000000000" pitchFamily="17"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pic>
        <p:nvPicPr>
          <p:cNvPr id="10" name="図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6596" y="383235"/>
            <a:ext cx="2313437" cy="827227"/>
          </a:xfrm>
          <a:prstGeom prst="rect">
            <a:avLst/>
          </a:prstGeom>
        </p:spPr>
      </p:pic>
      <p:sp>
        <p:nvSpPr>
          <p:cNvPr id="11" name="テキスト プレースホルダー 14"/>
          <p:cNvSpPr>
            <a:spLocks noGrp="1"/>
          </p:cNvSpPr>
          <p:nvPr>
            <p:ph type="body" sz="quarter" idx="14" hasCustomPrompt="1"/>
          </p:nvPr>
        </p:nvSpPr>
        <p:spPr>
          <a:xfrm>
            <a:off x="0" y="6538913"/>
            <a:ext cx="4023784" cy="306000"/>
          </a:xfrm>
        </p:spPr>
        <p:txBody>
          <a:bodyPr anchor="ctr">
            <a:normAutofit/>
          </a:bodyPr>
          <a:lstStyle>
            <a:lvl1pPr marL="0" indent="0">
              <a:buNone/>
              <a:defRPr sz="1200">
                <a:latin typeface="UD デジタル 教科書体 N-R" panose="02020400000000000000" pitchFamily="17" charset="-128"/>
                <a:ea typeface="UD デジタル 教科書体 N-R" panose="02020400000000000000" pitchFamily="17" charset="-128"/>
              </a:defRPr>
            </a:lvl1pPr>
          </a:lstStyle>
          <a:p>
            <a:pPr lvl="0"/>
            <a:r>
              <a:rPr kumimoji="1" lang="ja-JP" altLang="en-US" dirty="0"/>
              <a:t>教科書対応ページ</a:t>
            </a:r>
          </a:p>
        </p:txBody>
      </p:sp>
      <p:sp>
        <p:nvSpPr>
          <p:cNvPr id="12" name="Slide Number Placeholder 5"/>
          <p:cNvSpPr>
            <a:spLocks noGrp="1"/>
          </p:cNvSpPr>
          <p:nvPr>
            <p:ph type="sldNum" sz="quarter" idx="12"/>
          </p:nvPr>
        </p:nvSpPr>
        <p:spPr>
          <a:xfrm>
            <a:off x="9448800" y="6538913"/>
            <a:ext cx="2743200" cy="306000"/>
          </a:xfrm>
          <a:prstGeom prst="rect">
            <a:avLst/>
          </a:prstGeom>
        </p:spPr>
        <p:txBody>
          <a:bodyPr anchor="ctr"/>
          <a:lstStyle>
            <a:lvl1pPr algn="r">
              <a:defRPr sz="1200">
                <a:solidFill>
                  <a:schemeClr val="tx1"/>
                </a:solidFill>
                <a:latin typeface="UD デジタル 教科書体 N-R" panose="02020400000000000000" pitchFamily="17" charset="-128"/>
                <a:ea typeface="UD デジタル 教科書体 N-R" panose="02020400000000000000" pitchFamily="17" charset="-128"/>
              </a:defRPr>
            </a:lvl1pPr>
          </a:lstStyle>
          <a:p>
            <a:fld id="{3341DCAC-D657-49AC-AFA1-66DB296B9906}" type="slidenum">
              <a:rPr lang="ja-JP" altLang="en-US" smtClean="0"/>
              <a:pPr/>
              <a:t>‹#›</a:t>
            </a:fld>
            <a:endParaRPr lang="ja-JP" altLang="en-US"/>
          </a:p>
        </p:txBody>
      </p:sp>
    </p:spTree>
    <p:extLst>
      <p:ext uri="{BB962C8B-B14F-4D97-AF65-F5344CB8AC3E}">
        <p14:creationId xmlns:p14="http://schemas.microsoft.com/office/powerpoint/2010/main" val="553683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タイトル付きの&#10;コンテンツ">
    <p:spTree>
      <p:nvGrpSpPr>
        <p:cNvPr id="1" name=""/>
        <p:cNvGrpSpPr/>
        <p:nvPr/>
      </p:nvGrpSpPr>
      <p:grpSpPr>
        <a:xfrm>
          <a:off x="0" y="0"/>
          <a:ext cx="0" cy="0"/>
          <a:chOff x="0" y="0"/>
          <a:chExt cx="0" cy="0"/>
        </a:xfrm>
      </p:grpSpPr>
      <p:sp>
        <p:nvSpPr>
          <p:cNvPr id="9" name="テキスト プレースホルダー 7"/>
          <p:cNvSpPr>
            <a:spLocks noGrp="1"/>
          </p:cNvSpPr>
          <p:nvPr>
            <p:ph type="body" sz="quarter" idx="13" hasCustomPrompt="1"/>
          </p:nvPr>
        </p:nvSpPr>
        <p:spPr>
          <a:xfrm>
            <a:off x="0" y="1"/>
            <a:ext cx="8764693" cy="254000"/>
          </a:xfrm>
        </p:spPr>
        <p:txBody>
          <a:bodyPr>
            <a:noAutofit/>
          </a:bodyPr>
          <a:lstStyle>
            <a:lvl1pPr marL="0" indent="0">
              <a:buNone/>
              <a:defRPr sz="1200">
                <a:latin typeface="UD デジタル 教科書体 N-R" panose="02020400000000000000" pitchFamily="17" charset="-128"/>
                <a:ea typeface="UD デジタル 教科書体 N-R" panose="02020400000000000000" pitchFamily="17" charset="-128"/>
              </a:defRPr>
            </a:lvl1pPr>
            <a:lvl2pPr>
              <a:defRPr sz="1600"/>
            </a:lvl2pPr>
            <a:lvl3pPr>
              <a:defRPr sz="1400"/>
            </a:lvl3pPr>
            <a:lvl4pPr>
              <a:defRPr sz="1200"/>
            </a:lvl4pPr>
            <a:lvl5pPr>
              <a:defRPr sz="1200"/>
            </a:lvl5pPr>
          </a:lstStyle>
          <a:p>
            <a:pPr lvl="0"/>
            <a:r>
              <a:rPr kumimoji="1" lang="ja-JP" altLang="en-US" dirty="0"/>
              <a:t>章・節タイトル</a:t>
            </a:r>
          </a:p>
        </p:txBody>
      </p:sp>
      <p:sp>
        <p:nvSpPr>
          <p:cNvPr id="11" name="テキスト プレースホルダー 5"/>
          <p:cNvSpPr>
            <a:spLocks noGrp="1"/>
          </p:cNvSpPr>
          <p:nvPr>
            <p:ph type="body" sz="quarter" idx="15" hasCustomPrompt="1"/>
          </p:nvPr>
        </p:nvSpPr>
        <p:spPr>
          <a:xfrm>
            <a:off x="656572" y="873096"/>
            <a:ext cx="10594903" cy="838200"/>
          </a:xfrm>
        </p:spPr>
        <p:txBody>
          <a:bodyPr anchor="ctr"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a:solidFill>
                  <a:schemeClr val="tx1"/>
                </a:solidFill>
                <a:latin typeface="UD デジタル 教科書体 N-R" panose="02020400000000000000" pitchFamily="17" charset="-128"/>
                <a:ea typeface="UD デジタル 教科書体 N-R" panose="02020400000000000000" pitchFamily="17" charset="-128"/>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dirty="0"/>
              <a:t>コラムタイトル</a:t>
            </a:r>
          </a:p>
        </p:txBody>
      </p:sp>
      <p:sp>
        <p:nvSpPr>
          <p:cNvPr id="12" name="角丸四角形 11"/>
          <p:cNvSpPr/>
          <p:nvPr userDrawn="1"/>
        </p:nvSpPr>
        <p:spPr>
          <a:xfrm>
            <a:off x="116764" y="367736"/>
            <a:ext cx="11957723" cy="6072042"/>
          </a:xfrm>
          <a:prstGeom prst="roundRect">
            <a:avLst>
              <a:gd name="adj" fmla="val 3498"/>
            </a:avLst>
          </a:prstGeom>
          <a:noFill/>
          <a:ln w="107950">
            <a:solidFill>
              <a:srgbClr val="00A7CB"/>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cxnSp>
        <p:nvCxnSpPr>
          <p:cNvPr id="13" name="直線コネクタ 12"/>
          <p:cNvCxnSpPr/>
          <p:nvPr userDrawn="1"/>
        </p:nvCxnSpPr>
        <p:spPr>
          <a:xfrm>
            <a:off x="656572" y="1540444"/>
            <a:ext cx="10996850" cy="11650"/>
          </a:xfrm>
          <a:prstGeom prst="line">
            <a:avLst/>
          </a:prstGeom>
          <a:ln w="161925" cap="rnd">
            <a:solidFill>
              <a:srgbClr val="D1EBF1"/>
            </a:solidFill>
          </a:ln>
        </p:spPr>
        <p:style>
          <a:lnRef idx="1">
            <a:schemeClr val="accent1"/>
          </a:lnRef>
          <a:fillRef idx="0">
            <a:schemeClr val="accent1"/>
          </a:fillRef>
          <a:effectRef idx="0">
            <a:schemeClr val="accent1"/>
          </a:effectRef>
          <a:fontRef idx="minor">
            <a:schemeClr val="tx1"/>
          </a:fontRef>
        </p:style>
      </p:cxnSp>
      <p:pic>
        <p:nvPicPr>
          <p:cNvPr id="15" name="図 14"/>
          <p:cNvPicPr/>
          <p:nvPr userDrawn="1"/>
        </p:nvPicPr>
        <p:blipFill>
          <a:blip r:embed="rId2">
            <a:extLst>
              <a:ext uri="{BEBA8EAE-BF5A-486C-A8C5-ECC9F3942E4B}">
                <a14:imgProps xmlns:a14="http://schemas.microsoft.com/office/drawing/2010/main">
                  <a14:imgLayer r:embed="rId3">
                    <a14:imgEffect>
                      <a14:backgroundRemoval t="9244" b="97479" l="1463" r="97441">
                        <a14:foregroundMark x1="30165" y1="47059" x2="36563" y2="45378"/>
                        <a14:foregroundMark x1="36380" y1="47899" x2="36380" y2="65546"/>
                        <a14:foregroundMark x1="48446" y1="39496" x2="52651" y2="40336"/>
                        <a14:foregroundMark x1="45521" y1="52101" x2="52834" y2="54622"/>
                        <a14:foregroundMark x1="65631" y1="37815" x2="63437" y2="72269"/>
                        <a14:foregroundMark x1="63803" y1="70588" x2="68190" y2="59664"/>
                      </a14:backgroundRemoval>
                    </a14:imgEffect>
                  </a14:imgLayer>
                </a14:imgProps>
              </a:ext>
            </a:extLst>
          </a:blip>
          <a:stretch>
            <a:fillRect/>
          </a:stretch>
        </p:blipFill>
        <p:spPr>
          <a:xfrm>
            <a:off x="4591874" y="241513"/>
            <a:ext cx="3126246" cy="643505"/>
          </a:xfrm>
          <a:prstGeom prst="rect">
            <a:avLst/>
          </a:prstGeom>
        </p:spPr>
      </p:pic>
      <p:sp>
        <p:nvSpPr>
          <p:cNvPr id="16" name="テキスト プレースホルダー 14"/>
          <p:cNvSpPr>
            <a:spLocks noGrp="1"/>
          </p:cNvSpPr>
          <p:nvPr>
            <p:ph type="body" sz="quarter" idx="14" hasCustomPrompt="1"/>
          </p:nvPr>
        </p:nvSpPr>
        <p:spPr>
          <a:xfrm>
            <a:off x="0" y="6538913"/>
            <a:ext cx="4023784" cy="306000"/>
          </a:xfrm>
        </p:spPr>
        <p:txBody>
          <a:bodyPr anchor="ctr">
            <a:normAutofit/>
          </a:bodyPr>
          <a:lstStyle>
            <a:lvl1pPr marL="0" indent="0">
              <a:buNone/>
              <a:defRPr sz="1200">
                <a:latin typeface="UD デジタル 教科書体 N-R" panose="02020400000000000000" pitchFamily="17" charset="-128"/>
                <a:ea typeface="UD デジタル 教科書体 N-R" panose="02020400000000000000" pitchFamily="17" charset="-128"/>
              </a:defRPr>
            </a:lvl1pPr>
          </a:lstStyle>
          <a:p>
            <a:pPr lvl="0"/>
            <a:r>
              <a:rPr kumimoji="1" lang="ja-JP" altLang="en-US" dirty="0"/>
              <a:t>教科書対応ページ</a:t>
            </a:r>
          </a:p>
        </p:txBody>
      </p:sp>
      <p:sp>
        <p:nvSpPr>
          <p:cNvPr id="17" name="Slide Number Placeholder 5"/>
          <p:cNvSpPr>
            <a:spLocks noGrp="1"/>
          </p:cNvSpPr>
          <p:nvPr>
            <p:ph type="sldNum" sz="quarter" idx="12"/>
          </p:nvPr>
        </p:nvSpPr>
        <p:spPr>
          <a:xfrm>
            <a:off x="9448800" y="6538913"/>
            <a:ext cx="2743200" cy="306000"/>
          </a:xfrm>
          <a:prstGeom prst="rect">
            <a:avLst/>
          </a:prstGeom>
        </p:spPr>
        <p:txBody>
          <a:bodyPr anchor="ctr"/>
          <a:lstStyle>
            <a:lvl1pPr algn="r">
              <a:defRPr sz="1200">
                <a:solidFill>
                  <a:schemeClr val="tx1"/>
                </a:solidFill>
                <a:latin typeface="UD デジタル 教科書体 N-R" panose="02020400000000000000" pitchFamily="17" charset="-128"/>
                <a:ea typeface="UD デジタル 教科書体 N-R" panose="02020400000000000000" pitchFamily="17" charset="-128"/>
              </a:defRPr>
            </a:lvl1pPr>
          </a:lstStyle>
          <a:p>
            <a:fld id="{3341DCAC-D657-49AC-AFA1-66DB296B9906}" type="slidenum">
              <a:rPr lang="ja-JP" altLang="en-US" smtClean="0"/>
              <a:pPr/>
              <a:t>‹#›</a:t>
            </a:fld>
            <a:endParaRPr lang="ja-JP" altLang="en-US"/>
          </a:p>
        </p:txBody>
      </p:sp>
      <p:sp>
        <p:nvSpPr>
          <p:cNvPr id="18" name="Content Placeholder 2"/>
          <p:cNvSpPr>
            <a:spLocks noGrp="1"/>
          </p:cNvSpPr>
          <p:nvPr>
            <p:ph idx="1"/>
          </p:nvPr>
        </p:nvSpPr>
        <p:spPr>
          <a:xfrm>
            <a:off x="656572" y="1892093"/>
            <a:ext cx="10594904" cy="4331726"/>
          </a:xfrm>
        </p:spPr>
        <p:txBody>
          <a:bodyPr>
            <a:normAutofit/>
          </a:bodyPr>
          <a:lstStyle>
            <a:lvl1pPr marL="0" indent="0">
              <a:spcAft>
                <a:spcPts val="1200"/>
              </a:spcAft>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ja-JP" altLang="en-US" dirty="0"/>
              <a:t>マスター テキストの書式設定</a:t>
            </a:r>
          </a:p>
        </p:txBody>
      </p:sp>
    </p:spTree>
    <p:extLst>
      <p:ext uri="{BB962C8B-B14F-4D97-AF65-F5344CB8AC3E}">
        <p14:creationId xmlns:p14="http://schemas.microsoft.com/office/powerpoint/2010/main" val="1389808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タイトル付きの図">
    <p:spTree>
      <p:nvGrpSpPr>
        <p:cNvPr id="1" name=""/>
        <p:cNvGrpSpPr/>
        <p:nvPr/>
      </p:nvGrpSpPr>
      <p:grpSpPr>
        <a:xfrm>
          <a:off x="0" y="0"/>
          <a:ext cx="0" cy="0"/>
          <a:chOff x="0" y="0"/>
          <a:chExt cx="0" cy="0"/>
        </a:xfrm>
      </p:grpSpPr>
      <p:pic>
        <p:nvPicPr>
          <p:cNvPr id="12" name="図 11"/>
          <p:cNvPicPr>
            <a:picLocks noChangeAspect="1"/>
          </p:cNvPicPr>
          <p:nvPr userDrawn="1"/>
        </p:nvPicPr>
        <p:blipFill>
          <a:blip r:embed="rId2"/>
          <a:stretch>
            <a:fillRect/>
          </a:stretch>
        </p:blipFill>
        <p:spPr>
          <a:xfrm>
            <a:off x="214806" y="311145"/>
            <a:ext cx="5858693" cy="1438476"/>
          </a:xfrm>
          <a:prstGeom prst="rect">
            <a:avLst/>
          </a:prstGeom>
        </p:spPr>
      </p:pic>
      <p:sp>
        <p:nvSpPr>
          <p:cNvPr id="13" name="テキスト プレースホルダー 5"/>
          <p:cNvSpPr>
            <a:spLocks noGrp="1"/>
          </p:cNvSpPr>
          <p:nvPr>
            <p:ph type="body" sz="quarter" idx="15" hasCustomPrompt="1"/>
          </p:nvPr>
        </p:nvSpPr>
        <p:spPr>
          <a:xfrm>
            <a:off x="1734906" y="849518"/>
            <a:ext cx="6830421" cy="838200"/>
          </a:xfrm>
        </p:spPr>
        <p:txBody>
          <a:bodyPr anchor="ctr" anchorCtr="0">
            <a:normAutofit/>
          </a:bodyPr>
          <a:lstStyle>
            <a:lvl1pPr marL="0" indent="0">
              <a:buNone/>
              <a:defRPr sz="4000">
                <a:latin typeface="UD デジタル 教科書体 N-R" panose="02020400000000000000" pitchFamily="17" charset="-128"/>
                <a:ea typeface="UD デジタル 教科書体 N-R" panose="02020400000000000000" pitchFamily="17" charset="-128"/>
              </a:defRPr>
            </a:lvl1pPr>
          </a:lstStyle>
          <a:p>
            <a:pPr lvl="0"/>
            <a:r>
              <a:rPr kumimoji="1" lang="ja-JP" altLang="en-US" dirty="0"/>
              <a:t>タイトル</a:t>
            </a:r>
          </a:p>
        </p:txBody>
      </p:sp>
      <p:sp>
        <p:nvSpPr>
          <p:cNvPr id="14" name="テキスト プレースホルダー 14"/>
          <p:cNvSpPr>
            <a:spLocks noGrp="1"/>
          </p:cNvSpPr>
          <p:nvPr>
            <p:ph type="body" sz="quarter" idx="14" hasCustomPrompt="1"/>
          </p:nvPr>
        </p:nvSpPr>
        <p:spPr>
          <a:xfrm>
            <a:off x="0" y="6538913"/>
            <a:ext cx="4023784" cy="306000"/>
          </a:xfrm>
        </p:spPr>
        <p:txBody>
          <a:bodyPr anchor="ctr">
            <a:normAutofit/>
          </a:bodyPr>
          <a:lstStyle>
            <a:lvl1pPr marL="0" indent="0">
              <a:buNone/>
              <a:defRPr sz="1200">
                <a:latin typeface="UD デジタル 教科書体 N-R" panose="02020400000000000000" pitchFamily="17" charset="-128"/>
                <a:ea typeface="UD デジタル 教科書体 N-R" panose="02020400000000000000" pitchFamily="17" charset="-128"/>
              </a:defRPr>
            </a:lvl1pPr>
          </a:lstStyle>
          <a:p>
            <a:pPr lvl="0"/>
            <a:r>
              <a:rPr kumimoji="1" lang="ja-JP" altLang="en-US" dirty="0"/>
              <a:t>教科書対応ページ</a:t>
            </a:r>
          </a:p>
        </p:txBody>
      </p:sp>
      <p:sp>
        <p:nvSpPr>
          <p:cNvPr id="15" name="Slide Number Placeholder 5"/>
          <p:cNvSpPr>
            <a:spLocks noGrp="1"/>
          </p:cNvSpPr>
          <p:nvPr>
            <p:ph type="sldNum" sz="quarter" idx="12"/>
          </p:nvPr>
        </p:nvSpPr>
        <p:spPr>
          <a:xfrm>
            <a:off x="9448800" y="6538913"/>
            <a:ext cx="2743200" cy="306000"/>
          </a:xfrm>
          <a:prstGeom prst="rect">
            <a:avLst/>
          </a:prstGeom>
        </p:spPr>
        <p:txBody>
          <a:bodyPr anchor="ctr"/>
          <a:lstStyle>
            <a:lvl1pPr algn="r">
              <a:defRPr sz="1200">
                <a:solidFill>
                  <a:schemeClr val="tx1"/>
                </a:solidFill>
                <a:latin typeface="UD デジタル 教科書体 N-R" panose="02020400000000000000" pitchFamily="17" charset="-128"/>
                <a:ea typeface="UD デジタル 教科書体 N-R" panose="02020400000000000000" pitchFamily="17" charset="-128"/>
              </a:defRPr>
            </a:lvl1pPr>
          </a:lstStyle>
          <a:p>
            <a:fld id="{3341DCAC-D657-49AC-AFA1-66DB296B9906}" type="slidenum">
              <a:rPr lang="ja-JP" altLang="en-US" smtClean="0"/>
              <a:pPr/>
              <a:t>‹#›</a:t>
            </a:fld>
            <a:endParaRPr lang="ja-JP" altLang="en-US"/>
          </a:p>
        </p:txBody>
      </p:sp>
      <p:sp>
        <p:nvSpPr>
          <p:cNvPr id="16" name="テキスト プレースホルダー 7"/>
          <p:cNvSpPr>
            <a:spLocks noGrp="1"/>
          </p:cNvSpPr>
          <p:nvPr>
            <p:ph type="body" sz="quarter" idx="13" hasCustomPrompt="1"/>
          </p:nvPr>
        </p:nvSpPr>
        <p:spPr>
          <a:xfrm>
            <a:off x="0" y="1"/>
            <a:ext cx="8764693" cy="254000"/>
          </a:xfrm>
        </p:spPr>
        <p:txBody>
          <a:bodyPr>
            <a:noAutofit/>
          </a:bodyPr>
          <a:lstStyle>
            <a:lvl1pPr marL="0" indent="0">
              <a:buNone/>
              <a:defRPr sz="1200">
                <a:latin typeface="UD デジタル 教科書体 N-R" panose="02020400000000000000" pitchFamily="17" charset="-128"/>
                <a:ea typeface="UD デジタル 教科書体 N-R" panose="02020400000000000000" pitchFamily="17" charset="-128"/>
              </a:defRPr>
            </a:lvl1pPr>
            <a:lvl2pPr>
              <a:defRPr sz="1600"/>
            </a:lvl2pPr>
            <a:lvl3pPr>
              <a:defRPr sz="1400"/>
            </a:lvl3pPr>
            <a:lvl4pPr>
              <a:defRPr sz="1200"/>
            </a:lvl4pPr>
            <a:lvl5pPr>
              <a:defRPr sz="1200"/>
            </a:lvl5pPr>
          </a:lstStyle>
          <a:p>
            <a:pPr lvl="0"/>
            <a:r>
              <a:rPr kumimoji="1" lang="ja-JP" altLang="en-US" dirty="0"/>
              <a:t>章・節タイトル</a:t>
            </a:r>
          </a:p>
        </p:txBody>
      </p:sp>
      <p:sp>
        <p:nvSpPr>
          <p:cNvPr id="17" name="コンテンツ プレースホルダー 4">
            <a:extLst>
              <a:ext uri="{FF2B5EF4-FFF2-40B4-BE49-F238E27FC236}">
                <a16:creationId xmlns:a16="http://schemas.microsoft.com/office/drawing/2014/main" id="{5CC411A6-2994-4B2C-856A-1DA5EFB3D5DE}"/>
              </a:ext>
            </a:extLst>
          </p:cNvPr>
          <p:cNvSpPr>
            <a:spLocks noGrp="1"/>
          </p:cNvSpPr>
          <p:nvPr>
            <p:ph sz="quarter" idx="16"/>
          </p:nvPr>
        </p:nvSpPr>
        <p:spPr>
          <a:xfrm>
            <a:off x="368744" y="2042014"/>
            <a:ext cx="11409509" cy="4204506"/>
          </a:xfrm>
          <a:noFill/>
        </p:spPr>
        <p:txBody>
          <a:bodyPr/>
          <a:lstStyle>
            <a:lvl1pPr>
              <a:lnSpc>
                <a:spcPct val="100000"/>
              </a:lnSpc>
              <a:defRPr>
                <a:latin typeface="UD デジタル 教科書体 N-R" panose="02020400000000000000" pitchFamily="17" charset="-128"/>
                <a:ea typeface="UD デジタル 教科書体 N-R" panose="02020400000000000000" pitchFamily="17" charset="-128"/>
              </a:defRPr>
            </a:lvl1pPr>
            <a:lvl2pPr marL="266700" indent="0">
              <a:defRPr sz="2800">
                <a:latin typeface="UD デジタル 教科書体 N-R" panose="02020400000000000000" pitchFamily="17" charset="-128"/>
                <a:ea typeface="UD デジタル 教科書体 N-R" panose="02020400000000000000" pitchFamily="17" charset="-128"/>
              </a:defRPr>
            </a:lvl2pPr>
            <a:lvl3pPr marL="627063" indent="0">
              <a:defRPr sz="2600">
                <a:latin typeface="UD デジタル 教科書体 N-R" panose="02020400000000000000" pitchFamily="17" charset="-128"/>
                <a:ea typeface="UD デジタル 教科書体 N-R" panose="02020400000000000000" pitchFamily="17" charset="-128"/>
              </a:defRPr>
            </a:lvl3pPr>
            <a:lvl4pPr>
              <a:defRPr>
                <a:latin typeface="UD デジタル 教科書体 N-R" panose="02020400000000000000" pitchFamily="17" charset="-128"/>
                <a:ea typeface="UD デジタル 教科書体 N-R" panose="02020400000000000000" pitchFamily="17" charset="-128"/>
              </a:defRPr>
            </a:lvl4pPr>
            <a:lvl5pPr>
              <a:defRPr>
                <a:latin typeface="UD デジタル 教科書体 N-R" panose="02020400000000000000" pitchFamily="17" charset="-128"/>
                <a:ea typeface="UD デジタル 教科書体 N-R" panose="02020400000000000000" pitchFamily="17"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3887273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タイトルと&#10;縦書きテキスト">
    <p:spTree>
      <p:nvGrpSpPr>
        <p:cNvPr id="1" name=""/>
        <p:cNvGrpSpPr/>
        <p:nvPr/>
      </p:nvGrpSpPr>
      <p:grpSpPr>
        <a:xfrm>
          <a:off x="0" y="0"/>
          <a:ext cx="0" cy="0"/>
          <a:chOff x="0" y="0"/>
          <a:chExt cx="0" cy="0"/>
        </a:xfrm>
      </p:grpSpPr>
      <p:pic>
        <p:nvPicPr>
          <p:cNvPr id="11" name="図 10"/>
          <p:cNvPicPr/>
          <p:nvPr userDrawn="1"/>
        </p:nvPicPr>
        <p:blipFill>
          <a:blip r:embed="rId2">
            <a:extLst>
              <a:ext uri="{BEBA8EAE-BF5A-486C-A8C5-ECC9F3942E4B}">
                <a14:imgProps xmlns:a14="http://schemas.microsoft.com/office/drawing/2010/main">
                  <a14:imgLayer r:embed="rId3">
                    <a14:imgEffect>
                      <a14:backgroundRemoval t="4785" b="89474" l="118" r="99177">
                        <a14:foregroundMark x1="32667" y1="36842" x2="70740" y2="44498"/>
                        <a14:foregroundMark x1="94947" y1="55502" x2="96710" y2="55024"/>
                        <a14:foregroundMark x1="94477" y1="69378" x2="96475" y2="70813"/>
                      </a14:backgroundRemoval>
                    </a14:imgEffect>
                  </a14:imgLayer>
                </a14:imgProps>
              </a:ext>
            </a:extLst>
          </a:blip>
          <a:stretch>
            <a:fillRect/>
          </a:stretch>
        </p:blipFill>
        <p:spPr>
          <a:xfrm>
            <a:off x="214806" y="369416"/>
            <a:ext cx="4758846" cy="1169765"/>
          </a:xfrm>
          <a:prstGeom prst="rect">
            <a:avLst/>
          </a:prstGeom>
        </p:spPr>
      </p:pic>
      <p:sp>
        <p:nvSpPr>
          <p:cNvPr id="12" name="テキスト プレースホルダー 14"/>
          <p:cNvSpPr>
            <a:spLocks noGrp="1"/>
          </p:cNvSpPr>
          <p:nvPr>
            <p:ph type="body" sz="quarter" idx="14" hasCustomPrompt="1"/>
          </p:nvPr>
        </p:nvSpPr>
        <p:spPr>
          <a:xfrm>
            <a:off x="0" y="6538913"/>
            <a:ext cx="4023784" cy="306000"/>
          </a:xfrm>
        </p:spPr>
        <p:txBody>
          <a:bodyPr anchor="ctr">
            <a:normAutofit/>
          </a:bodyPr>
          <a:lstStyle>
            <a:lvl1pPr marL="0" indent="0">
              <a:buNone/>
              <a:defRPr sz="1200">
                <a:latin typeface="UD デジタル 教科書体 N-R" panose="02020400000000000000" pitchFamily="17" charset="-128"/>
                <a:ea typeface="UD デジタル 教科書体 N-R" panose="02020400000000000000" pitchFamily="17" charset="-128"/>
              </a:defRPr>
            </a:lvl1pPr>
          </a:lstStyle>
          <a:p>
            <a:pPr lvl="0"/>
            <a:r>
              <a:rPr kumimoji="1" lang="ja-JP" altLang="en-US" dirty="0"/>
              <a:t>教科書対応ページ</a:t>
            </a:r>
          </a:p>
        </p:txBody>
      </p:sp>
      <p:sp>
        <p:nvSpPr>
          <p:cNvPr id="13" name="Slide Number Placeholder 5"/>
          <p:cNvSpPr>
            <a:spLocks noGrp="1"/>
          </p:cNvSpPr>
          <p:nvPr>
            <p:ph type="sldNum" sz="quarter" idx="12"/>
          </p:nvPr>
        </p:nvSpPr>
        <p:spPr>
          <a:xfrm>
            <a:off x="9448800" y="6538913"/>
            <a:ext cx="2743200" cy="306000"/>
          </a:xfrm>
          <a:prstGeom prst="rect">
            <a:avLst/>
          </a:prstGeom>
        </p:spPr>
        <p:txBody>
          <a:bodyPr anchor="ctr"/>
          <a:lstStyle>
            <a:lvl1pPr algn="r">
              <a:defRPr sz="1200">
                <a:solidFill>
                  <a:schemeClr val="tx1"/>
                </a:solidFill>
                <a:latin typeface="UD デジタル 教科書体 N-R" panose="02020400000000000000" pitchFamily="17" charset="-128"/>
                <a:ea typeface="UD デジタル 教科書体 N-R" panose="02020400000000000000" pitchFamily="17" charset="-128"/>
              </a:defRPr>
            </a:lvl1pPr>
          </a:lstStyle>
          <a:p>
            <a:fld id="{3341DCAC-D657-49AC-AFA1-66DB296B9906}" type="slidenum">
              <a:rPr lang="ja-JP" altLang="en-US" smtClean="0"/>
              <a:pPr/>
              <a:t>‹#›</a:t>
            </a:fld>
            <a:endParaRPr lang="ja-JP" altLang="en-US"/>
          </a:p>
        </p:txBody>
      </p:sp>
      <p:sp>
        <p:nvSpPr>
          <p:cNvPr id="14" name="テキスト プレースホルダー 7"/>
          <p:cNvSpPr>
            <a:spLocks noGrp="1"/>
          </p:cNvSpPr>
          <p:nvPr>
            <p:ph type="body" sz="quarter" idx="13" hasCustomPrompt="1"/>
          </p:nvPr>
        </p:nvSpPr>
        <p:spPr>
          <a:xfrm>
            <a:off x="0" y="1"/>
            <a:ext cx="8764693" cy="254000"/>
          </a:xfrm>
        </p:spPr>
        <p:txBody>
          <a:bodyPr>
            <a:noAutofit/>
          </a:bodyPr>
          <a:lstStyle>
            <a:lvl1pPr marL="0" indent="0">
              <a:buNone/>
              <a:defRPr sz="1200">
                <a:latin typeface="UD デジタル 教科書体 N-R" panose="02020400000000000000" pitchFamily="17" charset="-128"/>
                <a:ea typeface="UD デジタル 教科書体 N-R" panose="02020400000000000000" pitchFamily="17" charset="-128"/>
              </a:defRPr>
            </a:lvl1pPr>
            <a:lvl2pPr>
              <a:defRPr sz="1600"/>
            </a:lvl2pPr>
            <a:lvl3pPr>
              <a:defRPr sz="1400"/>
            </a:lvl3pPr>
            <a:lvl4pPr>
              <a:defRPr sz="1200"/>
            </a:lvl4pPr>
            <a:lvl5pPr>
              <a:defRPr sz="1200"/>
            </a:lvl5pPr>
          </a:lstStyle>
          <a:p>
            <a:pPr lvl="0"/>
            <a:r>
              <a:rPr kumimoji="1" lang="ja-JP" altLang="en-US" dirty="0"/>
              <a:t>章・節タイトル</a:t>
            </a:r>
          </a:p>
        </p:txBody>
      </p:sp>
      <p:sp>
        <p:nvSpPr>
          <p:cNvPr id="15" name="コンテンツ プレースホルダー 4">
            <a:extLst>
              <a:ext uri="{FF2B5EF4-FFF2-40B4-BE49-F238E27FC236}">
                <a16:creationId xmlns:a16="http://schemas.microsoft.com/office/drawing/2014/main" id="{5CC411A6-2994-4B2C-856A-1DA5EFB3D5DE}"/>
              </a:ext>
            </a:extLst>
          </p:cNvPr>
          <p:cNvSpPr>
            <a:spLocks noGrp="1"/>
          </p:cNvSpPr>
          <p:nvPr>
            <p:ph sz="quarter" idx="16"/>
          </p:nvPr>
        </p:nvSpPr>
        <p:spPr>
          <a:xfrm>
            <a:off x="366596" y="1547364"/>
            <a:ext cx="11409509" cy="4735449"/>
          </a:xfrm>
          <a:noFill/>
        </p:spPr>
        <p:txBody>
          <a:bodyPr/>
          <a:lstStyle>
            <a:lvl1pPr>
              <a:lnSpc>
                <a:spcPct val="100000"/>
              </a:lnSpc>
              <a:defRPr>
                <a:latin typeface="UD デジタル 教科書体 N-R" panose="02020400000000000000" pitchFamily="17" charset="-128"/>
                <a:ea typeface="UD デジタル 教科書体 N-R" panose="02020400000000000000" pitchFamily="17" charset="-128"/>
              </a:defRPr>
            </a:lvl1pPr>
            <a:lvl2pPr marL="266700" indent="0">
              <a:defRPr sz="2800">
                <a:latin typeface="UD デジタル 教科書体 N-R" panose="02020400000000000000" pitchFamily="17" charset="-128"/>
                <a:ea typeface="UD デジタル 教科書体 N-R" panose="02020400000000000000" pitchFamily="17" charset="-128"/>
              </a:defRPr>
            </a:lvl2pPr>
            <a:lvl3pPr marL="627063" indent="0">
              <a:defRPr sz="2600">
                <a:latin typeface="UD デジタル 教科書体 N-R" panose="02020400000000000000" pitchFamily="17" charset="-128"/>
                <a:ea typeface="UD デジタル 教科書体 N-R" panose="02020400000000000000" pitchFamily="17" charset="-128"/>
              </a:defRPr>
            </a:lvl3pPr>
            <a:lvl4pPr>
              <a:defRPr>
                <a:latin typeface="UD デジタル 教科書体 N-R" panose="02020400000000000000" pitchFamily="17" charset="-128"/>
                <a:ea typeface="UD デジタル 教科書体 N-R" panose="02020400000000000000" pitchFamily="17" charset="-128"/>
              </a:defRPr>
            </a:lvl4pPr>
            <a:lvl5pPr>
              <a:defRPr>
                <a:latin typeface="UD デジタル 教科書体 N-R" panose="02020400000000000000" pitchFamily="17" charset="-128"/>
                <a:ea typeface="UD デジタル 教科書体 N-R" panose="02020400000000000000" pitchFamily="17"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99723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8" name="Text Placeholder 2"/>
          <p:cNvSpPr>
            <a:spLocks noGrp="1"/>
          </p:cNvSpPr>
          <p:nvPr>
            <p:ph type="body" idx="1"/>
          </p:nvPr>
        </p:nvSpPr>
        <p:spPr>
          <a:xfrm>
            <a:off x="838200" y="1845945"/>
            <a:ext cx="105156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Tree>
    <p:extLst>
      <p:ext uri="{BB962C8B-B14F-4D97-AF65-F5344CB8AC3E}">
        <p14:creationId xmlns:p14="http://schemas.microsoft.com/office/powerpoint/2010/main" val="4082251731"/>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76" r:id="rId3"/>
    <p:sldLayoutId id="2147483664" r:id="rId4"/>
    <p:sldLayoutId id="2147483677"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UD デジタル 教科書体 N-R" panose="02020400000000000000" pitchFamily="17" charset="-128"/>
          <a:ea typeface="UD デジタル 教科書体 N-R" panose="02020400000000000000" pitchFamily="17"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UD デジタル 教科書体 N-R" panose="02020400000000000000" pitchFamily="17" charset="-128"/>
          <a:ea typeface="UD デジタル 教科書体 N-R" panose="02020400000000000000" pitchFamily="17"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UD デジタル 教科書体 N-R" panose="02020400000000000000" pitchFamily="17" charset="-128"/>
          <a:ea typeface="UD デジタル 教科書体 N-R" panose="02020400000000000000" pitchFamily="17"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UD デジタル 教科書体 N-R" panose="02020400000000000000" pitchFamily="17" charset="-128"/>
          <a:ea typeface="UD デジタル 教科書体 N-R" panose="02020400000000000000" pitchFamily="17"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UD デジタル 教科書体 N-R" panose="02020400000000000000" pitchFamily="17" charset="-128"/>
          <a:ea typeface="UD デジタル 教科書体 N-R" panose="02020400000000000000" pitchFamily="17"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UD デジタル 教科書体 N-R" panose="02020400000000000000" pitchFamily="17" charset="-128"/>
          <a:ea typeface="UD デジタル 教科書体 N-R" panose="02020400000000000000" pitchFamily="17"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 Id="rId5" Type="http://schemas.openxmlformats.org/officeDocument/2006/relationships/image" Target="../media/image67.png"/><Relationship Id="rId4" Type="http://schemas.openxmlformats.org/officeDocument/2006/relationships/image" Target="../media/image66.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13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5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4"/>
          </p:nvPr>
        </p:nvSpPr>
        <p:spPr/>
        <p:txBody>
          <a:bodyPr/>
          <a:lstStyle/>
          <a:p>
            <a:r>
              <a:rPr lang="en-US" altLang="ja-JP" dirty="0" smtClean="0"/>
              <a:t>p.7</a:t>
            </a:r>
            <a:endParaRPr lang="en-US" altLang="ja-JP" dirty="0"/>
          </a:p>
        </p:txBody>
      </p:sp>
      <p:sp>
        <p:nvSpPr>
          <p:cNvPr id="3" name="テキスト プレースホルダー 2"/>
          <p:cNvSpPr>
            <a:spLocks noGrp="1"/>
          </p:cNvSpPr>
          <p:nvPr>
            <p:ph type="body" sz="quarter" idx="16"/>
          </p:nvPr>
        </p:nvSpPr>
        <p:spPr/>
        <p:txBody>
          <a:bodyPr/>
          <a:lstStyle/>
          <a:p>
            <a:r>
              <a:rPr lang="ja-JP" altLang="en-US" dirty="0"/>
              <a:t>情報とメディアの</a:t>
            </a:r>
            <a:r>
              <a:rPr lang="ja-JP" altLang="en-US" dirty="0" smtClean="0"/>
              <a:t>特性</a:t>
            </a:r>
            <a:endParaRPr lang="ja-JP" altLang="en-US" dirty="0"/>
          </a:p>
        </p:txBody>
      </p:sp>
      <p:sp>
        <p:nvSpPr>
          <p:cNvPr id="4" name="テキスト プレースホルダー 3"/>
          <p:cNvSpPr>
            <a:spLocks noGrp="1"/>
          </p:cNvSpPr>
          <p:nvPr>
            <p:ph type="body" sz="quarter" idx="18"/>
          </p:nvPr>
        </p:nvSpPr>
        <p:spPr/>
        <p:txBody>
          <a:bodyPr/>
          <a:lstStyle/>
          <a:p>
            <a:r>
              <a:rPr kumimoji="1" lang="ja-JP" altLang="en-US" dirty="0" smtClean="0"/>
              <a:t>問題解決の流れ</a:t>
            </a:r>
            <a:endParaRPr kumimoji="1" lang="ja-JP" altLang="en-US" dirty="0"/>
          </a:p>
        </p:txBody>
      </p:sp>
      <p:sp>
        <p:nvSpPr>
          <p:cNvPr id="5" name="テキスト プレースホルダー 4"/>
          <p:cNvSpPr>
            <a:spLocks noGrp="1"/>
          </p:cNvSpPr>
          <p:nvPr>
            <p:ph type="body" sz="quarter" idx="20"/>
          </p:nvPr>
        </p:nvSpPr>
        <p:spPr/>
        <p:txBody>
          <a:bodyPr/>
          <a:lstStyle/>
          <a:p>
            <a:r>
              <a:rPr kumimoji="1" lang="ja-JP" altLang="en-US" dirty="0" smtClean="0"/>
              <a:t>発想法</a:t>
            </a:r>
            <a:endParaRPr kumimoji="1" lang="ja-JP" altLang="en-US" dirty="0"/>
          </a:p>
        </p:txBody>
      </p:sp>
      <p:sp>
        <p:nvSpPr>
          <p:cNvPr id="6" name="テキスト プレースホルダー 5"/>
          <p:cNvSpPr>
            <a:spLocks noGrp="1"/>
          </p:cNvSpPr>
          <p:nvPr>
            <p:ph type="body" sz="quarter" idx="22"/>
          </p:nvPr>
        </p:nvSpPr>
        <p:spPr/>
        <p:txBody>
          <a:bodyPr/>
          <a:lstStyle/>
          <a:p>
            <a:r>
              <a:rPr kumimoji="1" lang="ja-JP" altLang="en-US" dirty="0" smtClean="0"/>
              <a:t>情報モラル</a:t>
            </a:r>
            <a:endParaRPr kumimoji="1" lang="ja-JP" altLang="en-US" dirty="0"/>
          </a:p>
        </p:txBody>
      </p:sp>
      <p:sp>
        <p:nvSpPr>
          <p:cNvPr id="7" name="テキスト プレースホルダー 6"/>
          <p:cNvSpPr>
            <a:spLocks noGrp="1"/>
          </p:cNvSpPr>
          <p:nvPr>
            <p:ph type="body" sz="quarter" idx="24"/>
          </p:nvPr>
        </p:nvSpPr>
        <p:spPr/>
        <p:txBody>
          <a:bodyPr/>
          <a:lstStyle/>
          <a:p>
            <a:r>
              <a:rPr kumimoji="1" lang="ja-JP" altLang="en-US" dirty="0" smtClean="0"/>
              <a:t>個人情報の流出</a:t>
            </a:r>
            <a:endParaRPr kumimoji="1" lang="ja-JP" altLang="en-US" dirty="0"/>
          </a:p>
        </p:txBody>
      </p:sp>
      <p:sp>
        <p:nvSpPr>
          <p:cNvPr id="8" name="テキスト プレースホルダー 7"/>
          <p:cNvSpPr>
            <a:spLocks noGrp="1"/>
          </p:cNvSpPr>
          <p:nvPr>
            <p:ph type="body" sz="quarter" idx="50"/>
          </p:nvPr>
        </p:nvSpPr>
        <p:spPr/>
        <p:txBody>
          <a:bodyPr/>
          <a:lstStyle/>
          <a:p>
            <a:r>
              <a:rPr lang="ja-JP" altLang="en-US" dirty="0" smtClean="0"/>
              <a:t>傷つかない傷つけないために</a:t>
            </a:r>
            <a:endParaRPr kumimoji="1" lang="ja-JP" altLang="en-US" dirty="0"/>
          </a:p>
        </p:txBody>
      </p:sp>
      <p:sp>
        <p:nvSpPr>
          <p:cNvPr id="9" name="テキスト プレースホルダー 8"/>
          <p:cNvSpPr>
            <a:spLocks noGrp="1"/>
          </p:cNvSpPr>
          <p:nvPr>
            <p:ph type="body" sz="quarter" idx="51"/>
          </p:nvPr>
        </p:nvSpPr>
        <p:spPr/>
        <p:txBody>
          <a:bodyPr/>
          <a:lstStyle/>
          <a:p>
            <a:r>
              <a:rPr kumimoji="1" lang="ja-JP" altLang="en-US" dirty="0" smtClean="0"/>
              <a:t>知的財産権</a:t>
            </a:r>
            <a:endParaRPr kumimoji="1" lang="ja-JP" altLang="en-US" dirty="0"/>
          </a:p>
        </p:txBody>
      </p:sp>
      <p:sp>
        <p:nvSpPr>
          <p:cNvPr id="10" name="テキスト プレースホルダー 9"/>
          <p:cNvSpPr>
            <a:spLocks noGrp="1"/>
          </p:cNvSpPr>
          <p:nvPr>
            <p:ph type="body" sz="quarter" idx="52"/>
          </p:nvPr>
        </p:nvSpPr>
        <p:spPr/>
        <p:txBody>
          <a:bodyPr/>
          <a:lstStyle/>
          <a:p>
            <a:r>
              <a:rPr kumimoji="1" lang="ja-JP" altLang="en-US" dirty="0" smtClean="0"/>
              <a:t>情報技術の発展</a:t>
            </a:r>
            <a:endParaRPr kumimoji="1" lang="ja-JP" altLang="en-US" dirty="0"/>
          </a:p>
        </p:txBody>
      </p:sp>
      <p:sp>
        <p:nvSpPr>
          <p:cNvPr id="11" name="テキスト プレースホルダー 10"/>
          <p:cNvSpPr>
            <a:spLocks noGrp="1"/>
          </p:cNvSpPr>
          <p:nvPr>
            <p:ph type="body" sz="quarter" idx="53"/>
          </p:nvPr>
        </p:nvSpPr>
        <p:spPr/>
        <p:txBody>
          <a:bodyPr/>
          <a:lstStyle/>
          <a:p>
            <a:r>
              <a:rPr kumimoji="1" lang="ja-JP" altLang="en-US" dirty="0" smtClean="0"/>
              <a:t>情報化と私たちの生活の変化</a:t>
            </a:r>
            <a:endParaRPr kumimoji="1" lang="ja-JP" altLang="en-US" dirty="0"/>
          </a:p>
        </p:txBody>
      </p:sp>
      <p:sp>
        <p:nvSpPr>
          <p:cNvPr id="12" name="テキスト プレースホルダー 11"/>
          <p:cNvSpPr>
            <a:spLocks noGrp="1"/>
          </p:cNvSpPr>
          <p:nvPr>
            <p:ph type="body" sz="quarter" idx="54"/>
          </p:nvPr>
        </p:nvSpPr>
        <p:spPr/>
        <p:txBody>
          <a:bodyPr/>
          <a:lstStyle/>
          <a:p>
            <a:r>
              <a:rPr kumimoji="1" lang="ja-JP" altLang="en-US" dirty="0" smtClean="0"/>
              <a:t>よりよい情報社会へ</a:t>
            </a:r>
            <a:endParaRPr kumimoji="1" lang="ja-JP" altLang="en-US" dirty="0"/>
          </a:p>
        </p:txBody>
      </p:sp>
      <p:sp>
        <p:nvSpPr>
          <p:cNvPr id="13" name="テキスト プレースホルダー 12"/>
          <p:cNvSpPr>
            <a:spLocks noGrp="1"/>
          </p:cNvSpPr>
          <p:nvPr>
            <p:ph type="body" sz="quarter" idx="35"/>
          </p:nvPr>
        </p:nvSpPr>
        <p:spPr/>
        <p:txBody>
          <a:bodyPr/>
          <a:lstStyle/>
          <a:p>
            <a:r>
              <a:rPr lang="ja-JP" altLang="en-US" dirty="0"/>
              <a:t>情報で問題を解決</a:t>
            </a:r>
            <a:r>
              <a:rPr lang="ja-JP" altLang="en-US" dirty="0" smtClean="0"/>
              <a:t>する</a:t>
            </a:r>
            <a:endParaRPr lang="ja-JP" altLang="en-US" dirty="0"/>
          </a:p>
        </p:txBody>
      </p:sp>
      <p:sp>
        <p:nvSpPr>
          <p:cNvPr id="14" name="テキスト プレースホルダー 13"/>
          <p:cNvSpPr>
            <a:spLocks noGrp="1"/>
          </p:cNvSpPr>
          <p:nvPr>
            <p:ph type="body" sz="quarter" idx="55"/>
          </p:nvPr>
        </p:nvSpPr>
        <p:spPr/>
        <p:txBody>
          <a:bodyPr/>
          <a:lstStyle/>
          <a:p>
            <a:r>
              <a:rPr kumimoji="1" lang="en-US" altLang="ja-JP" dirty="0" smtClean="0"/>
              <a:t>1</a:t>
            </a:r>
            <a:endParaRPr kumimoji="1" lang="ja-JP" altLang="en-US" dirty="0"/>
          </a:p>
        </p:txBody>
      </p:sp>
      <p:sp>
        <p:nvSpPr>
          <p:cNvPr id="15" name="テキスト プレースホルダー 14"/>
          <p:cNvSpPr>
            <a:spLocks noGrp="1"/>
          </p:cNvSpPr>
          <p:nvPr>
            <p:ph type="body" sz="quarter" idx="56"/>
          </p:nvPr>
        </p:nvSpPr>
        <p:spPr/>
        <p:txBody>
          <a:bodyPr/>
          <a:lstStyle/>
          <a:p>
            <a:r>
              <a:rPr kumimoji="1" lang="en-US" altLang="ja-JP" dirty="0" smtClean="0"/>
              <a:t>1</a:t>
            </a:r>
            <a:endParaRPr kumimoji="1" lang="ja-JP" altLang="en-US" dirty="0"/>
          </a:p>
        </p:txBody>
      </p:sp>
      <p:sp>
        <p:nvSpPr>
          <p:cNvPr id="16" name="テキスト プレースホルダー 15"/>
          <p:cNvSpPr>
            <a:spLocks noGrp="1"/>
          </p:cNvSpPr>
          <p:nvPr>
            <p:ph type="body" sz="quarter" idx="57"/>
          </p:nvPr>
        </p:nvSpPr>
        <p:spPr/>
        <p:txBody>
          <a:bodyPr/>
          <a:lstStyle/>
          <a:p>
            <a:r>
              <a:rPr kumimoji="1" lang="en-US" altLang="ja-JP" dirty="0" smtClean="0"/>
              <a:t>2</a:t>
            </a:r>
            <a:endParaRPr kumimoji="1" lang="ja-JP" altLang="en-US" dirty="0"/>
          </a:p>
        </p:txBody>
      </p:sp>
      <p:sp>
        <p:nvSpPr>
          <p:cNvPr id="17" name="テキスト プレースホルダー 16"/>
          <p:cNvSpPr>
            <a:spLocks noGrp="1"/>
          </p:cNvSpPr>
          <p:nvPr>
            <p:ph type="body" sz="quarter" idx="58"/>
          </p:nvPr>
        </p:nvSpPr>
        <p:spPr/>
        <p:txBody>
          <a:bodyPr/>
          <a:lstStyle/>
          <a:p>
            <a:r>
              <a:rPr kumimoji="1" lang="en-US" altLang="ja-JP" dirty="0" smtClean="0"/>
              <a:t>3</a:t>
            </a:r>
            <a:endParaRPr kumimoji="1" lang="ja-JP" altLang="en-US" dirty="0"/>
          </a:p>
        </p:txBody>
      </p:sp>
      <p:sp>
        <p:nvSpPr>
          <p:cNvPr id="18" name="テキスト プレースホルダー 17"/>
          <p:cNvSpPr>
            <a:spLocks noGrp="1"/>
          </p:cNvSpPr>
          <p:nvPr>
            <p:ph type="body" sz="quarter" idx="59"/>
          </p:nvPr>
        </p:nvSpPr>
        <p:spPr/>
        <p:txBody>
          <a:bodyPr/>
          <a:lstStyle/>
          <a:p>
            <a:r>
              <a:rPr kumimoji="1" lang="en-US" altLang="ja-JP" dirty="0" smtClean="0"/>
              <a:t>4</a:t>
            </a:r>
            <a:endParaRPr kumimoji="1" lang="ja-JP" altLang="en-US" dirty="0"/>
          </a:p>
        </p:txBody>
      </p:sp>
      <p:sp>
        <p:nvSpPr>
          <p:cNvPr id="19" name="テキスト プレースホルダー 18"/>
          <p:cNvSpPr>
            <a:spLocks noGrp="1"/>
          </p:cNvSpPr>
          <p:nvPr>
            <p:ph type="body" sz="quarter" idx="60"/>
          </p:nvPr>
        </p:nvSpPr>
        <p:spPr/>
        <p:txBody>
          <a:bodyPr/>
          <a:lstStyle/>
          <a:p>
            <a:r>
              <a:rPr kumimoji="1" lang="en-US" altLang="ja-JP" dirty="0" smtClean="0"/>
              <a:t>5</a:t>
            </a:r>
            <a:endParaRPr kumimoji="1" lang="ja-JP" altLang="en-US" dirty="0"/>
          </a:p>
        </p:txBody>
      </p:sp>
      <p:sp>
        <p:nvSpPr>
          <p:cNvPr id="20" name="テキスト プレースホルダー 19"/>
          <p:cNvSpPr>
            <a:spLocks noGrp="1"/>
          </p:cNvSpPr>
          <p:nvPr>
            <p:ph type="body" sz="quarter" idx="61"/>
          </p:nvPr>
        </p:nvSpPr>
        <p:spPr/>
        <p:txBody>
          <a:bodyPr/>
          <a:lstStyle/>
          <a:p>
            <a:r>
              <a:rPr kumimoji="1" lang="en-US" altLang="ja-JP" dirty="0" smtClean="0"/>
              <a:t>6</a:t>
            </a:r>
            <a:endParaRPr kumimoji="1" lang="ja-JP" altLang="en-US" dirty="0"/>
          </a:p>
        </p:txBody>
      </p:sp>
      <p:sp>
        <p:nvSpPr>
          <p:cNvPr id="21" name="テキスト プレースホルダー 20"/>
          <p:cNvSpPr>
            <a:spLocks noGrp="1"/>
          </p:cNvSpPr>
          <p:nvPr>
            <p:ph type="body" sz="quarter" idx="62"/>
          </p:nvPr>
        </p:nvSpPr>
        <p:spPr/>
        <p:txBody>
          <a:bodyPr/>
          <a:lstStyle/>
          <a:p>
            <a:r>
              <a:rPr kumimoji="1" lang="en-US" altLang="ja-JP" dirty="0" smtClean="0"/>
              <a:t>7</a:t>
            </a:r>
            <a:endParaRPr kumimoji="1" lang="ja-JP" altLang="en-US" dirty="0"/>
          </a:p>
        </p:txBody>
      </p:sp>
      <p:sp>
        <p:nvSpPr>
          <p:cNvPr id="22" name="テキスト プレースホルダー 21"/>
          <p:cNvSpPr>
            <a:spLocks noGrp="1"/>
          </p:cNvSpPr>
          <p:nvPr>
            <p:ph type="body" sz="quarter" idx="63"/>
          </p:nvPr>
        </p:nvSpPr>
        <p:spPr/>
        <p:txBody>
          <a:bodyPr/>
          <a:lstStyle/>
          <a:p>
            <a:r>
              <a:rPr kumimoji="1" lang="en-US" altLang="ja-JP" dirty="0" smtClean="0"/>
              <a:t>8</a:t>
            </a:r>
            <a:endParaRPr kumimoji="1" lang="ja-JP" altLang="en-US" dirty="0"/>
          </a:p>
        </p:txBody>
      </p:sp>
      <p:sp>
        <p:nvSpPr>
          <p:cNvPr id="23" name="テキスト プレースホルダー 22"/>
          <p:cNvSpPr>
            <a:spLocks noGrp="1"/>
          </p:cNvSpPr>
          <p:nvPr>
            <p:ph type="body" sz="quarter" idx="64"/>
          </p:nvPr>
        </p:nvSpPr>
        <p:spPr/>
        <p:txBody>
          <a:bodyPr/>
          <a:lstStyle/>
          <a:p>
            <a:r>
              <a:rPr kumimoji="1" lang="en-US" altLang="ja-JP" dirty="0" smtClean="0"/>
              <a:t>9</a:t>
            </a:r>
            <a:endParaRPr kumimoji="1" lang="ja-JP" altLang="en-US" dirty="0"/>
          </a:p>
        </p:txBody>
      </p:sp>
      <p:sp>
        <p:nvSpPr>
          <p:cNvPr id="24" name="テキスト プレースホルダー 23"/>
          <p:cNvSpPr>
            <a:spLocks noGrp="1"/>
          </p:cNvSpPr>
          <p:nvPr>
            <p:ph type="body" sz="quarter" idx="65"/>
          </p:nvPr>
        </p:nvSpPr>
        <p:spPr/>
        <p:txBody>
          <a:bodyPr/>
          <a:lstStyle/>
          <a:p>
            <a:r>
              <a:rPr kumimoji="1" lang="en-US" altLang="ja-JP" dirty="0" smtClean="0"/>
              <a:t>10</a:t>
            </a:r>
            <a:endParaRPr kumimoji="1" lang="ja-JP" altLang="en-US" dirty="0"/>
          </a:p>
        </p:txBody>
      </p:sp>
      <p:sp>
        <p:nvSpPr>
          <p:cNvPr id="25" name="スライド番号プレースホルダー 24"/>
          <p:cNvSpPr>
            <a:spLocks noGrp="1"/>
          </p:cNvSpPr>
          <p:nvPr>
            <p:ph type="sldNum" sz="quarter" idx="12"/>
          </p:nvPr>
        </p:nvSpPr>
        <p:spPr/>
        <p:txBody>
          <a:bodyPr/>
          <a:lstStyle/>
          <a:p>
            <a:fld id="{3341DCAC-D657-49AC-AFA1-66DB296B9906}" type="slidenum">
              <a:rPr lang="ja-JP" altLang="en-US" smtClean="0"/>
              <a:pPr/>
              <a:t>1</a:t>
            </a:fld>
            <a:endParaRPr lang="ja-JP" altLang="en-US"/>
          </a:p>
        </p:txBody>
      </p:sp>
      <p:sp>
        <p:nvSpPr>
          <p:cNvPr id="26" name="テキスト プレースホルダー 25"/>
          <p:cNvSpPr>
            <a:spLocks noGrp="1"/>
          </p:cNvSpPr>
          <p:nvPr>
            <p:ph type="body" sz="quarter" idx="13"/>
          </p:nvPr>
        </p:nvSpPr>
        <p:spPr/>
        <p:txBody>
          <a:bodyPr/>
          <a:lstStyle/>
          <a:p>
            <a:r>
              <a:rPr lang="en-US" altLang="ja-JP" dirty="0"/>
              <a:t>1</a:t>
            </a:r>
            <a:r>
              <a:rPr lang="ja-JP" altLang="en-US" dirty="0"/>
              <a:t>章 情報で問題を解決</a:t>
            </a:r>
            <a:r>
              <a:rPr lang="ja-JP" altLang="en-US" dirty="0" smtClean="0"/>
              <a:t>する</a:t>
            </a:r>
            <a:endParaRPr lang="ja-JP" altLang="en-US" dirty="0"/>
          </a:p>
        </p:txBody>
      </p:sp>
    </p:spTree>
    <p:extLst>
      <p:ext uri="{BB962C8B-B14F-4D97-AF65-F5344CB8AC3E}">
        <p14:creationId xmlns:p14="http://schemas.microsoft.com/office/powerpoint/2010/main" val="140507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21733D36-BEDA-C5E1-B3AD-1A063AEC7DAB}"/>
              </a:ext>
            </a:extLst>
          </p:cNvPr>
          <p:cNvSpPr>
            <a:spLocks noGrp="1"/>
          </p:cNvSpPr>
          <p:nvPr>
            <p:ph type="body" sz="quarter" idx="14"/>
          </p:nvPr>
        </p:nvSpPr>
        <p:spPr/>
        <p:txBody>
          <a:bodyPr/>
          <a:lstStyle/>
          <a:p>
            <a:r>
              <a:rPr kumimoji="1" lang="en-US" altLang="ja-JP" dirty="0"/>
              <a:t>p.9</a:t>
            </a:r>
          </a:p>
        </p:txBody>
      </p:sp>
      <p:sp>
        <p:nvSpPr>
          <p:cNvPr id="3" name="テキスト プレースホルダー 2">
            <a:extLst>
              <a:ext uri="{FF2B5EF4-FFF2-40B4-BE49-F238E27FC236}">
                <a16:creationId xmlns:a16="http://schemas.microsoft.com/office/drawing/2014/main" id="{8433D046-93CC-79A7-4F67-7887365119A7}"/>
              </a:ext>
            </a:extLst>
          </p:cNvPr>
          <p:cNvSpPr>
            <a:spLocks noGrp="1"/>
          </p:cNvSpPr>
          <p:nvPr>
            <p:ph type="body" sz="quarter" idx="15"/>
          </p:nvPr>
        </p:nvSpPr>
        <p:spPr/>
        <p:txBody>
          <a:bodyPr/>
          <a:lstStyle/>
          <a:p>
            <a:r>
              <a:rPr kumimoji="1" lang="ja-JP" altLang="en-US" dirty="0"/>
              <a:t>メディアの特性</a:t>
            </a:r>
          </a:p>
        </p:txBody>
      </p:sp>
      <p:sp>
        <p:nvSpPr>
          <p:cNvPr id="4" name="テキスト プレースホルダー 3">
            <a:extLst>
              <a:ext uri="{FF2B5EF4-FFF2-40B4-BE49-F238E27FC236}">
                <a16:creationId xmlns:a16="http://schemas.microsoft.com/office/drawing/2014/main" id="{B2059C39-9528-1168-49BB-9183714AAD09}"/>
              </a:ext>
            </a:extLst>
          </p:cNvPr>
          <p:cNvSpPr>
            <a:spLocks noGrp="1"/>
          </p:cNvSpPr>
          <p:nvPr>
            <p:ph type="body" sz="quarter" idx="16"/>
          </p:nvPr>
        </p:nvSpPr>
        <p:spPr/>
        <p:txBody>
          <a:bodyPr/>
          <a:lstStyle/>
          <a:p>
            <a:r>
              <a:rPr kumimoji="1" lang="en-US" altLang="ja-JP" dirty="0"/>
              <a:t>2</a:t>
            </a:r>
            <a:endParaRPr kumimoji="1" lang="ja-JP" altLang="en-US" dirty="0"/>
          </a:p>
        </p:txBody>
      </p:sp>
      <p:sp>
        <p:nvSpPr>
          <p:cNvPr id="5" name="スライド番号プレースホルダー 4">
            <a:extLst>
              <a:ext uri="{FF2B5EF4-FFF2-40B4-BE49-F238E27FC236}">
                <a16:creationId xmlns:a16="http://schemas.microsoft.com/office/drawing/2014/main" id="{33BA2E3C-D343-285B-D471-661AA2DB0E3F}"/>
              </a:ext>
            </a:extLst>
          </p:cNvPr>
          <p:cNvSpPr>
            <a:spLocks noGrp="1"/>
          </p:cNvSpPr>
          <p:nvPr>
            <p:ph type="sldNum" sz="quarter" idx="12"/>
          </p:nvPr>
        </p:nvSpPr>
        <p:spPr/>
        <p:txBody>
          <a:bodyPr/>
          <a:lstStyle/>
          <a:p>
            <a:fld id="{3341DCAC-D657-49AC-AFA1-66DB296B9906}" type="slidenum">
              <a:rPr lang="ja-JP" altLang="en-US" smtClean="0"/>
              <a:pPr/>
              <a:t>10</a:t>
            </a:fld>
            <a:endParaRPr lang="ja-JP" altLang="en-US"/>
          </a:p>
        </p:txBody>
      </p:sp>
      <p:sp>
        <p:nvSpPr>
          <p:cNvPr id="6" name="テキスト プレースホルダー 5">
            <a:extLst>
              <a:ext uri="{FF2B5EF4-FFF2-40B4-BE49-F238E27FC236}">
                <a16:creationId xmlns:a16="http://schemas.microsoft.com/office/drawing/2014/main" id="{3165E809-7C29-6924-1A73-58FDA7DF6ECB}"/>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1 </a:t>
            </a:r>
            <a:r>
              <a:rPr kumimoji="1" lang="ja-JP" altLang="en-US" dirty="0"/>
              <a:t>情報とメディアの特性</a:t>
            </a:r>
          </a:p>
        </p:txBody>
      </p:sp>
      <p:sp>
        <p:nvSpPr>
          <p:cNvPr id="7" name="テキスト プレースホルダー 6">
            <a:extLst>
              <a:ext uri="{FF2B5EF4-FFF2-40B4-BE49-F238E27FC236}">
                <a16:creationId xmlns:a16="http://schemas.microsoft.com/office/drawing/2014/main" id="{4344F279-8AF9-93CD-A14D-A44D9C4FA03E}"/>
              </a:ext>
            </a:extLst>
          </p:cNvPr>
          <p:cNvSpPr>
            <a:spLocks noGrp="1"/>
          </p:cNvSpPr>
          <p:nvPr>
            <p:ph type="body" sz="quarter" idx="25"/>
          </p:nvPr>
        </p:nvSpPr>
        <p:spPr/>
        <p:txBody>
          <a:bodyPr/>
          <a:lstStyle/>
          <a:p>
            <a:r>
              <a:rPr kumimoji="1" lang="ja-JP" altLang="en-US" dirty="0"/>
              <a:t>　</a:t>
            </a:r>
            <a:r>
              <a:rPr kumimoji="1" lang="ja-JP" altLang="en-US" b="1" dirty="0">
                <a:solidFill>
                  <a:srgbClr val="0070C0"/>
                </a:solidFill>
              </a:rPr>
              <a:t>メディア</a:t>
            </a:r>
            <a:r>
              <a:rPr kumimoji="1" lang="ja-JP" altLang="en-US" dirty="0"/>
              <a:t>とは、情報を伝達する仲介役となるものである。メディアという言葉は、いくつかの意味で使われる。例えば、表現メディア、伝達メディア、記録メディアがある。情報技術の進展に伴って、メディアも進化し、新しいメディアも次々と生まれている。</a:t>
            </a:r>
          </a:p>
        </p:txBody>
      </p:sp>
    </p:spTree>
    <p:extLst>
      <p:ext uri="{BB962C8B-B14F-4D97-AF65-F5344CB8AC3E}">
        <p14:creationId xmlns:p14="http://schemas.microsoft.com/office/powerpoint/2010/main" val="355796649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DF3C6580-6754-A31A-5AC3-465C2EDAA3B3}"/>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7 </a:t>
            </a:r>
            <a:r>
              <a:rPr kumimoji="1" lang="ja-JP" altLang="en-US" dirty="0"/>
              <a:t>知的財産権</a:t>
            </a:r>
          </a:p>
        </p:txBody>
      </p:sp>
      <p:sp>
        <p:nvSpPr>
          <p:cNvPr id="3" name="テキスト プレースホルダー 2">
            <a:extLst>
              <a:ext uri="{FF2B5EF4-FFF2-40B4-BE49-F238E27FC236}">
                <a16:creationId xmlns:a16="http://schemas.microsoft.com/office/drawing/2014/main" id="{C110B09C-4479-D1C8-8A03-744D00255A67}"/>
              </a:ext>
            </a:extLst>
          </p:cNvPr>
          <p:cNvSpPr>
            <a:spLocks noGrp="1"/>
          </p:cNvSpPr>
          <p:nvPr>
            <p:ph type="body" sz="quarter" idx="15"/>
          </p:nvPr>
        </p:nvSpPr>
        <p:spPr/>
        <p:txBody>
          <a:bodyPr/>
          <a:lstStyle/>
          <a:p>
            <a:r>
              <a:rPr kumimoji="1" lang="ja-JP" altLang="en-US" dirty="0"/>
              <a:t>産業財産権</a:t>
            </a:r>
          </a:p>
        </p:txBody>
      </p:sp>
      <p:sp>
        <p:nvSpPr>
          <p:cNvPr id="4" name="テキスト プレースホルダー 3">
            <a:extLst>
              <a:ext uri="{FF2B5EF4-FFF2-40B4-BE49-F238E27FC236}">
                <a16:creationId xmlns:a16="http://schemas.microsoft.com/office/drawing/2014/main" id="{B087931B-9B22-67A2-220B-6EB3B44B7F78}"/>
              </a:ext>
            </a:extLst>
          </p:cNvPr>
          <p:cNvSpPr>
            <a:spLocks noGrp="1"/>
          </p:cNvSpPr>
          <p:nvPr>
            <p:ph type="body" sz="quarter" idx="14"/>
          </p:nvPr>
        </p:nvSpPr>
        <p:spPr/>
        <p:txBody>
          <a:bodyPr/>
          <a:lstStyle/>
          <a:p>
            <a:r>
              <a:rPr kumimoji="1" lang="en-US" altLang="ja-JP" dirty="0"/>
              <a:t>p.21</a:t>
            </a:r>
          </a:p>
        </p:txBody>
      </p:sp>
      <p:sp>
        <p:nvSpPr>
          <p:cNvPr id="5" name="スライド番号プレースホルダー 4">
            <a:extLst>
              <a:ext uri="{FF2B5EF4-FFF2-40B4-BE49-F238E27FC236}">
                <a16:creationId xmlns:a16="http://schemas.microsoft.com/office/drawing/2014/main" id="{C554BB3F-4B7C-8406-859C-1C9FFDF21872}"/>
              </a:ext>
            </a:extLst>
          </p:cNvPr>
          <p:cNvSpPr>
            <a:spLocks noGrp="1"/>
          </p:cNvSpPr>
          <p:nvPr>
            <p:ph type="sldNum" sz="quarter" idx="12"/>
          </p:nvPr>
        </p:nvSpPr>
        <p:spPr/>
        <p:txBody>
          <a:bodyPr/>
          <a:lstStyle/>
          <a:p>
            <a:fld id="{3341DCAC-D657-49AC-AFA1-66DB296B9906}" type="slidenum">
              <a:rPr lang="ja-JP" altLang="en-US" smtClean="0"/>
              <a:pPr/>
              <a:t>100</a:t>
            </a:fld>
            <a:endParaRPr lang="ja-JP" altLang="en-US"/>
          </a:p>
        </p:txBody>
      </p:sp>
      <p:sp>
        <p:nvSpPr>
          <p:cNvPr id="6" name="コンテンツ プレースホルダー 5">
            <a:extLst>
              <a:ext uri="{FF2B5EF4-FFF2-40B4-BE49-F238E27FC236}">
                <a16:creationId xmlns:a16="http://schemas.microsoft.com/office/drawing/2014/main" id="{62C18C5A-0F4B-7478-CA34-F619D0882D1E}"/>
              </a:ext>
            </a:extLst>
          </p:cNvPr>
          <p:cNvSpPr>
            <a:spLocks noGrp="1"/>
          </p:cNvSpPr>
          <p:nvPr>
            <p:ph idx="1"/>
          </p:nvPr>
        </p:nvSpPr>
        <p:spPr>
          <a:xfrm>
            <a:off x="656572" y="1892093"/>
            <a:ext cx="5187637" cy="4331726"/>
          </a:xfrm>
        </p:spPr>
        <p:txBody>
          <a:bodyPr/>
          <a:lstStyle/>
          <a:p>
            <a:r>
              <a:rPr kumimoji="1" lang="ja-JP" altLang="en-US" dirty="0"/>
              <a:t>　届け出がなくても権利が発生する著作権に対して、同じ知的財産権の中でも登録しなければ権利が発生しない産業財産権がある。産業財産権には、特許権、実用新案権、意匠権、商標権があり、特許庁が所管している</a:t>
            </a:r>
          </a:p>
        </p:txBody>
      </p:sp>
      <p:pic>
        <p:nvPicPr>
          <p:cNvPr id="7" name="図 6">
            <a:extLst>
              <a:ext uri="{FF2B5EF4-FFF2-40B4-BE49-F238E27FC236}">
                <a16:creationId xmlns:a16="http://schemas.microsoft.com/office/drawing/2014/main" id="{182CFF8B-9530-1A58-82C0-D8319EF28F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4023" y="2035089"/>
            <a:ext cx="5669772" cy="3566469"/>
          </a:xfrm>
          <a:prstGeom prst="rect">
            <a:avLst/>
          </a:prstGeom>
        </p:spPr>
      </p:pic>
    </p:spTree>
    <p:extLst>
      <p:ext uri="{BB962C8B-B14F-4D97-AF65-F5344CB8AC3E}">
        <p14:creationId xmlns:p14="http://schemas.microsoft.com/office/powerpoint/2010/main" val="291160297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FAA2B7A9-CC3B-4AED-9E79-E7C9122F4BCD}"/>
              </a:ext>
            </a:extLst>
          </p:cNvPr>
          <p:cNvSpPr>
            <a:spLocks noGrp="1"/>
          </p:cNvSpPr>
          <p:nvPr>
            <p:ph type="body" sz="quarter" idx="14"/>
          </p:nvPr>
        </p:nvSpPr>
        <p:spPr/>
        <p:txBody>
          <a:bodyPr/>
          <a:lstStyle/>
          <a:p>
            <a:r>
              <a:rPr kumimoji="1" lang="en-US" altLang="ja-JP" dirty="0"/>
              <a:t>p.21</a:t>
            </a:r>
          </a:p>
        </p:txBody>
      </p:sp>
      <p:sp>
        <p:nvSpPr>
          <p:cNvPr id="3" name="スライド番号プレースホルダー 2">
            <a:extLst>
              <a:ext uri="{FF2B5EF4-FFF2-40B4-BE49-F238E27FC236}">
                <a16:creationId xmlns:a16="http://schemas.microsoft.com/office/drawing/2014/main" id="{65358151-4922-C1F7-A708-2721FEC90EA6}"/>
              </a:ext>
            </a:extLst>
          </p:cNvPr>
          <p:cNvSpPr>
            <a:spLocks noGrp="1"/>
          </p:cNvSpPr>
          <p:nvPr>
            <p:ph type="sldNum" sz="quarter" idx="12"/>
          </p:nvPr>
        </p:nvSpPr>
        <p:spPr/>
        <p:txBody>
          <a:bodyPr/>
          <a:lstStyle/>
          <a:p>
            <a:fld id="{3341DCAC-D657-49AC-AFA1-66DB296B9906}" type="slidenum">
              <a:rPr lang="ja-JP" altLang="en-US" smtClean="0"/>
              <a:pPr/>
              <a:t>101</a:t>
            </a:fld>
            <a:endParaRPr lang="ja-JP" altLang="en-US"/>
          </a:p>
        </p:txBody>
      </p:sp>
      <p:sp>
        <p:nvSpPr>
          <p:cNvPr id="4" name="テキスト プレースホルダー 3">
            <a:extLst>
              <a:ext uri="{FF2B5EF4-FFF2-40B4-BE49-F238E27FC236}">
                <a16:creationId xmlns:a16="http://schemas.microsoft.com/office/drawing/2014/main" id="{9B60507F-D596-C43C-E89A-F9E2B9199722}"/>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7 </a:t>
            </a:r>
            <a:r>
              <a:rPr kumimoji="1" lang="ja-JP" altLang="en-US" dirty="0"/>
              <a:t>知的財産権</a:t>
            </a:r>
          </a:p>
        </p:txBody>
      </p:sp>
      <p:sp>
        <p:nvSpPr>
          <p:cNvPr id="5" name="コンテンツ プレースホルダー 4">
            <a:extLst>
              <a:ext uri="{FF2B5EF4-FFF2-40B4-BE49-F238E27FC236}">
                <a16:creationId xmlns:a16="http://schemas.microsoft.com/office/drawing/2014/main" id="{1DFCCF70-781D-0215-534B-51A6E10744CC}"/>
              </a:ext>
            </a:extLst>
          </p:cNvPr>
          <p:cNvSpPr>
            <a:spLocks noGrp="1"/>
          </p:cNvSpPr>
          <p:nvPr>
            <p:ph sz="quarter" idx="16"/>
          </p:nvPr>
        </p:nvSpPr>
        <p:spPr/>
        <p:txBody>
          <a:bodyPr/>
          <a:lstStyle/>
          <a:p>
            <a:pPr marL="0" indent="0">
              <a:buNone/>
            </a:pPr>
            <a:r>
              <a:rPr kumimoji="1" lang="zh-TW" altLang="en-US" dirty="0"/>
              <a:t>知的財産権</a:t>
            </a:r>
          </a:p>
          <a:p>
            <a:pPr marL="0" indent="0">
              <a:buNone/>
            </a:pPr>
            <a:r>
              <a:rPr kumimoji="1" lang="zh-TW" altLang="en-US" dirty="0"/>
              <a:t>著作権</a:t>
            </a:r>
          </a:p>
          <a:p>
            <a:pPr marL="0" indent="0">
              <a:buNone/>
            </a:pPr>
            <a:r>
              <a:rPr kumimoji="1" lang="zh-TW" altLang="en-US" dirty="0"/>
              <a:t>産業財産権</a:t>
            </a:r>
          </a:p>
          <a:p>
            <a:pPr marL="0" indent="0">
              <a:buNone/>
            </a:pPr>
            <a:r>
              <a:rPr kumimoji="1" lang="zh-TW" altLang="en-US" dirty="0"/>
              <a:t>著作権法</a:t>
            </a:r>
          </a:p>
          <a:p>
            <a:pPr marL="0" indent="0">
              <a:buNone/>
            </a:pPr>
            <a:r>
              <a:rPr kumimoji="1" lang="zh-TW" altLang="en-US" dirty="0"/>
              <a:t>著作者人格権</a:t>
            </a:r>
          </a:p>
          <a:p>
            <a:pPr marL="0" indent="0">
              <a:buNone/>
            </a:pPr>
            <a:r>
              <a:rPr kumimoji="1" lang="zh-TW" altLang="en-US" dirty="0"/>
              <a:t>著作権（財産権）</a:t>
            </a:r>
          </a:p>
        </p:txBody>
      </p:sp>
    </p:spTree>
    <p:extLst>
      <p:ext uri="{BB962C8B-B14F-4D97-AF65-F5344CB8AC3E}">
        <p14:creationId xmlns:p14="http://schemas.microsoft.com/office/powerpoint/2010/main" val="314121782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3389FE75-2A20-1FFE-F161-53A91BFF9362}"/>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7 </a:t>
            </a:r>
            <a:r>
              <a:rPr kumimoji="1" lang="ja-JP" altLang="en-US" dirty="0"/>
              <a:t>知的財産権</a:t>
            </a:r>
          </a:p>
        </p:txBody>
      </p:sp>
      <p:sp>
        <p:nvSpPr>
          <p:cNvPr id="3" name="コンテンツ プレースホルダー 2">
            <a:extLst>
              <a:ext uri="{FF2B5EF4-FFF2-40B4-BE49-F238E27FC236}">
                <a16:creationId xmlns:a16="http://schemas.microsoft.com/office/drawing/2014/main" id="{BD389FF8-93DD-AA98-1B7F-01562034E24F}"/>
              </a:ext>
            </a:extLst>
          </p:cNvPr>
          <p:cNvSpPr>
            <a:spLocks noGrp="1"/>
          </p:cNvSpPr>
          <p:nvPr>
            <p:ph sz="quarter" idx="16"/>
          </p:nvPr>
        </p:nvSpPr>
        <p:spPr/>
        <p:txBody>
          <a:bodyPr/>
          <a:lstStyle/>
          <a:p>
            <a:pPr marL="0" indent="0">
              <a:buNone/>
            </a:pPr>
            <a:r>
              <a:rPr kumimoji="1" lang="ja-JP" altLang="en-US" dirty="0"/>
              <a:t>著作権（財産権）は、その一部または全部を譲渡したり相続したりできる。それに対して、著作者人格権は、著作者だけが持つ権利である。</a:t>
            </a:r>
          </a:p>
          <a:p>
            <a:endParaRPr kumimoji="1" lang="ja-JP" altLang="en-US" dirty="0"/>
          </a:p>
        </p:txBody>
      </p:sp>
      <p:sp>
        <p:nvSpPr>
          <p:cNvPr id="4" name="テキスト プレースホルダー 3">
            <a:extLst>
              <a:ext uri="{FF2B5EF4-FFF2-40B4-BE49-F238E27FC236}">
                <a16:creationId xmlns:a16="http://schemas.microsoft.com/office/drawing/2014/main" id="{7F2279A9-0E9F-8F80-1686-896FE1C326C4}"/>
              </a:ext>
            </a:extLst>
          </p:cNvPr>
          <p:cNvSpPr>
            <a:spLocks noGrp="1"/>
          </p:cNvSpPr>
          <p:nvPr>
            <p:ph type="body" sz="quarter" idx="14"/>
          </p:nvPr>
        </p:nvSpPr>
        <p:spPr/>
        <p:txBody>
          <a:bodyPr/>
          <a:lstStyle/>
          <a:p>
            <a:r>
              <a:rPr kumimoji="1" lang="en-US" altLang="ja-JP" dirty="0"/>
              <a:t>p.21</a:t>
            </a:r>
          </a:p>
        </p:txBody>
      </p:sp>
      <p:sp>
        <p:nvSpPr>
          <p:cNvPr id="5" name="スライド番号プレースホルダー 4">
            <a:extLst>
              <a:ext uri="{FF2B5EF4-FFF2-40B4-BE49-F238E27FC236}">
                <a16:creationId xmlns:a16="http://schemas.microsoft.com/office/drawing/2014/main" id="{F15E1E2E-9708-48E6-602B-8DA408201777}"/>
              </a:ext>
            </a:extLst>
          </p:cNvPr>
          <p:cNvSpPr>
            <a:spLocks noGrp="1"/>
          </p:cNvSpPr>
          <p:nvPr>
            <p:ph type="sldNum" sz="quarter" idx="12"/>
          </p:nvPr>
        </p:nvSpPr>
        <p:spPr/>
        <p:txBody>
          <a:bodyPr/>
          <a:lstStyle/>
          <a:p>
            <a:fld id="{3341DCAC-D657-49AC-AFA1-66DB296B9906}" type="slidenum">
              <a:rPr lang="ja-JP" altLang="en-US" smtClean="0"/>
              <a:pPr/>
              <a:t>102</a:t>
            </a:fld>
            <a:endParaRPr lang="ja-JP" altLang="en-US"/>
          </a:p>
        </p:txBody>
      </p:sp>
    </p:spTree>
    <p:extLst>
      <p:ext uri="{BB962C8B-B14F-4D97-AF65-F5344CB8AC3E}">
        <p14:creationId xmlns:p14="http://schemas.microsoft.com/office/powerpoint/2010/main" val="105387949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AFD14CDB-D8A2-0051-F58C-9D2B64FB26C3}"/>
              </a:ext>
            </a:extLst>
          </p:cNvPr>
          <p:cNvSpPr>
            <a:spLocks noGrp="1"/>
          </p:cNvSpPr>
          <p:nvPr>
            <p:ph type="body" sz="quarter" idx="14"/>
          </p:nvPr>
        </p:nvSpPr>
        <p:spPr/>
        <p:txBody>
          <a:bodyPr/>
          <a:lstStyle/>
          <a:p>
            <a:r>
              <a:rPr kumimoji="1" lang="en-US" altLang="ja-JP" dirty="0"/>
              <a:t>p.21</a:t>
            </a:r>
          </a:p>
        </p:txBody>
      </p:sp>
      <p:sp>
        <p:nvSpPr>
          <p:cNvPr id="3" name="スライド番号プレースホルダー 2">
            <a:extLst>
              <a:ext uri="{FF2B5EF4-FFF2-40B4-BE49-F238E27FC236}">
                <a16:creationId xmlns:a16="http://schemas.microsoft.com/office/drawing/2014/main" id="{C62498ED-18C9-A70E-1333-B68E2E153239}"/>
              </a:ext>
            </a:extLst>
          </p:cNvPr>
          <p:cNvSpPr>
            <a:spLocks noGrp="1"/>
          </p:cNvSpPr>
          <p:nvPr>
            <p:ph type="sldNum" sz="quarter" idx="12"/>
          </p:nvPr>
        </p:nvSpPr>
        <p:spPr/>
        <p:txBody>
          <a:bodyPr/>
          <a:lstStyle/>
          <a:p>
            <a:fld id="{3341DCAC-D657-49AC-AFA1-66DB296B9906}" type="slidenum">
              <a:rPr lang="ja-JP" altLang="en-US" smtClean="0"/>
              <a:pPr/>
              <a:t>103</a:t>
            </a:fld>
            <a:endParaRPr lang="ja-JP" altLang="en-US"/>
          </a:p>
        </p:txBody>
      </p:sp>
      <p:sp>
        <p:nvSpPr>
          <p:cNvPr id="4" name="テキスト プレースホルダー 3">
            <a:extLst>
              <a:ext uri="{FF2B5EF4-FFF2-40B4-BE49-F238E27FC236}">
                <a16:creationId xmlns:a16="http://schemas.microsoft.com/office/drawing/2014/main" id="{25C2BFC7-386E-C925-71AF-C17A363A79A6}"/>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7 </a:t>
            </a:r>
            <a:r>
              <a:rPr kumimoji="1" lang="ja-JP" altLang="en-US" dirty="0"/>
              <a:t>知的財産権</a:t>
            </a:r>
          </a:p>
        </p:txBody>
      </p:sp>
      <p:sp>
        <p:nvSpPr>
          <p:cNvPr id="6" name="タイトル 5">
            <a:extLst>
              <a:ext uri="{FF2B5EF4-FFF2-40B4-BE49-F238E27FC236}">
                <a16:creationId xmlns:a16="http://schemas.microsoft.com/office/drawing/2014/main" id="{3901987B-8550-8794-2A88-0DF351DE8559}"/>
              </a:ext>
            </a:extLst>
          </p:cNvPr>
          <p:cNvSpPr>
            <a:spLocks noGrp="1"/>
          </p:cNvSpPr>
          <p:nvPr>
            <p:ph type="title"/>
          </p:nvPr>
        </p:nvSpPr>
        <p:spPr/>
        <p:txBody>
          <a:bodyPr/>
          <a:lstStyle/>
          <a:p>
            <a:r>
              <a:rPr kumimoji="1" lang="en-US" altLang="ja-JP" dirty="0"/>
              <a:t>7</a:t>
            </a:r>
            <a:endParaRPr kumimoji="1" lang="ja-JP" altLang="en-US" dirty="0"/>
          </a:p>
        </p:txBody>
      </p:sp>
      <p:sp>
        <p:nvSpPr>
          <p:cNvPr id="7" name="コンテンツ プレースホルダー 6">
            <a:extLst>
              <a:ext uri="{FF2B5EF4-FFF2-40B4-BE49-F238E27FC236}">
                <a16:creationId xmlns:a16="http://schemas.microsoft.com/office/drawing/2014/main" id="{84F5741C-77C8-89A3-AE66-3BFD5D4B7BAF}"/>
              </a:ext>
            </a:extLst>
          </p:cNvPr>
          <p:cNvSpPr>
            <a:spLocks noGrp="1"/>
          </p:cNvSpPr>
          <p:nvPr>
            <p:ph sz="quarter" idx="16"/>
          </p:nvPr>
        </p:nvSpPr>
        <p:spPr/>
        <p:txBody>
          <a:bodyPr/>
          <a:lstStyle/>
          <a:p>
            <a:r>
              <a:rPr kumimoji="1" lang="ja-JP" altLang="en-US" dirty="0"/>
              <a:t>　授業目的公衆送信補償金等管理協会（</a:t>
            </a:r>
            <a:r>
              <a:rPr kumimoji="1" lang="en-US" altLang="ja-JP" dirty="0"/>
              <a:t>SARTRAS</a:t>
            </a:r>
            <a:r>
              <a:rPr kumimoji="1" lang="ja-JP" altLang="en-US" dirty="0"/>
              <a:t>）について調べてみよう</a:t>
            </a:r>
          </a:p>
        </p:txBody>
      </p:sp>
    </p:spTree>
    <p:extLst>
      <p:ext uri="{BB962C8B-B14F-4D97-AF65-F5344CB8AC3E}">
        <p14:creationId xmlns:p14="http://schemas.microsoft.com/office/powerpoint/2010/main" val="327498433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96126-87E3-B0D9-5253-3E6ED0EABB6D}"/>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2783CB74-F2E4-99BB-5FF5-061F8A94EC48}"/>
              </a:ext>
            </a:extLst>
          </p:cNvPr>
          <p:cNvSpPr>
            <a:spLocks noGrp="1"/>
          </p:cNvSpPr>
          <p:nvPr>
            <p:ph type="body" sz="quarter" idx="14"/>
          </p:nvPr>
        </p:nvSpPr>
        <p:spPr/>
        <p:txBody>
          <a:bodyPr/>
          <a:lstStyle/>
          <a:p>
            <a:r>
              <a:rPr kumimoji="1" lang="en-US" altLang="ja-JP" dirty="0"/>
              <a:t>p.21</a:t>
            </a:r>
          </a:p>
        </p:txBody>
      </p:sp>
      <p:sp>
        <p:nvSpPr>
          <p:cNvPr id="3" name="スライド番号プレースホルダー 2">
            <a:extLst>
              <a:ext uri="{FF2B5EF4-FFF2-40B4-BE49-F238E27FC236}">
                <a16:creationId xmlns:a16="http://schemas.microsoft.com/office/drawing/2014/main" id="{4C795B13-52D8-A553-F901-B5C658871031}"/>
              </a:ext>
            </a:extLst>
          </p:cNvPr>
          <p:cNvSpPr>
            <a:spLocks noGrp="1"/>
          </p:cNvSpPr>
          <p:nvPr>
            <p:ph type="sldNum" sz="quarter" idx="12"/>
          </p:nvPr>
        </p:nvSpPr>
        <p:spPr/>
        <p:txBody>
          <a:bodyPr/>
          <a:lstStyle/>
          <a:p>
            <a:fld id="{3341DCAC-D657-49AC-AFA1-66DB296B9906}" type="slidenum">
              <a:rPr lang="ja-JP" altLang="en-US" smtClean="0"/>
              <a:pPr/>
              <a:t>104</a:t>
            </a:fld>
            <a:endParaRPr lang="ja-JP" altLang="en-US"/>
          </a:p>
        </p:txBody>
      </p:sp>
      <p:sp>
        <p:nvSpPr>
          <p:cNvPr id="4" name="テキスト プレースホルダー 3">
            <a:extLst>
              <a:ext uri="{FF2B5EF4-FFF2-40B4-BE49-F238E27FC236}">
                <a16:creationId xmlns:a16="http://schemas.microsoft.com/office/drawing/2014/main" id="{F81AF392-C3AF-8696-895C-943FD004FF27}"/>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7 </a:t>
            </a:r>
            <a:r>
              <a:rPr kumimoji="1" lang="ja-JP" altLang="en-US" dirty="0"/>
              <a:t>知的財産権</a:t>
            </a:r>
          </a:p>
        </p:txBody>
      </p:sp>
      <p:sp>
        <p:nvSpPr>
          <p:cNvPr id="5" name="コンテンツ プレースホルダー 4">
            <a:extLst>
              <a:ext uri="{FF2B5EF4-FFF2-40B4-BE49-F238E27FC236}">
                <a16:creationId xmlns:a16="http://schemas.microsoft.com/office/drawing/2014/main" id="{86FCCE00-9349-00B7-4466-D72C880FB69C}"/>
              </a:ext>
            </a:extLst>
          </p:cNvPr>
          <p:cNvSpPr>
            <a:spLocks noGrp="1"/>
          </p:cNvSpPr>
          <p:nvPr>
            <p:ph idx="1"/>
          </p:nvPr>
        </p:nvSpPr>
        <p:spPr/>
        <p:txBody>
          <a:bodyPr/>
          <a:lstStyle/>
          <a:p>
            <a:r>
              <a:rPr kumimoji="1" lang="ja-JP" altLang="en-US" dirty="0"/>
              <a:t>　学校などの教育機関では、補償金を支払うことで著作者の許諾なしに著作物を利用できるようになり、</a:t>
            </a:r>
            <a:r>
              <a:rPr kumimoji="1" lang="en-US" altLang="ja-JP" dirty="0"/>
              <a:t>SARTRAS</a:t>
            </a:r>
            <a:r>
              <a:rPr kumimoji="1" lang="ja-JP" altLang="en-US" dirty="0"/>
              <a:t>は、その補償金を著作者に分配するなどの事業を行う。</a:t>
            </a:r>
          </a:p>
        </p:txBody>
      </p:sp>
      <p:sp>
        <p:nvSpPr>
          <p:cNvPr id="6" name="タイトル 5">
            <a:extLst>
              <a:ext uri="{FF2B5EF4-FFF2-40B4-BE49-F238E27FC236}">
                <a16:creationId xmlns:a16="http://schemas.microsoft.com/office/drawing/2014/main" id="{B4FEC4E3-B319-6221-8722-DF41B78B6DC7}"/>
              </a:ext>
            </a:extLst>
          </p:cNvPr>
          <p:cNvSpPr>
            <a:spLocks noGrp="1"/>
          </p:cNvSpPr>
          <p:nvPr>
            <p:ph type="title"/>
          </p:nvPr>
        </p:nvSpPr>
        <p:spPr/>
        <p:txBody>
          <a:bodyPr/>
          <a:lstStyle/>
          <a:p>
            <a:r>
              <a:rPr kumimoji="1" lang="en-US" altLang="ja-JP" dirty="0"/>
              <a:t>7</a:t>
            </a:r>
            <a:endParaRPr kumimoji="1" lang="ja-JP" altLang="en-US" dirty="0"/>
          </a:p>
        </p:txBody>
      </p:sp>
      <p:sp>
        <p:nvSpPr>
          <p:cNvPr id="7" name="コンテンツ プレースホルダー 6">
            <a:extLst>
              <a:ext uri="{FF2B5EF4-FFF2-40B4-BE49-F238E27FC236}">
                <a16:creationId xmlns:a16="http://schemas.microsoft.com/office/drawing/2014/main" id="{C10BC5D1-FE27-A916-75B3-5351BC142F1D}"/>
              </a:ext>
            </a:extLst>
          </p:cNvPr>
          <p:cNvSpPr>
            <a:spLocks noGrp="1"/>
          </p:cNvSpPr>
          <p:nvPr>
            <p:ph sz="quarter" idx="16"/>
          </p:nvPr>
        </p:nvSpPr>
        <p:spPr/>
        <p:txBody>
          <a:bodyPr/>
          <a:lstStyle/>
          <a:p>
            <a:r>
              <a:rPr kumimoji="1" lang="ja-JP" altLang="en-US" dirty="0"/>
              <a:t>　授業目的公衆送信補償金等管理協会（</a:t>
            </a:r>
            <a:r>
              <a:rPr kumimoji="1" lang="en-US" altLang="ja-JP" dirty="0"/>
              <a:t>SARTRAS</a:t>
            </a:r>
            <a:r>
              <a:rPr kumimoji="1" lang="ja-JP" altLang="en-US" dirty="0"/>
              <a:t>）について調べてみよう</a:t>
            </a:r>
          </a:p>
        </p:txBody>
      </p:sp>
    </p:spTree>
    <p:extLst>
      <p:ext uri="{BB962C8B-B14F-4D97-AF65-F5344CB8AC3E}">
        <p14:creationId xmlns:p14="http://schemas.microsoft.com/office/powerpoint/2010/main" val="368263110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29000677-6A43-069C-AA2B-966D300EB189}"/>
              </a:ext>
            </a:extLst>
          </p:cNvPr>
          <p:cNvSpPr>
            <a:spLocks noGrp="1"/>
          </p:cNvSpPr>
          <p:nvPr>
            <p:ph type="body" sz="quarter" idx="15"/>
          </p:nvPr>
        </p:nvSpPr>
        <p:spPr/>
        <p:txBody>
          <a:bodyPr/>
          <a:lstStyle/>
          <a:p>
            <a:r>
              <a:rPr kumimoji="1" lang="ja-JP" altLang="en-US" dirty="0"/>
              <a:t>撮影して公開</a:t>
            </a:r>
          </a:p>
        </p:txBody>
      </p:sp>
      <p:sp>
        <p:nvSpPr>
          <p:cNvPr id="3" name="テキスト プレースホルダー 2">
            <a:extLst>
              <a:ext uri="{FF2B5EF4-FFF2-40B4-BE49-F238E27FC236}">
                <a16:creationId xmlns:a16="http://schemas.microsoft.com/office/drawing/2014/main" id="{68B0AB25-5399-A2DC-F1E0-1C964C447208}"/>
              </a:ext>
            </a:extLst>
          </p:cNvPr>
          <p:cNvSpPr>
            <a:spLocks noGrp="1"/>
          </p:cNvSpPr>
          <p:nvPr>
            <p:ph type="body" sz="quarter" idx="14"/>
          </p:nvPr>
        </p:nvSpPr>
        <p:spPr/>
        <p:txBody>
          <a:bodyPr/>
          <a:lstStyle/>
          <a:p>
            <a:r>
              <a:rPr kumimoji="1" lang="en-US" altLang="ja-JP" dirty="0"/>
              <a:t>p.21</a:t>
            </a:r>
          </a:p>
        </p:txBody>
      </p:sp>
      <p:sp>
        <p:nvSpPr>
          <p:cNvPr id="4" name="スライド番号プレースホルダー 3">
            <a:extLst>
              <a:ext uri="{FF2B5EF4-FFF2-40B4-BE49-F238E27FC236}">
                <a16:creationId xmlns:a16="http://schemas.microsoft.com/office/drawing/2014/main" id="{7881A1DE-2910-46B0-9A13-8ACC391E86FC}"/>
              </a:ext>
            </a:extLst>
          </p:cNvPr>
          <p:cNvSpPr>
            <a:spLocks noGrp="1"/>
          </p:cNvSpPr>
          <p:nvPr>
            <p:ph type="sldNum" sz="quarter" idx="12"/>
          </p:nvPr>
        </p:nvSpPr>
        <p:spPr/>
        <p:txBody>
          <a:bodyPr/>
          <a:lstStyle/>
          <a:p>
            <a:fld id="{3341DCAC-D657-49AC-AFA1-66DB296B9906}" type="slidenum">
              <a:rPr lang="ja-JP" altLang="en-US" smtClean="0"/>
              <a:pPr/>
              <a:t>105</a:t>
            </a:fld>
            <a:endParaRPr lang="ja-JP" altLang="en-US"/>
          </a:p>
        </p:txBody>
      </p:sp>
      <p:sp>
        <p:nvSpPr>
          <p:cNvPr id="5" name="テキスト プレースホルダー 4">
            <a:extLst>
              <a:ext uri="{FF2B5EF4-FFF2-40B4-BE49-F238E27FC236}">
                <a16:creationId xmlns:a16="http://schemas.microsoft.com/office/drawing/2014/main" id="{D7DB532E-0F3C-1BA6-AECF-FD1223626ADA}"/>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7 </a:t>
            </a:r>
            <a:r>
              <a:rPr kumimoji="1" lang="ja-JP" altLang="en-US" dirty="0"/>
              <a:t>知的財産権</a:t>
            </a:r>
          </a:p>
        </p:txBody>
      </p:sp>
      <p:sp>
        <p:nvSpPr>
          <p:cNvPr id="6" name="コンテンツ プレースホルダー 5">
            <a:extLst>
              <a:ext uri="{FF2B5EF4-FFF2-40B4-BE49-F238E27FC236}">
                <a16:creationId xmlns:a16="http://schemas.microsoft.com/office/drawing/2014/main" id="{16D25531-3E03-A0A7-F494-4C004C7AEF96}"/>
              </a:ext>
            </a:extLst>
          </p:cNvPr>
          <p:cNvSpPr>
            <a:spLocks noGrp="1"/>
          </p:cNvSpPr>
          <p:nvPr>
            <p:ph sz="quarter" idx="16"/>
          </p:nvPr>
        </p:nvSpPr>
        <p:spPr>
          <a:xfrm>
            <a:off x="368744" y="2042014"/>
            <a:ext cx="7075665" cy="4204506"/>
          </a:xfrm>
        </p:spPr>
        <p:txBody>
          <a:bodyPr/>
          <a:lstStyle/>
          <a:p>
            <a:pPr marL="0" indent="0">
              <a:buNone/>
            </a:pPr>
            <a:r>
              <a:rPr kumimoji="1" lang="ja-JP" altLang="en-US" dirty="0" smtClean="0"/>
              <a:t>　有名</a:t>
            </a:r>
            <a:r>
              <a:rPr kumimoji="1" lang="ja-JP" altLang="en-US" dirty="0"/>
              <a:t>コミックを撮影してインターネット上に公開した少年は、出版社に約</a:t>
            </a:r>
            <a:r>
              <a:rPr kumimoji="1" lang="en-US" altLang="ja-JP" dirty="0"/>
              <a:t>20</a:t>
            </a:r>
            <a:r>
              <a:rPr kumimoji="1" lang="ja-JP" altLang="en-US" dirty="0"/>
              <a:t>億円とも推定される損害を与え、逮捕された。友達とのやりとりでも、インターネットを使って著作物を共有すると罪に問われてしまうため、慎重に行動する必要がある。</a:t>
            </a:r>
          </a:p>
          <a:p>
            <a:endParaRPr kumimoji="1" lang="ja-JP" altLang="en-US" dirty="0"/>
          </a:p>
        </p:txBody>
      </p:sp>
      <p:pic>
        <p:nvPicPr>
          <p:cNvPr id="7" name="図 6">
            <a:extLst>
              <a:ext uri="{FF2B5EF4-FFF2-40B4-BE49-F238E27FC236}">
                <a16:creationId xmlns:a16="http://schemas.microsoft.com/office/drawing/2014/main" id="{4DBD3D65-BF2A-2879-E79B-5F363B7BCE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7171" y="2417619"/>
            <a:ext cx="3962743" cy="2377645"/>
          </a:xfrm>
          <a:prstGeom prst="rect">
            <a:avLst/>
          </a:prstGeom>
        </p:spPr>
      </p:pic>
    </p:spTree>
    <p:extLst>
      <p:ext uri="{BB962C8B-B14F-4D97-AF65-F5344CB8AC3E}">
        <p14:creationId xmlns:p14="http://schemas.microsoft.com/office/powerpoint/2010/main" val="24548441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08D27BA1-F038-0203-919D-97D58E2161B9}"/>
              </a:ext>
            </a:extLst>
          </p:cNvPr>
          <p:cNvSpPr>
            <a:spLocks noGrp="1"/>
          </p:cNvSpPr>
          <p:nvPr>
            <p:ph type="body" sz="quarter" idx="14"/>
          </p:nvPr>
        </p:nvSpPr>
        <p:spPr/>
        <p:txBody>
          <a:bodyPr/>
          <a:lstStyle/>
          <a:p>
            <a:r>
              <a:rPr kumimoji="1" lang="en-US" altLang="ja-JP" dirty="0"/>
              <a:t>p.22</a:t>
            </a:r>
          </a:p>
        </p:txBody>
      </p:sp>
      <p:sp>
        <p:nvSpPr>
          <p:cNvPr id="8" name="テキスト プレースホルダー 7">
            <a:extLst>
              <a:ext uri="{FF2B5EF4-FFF2-40B4-BE49-F238E27FC236}">
                <a16:creationId xmlns:a16="http://schemas.microsoft.com/office/drawing/2014/main" id="{A7C578C8-19E0-BC1B-BBE4-145D1514DA04}"/>
              </a:ext>
            </a:extLst>
          </p:cNvPr>
          <p:cNvSpPr>
            <a:spLocks noGrp="1"/>
          </p:cNvSpPr>
          <p:nvPr>
            <p:ph type="body" sz="quarter" idx="35"/>
          </p:nvPr>
        </p:nvSpPr>
        <p:spPr/>
        <p:txBody>
          <a:bodyPr/>
          <a:lstStyle/>
          <a:p>
            <a:r>
              <a:rPr kumimoji="1" lang="ja-JP" altLang="en-US" dirty="0"/>
              <a:t>情報技術の発展</a:t>
            </a:r>
          </a:p>
        </p:txBody>
      </p:sp>
      <p:sp>
        <p:nvSpPr>
          <p:cNvPr id="9" name="テキスト プレースホルダー 8">
            <a:extLst>
              <a:ext uri="{FF2B5EF4-FFF2-40B4-BE49-F238E27FC236}">
                <a16:creationId xmlns:a16="http://schemas.microsoft.com/office/drawing/2014/main" id="{62409329-3655-89BF-9212-5658E6A0038D}"/>
              </a:ext>
            </a:extLst>
          </p:cNvPr>
          <p:cNvSpPr>
            <a:spLocks noGrp="1"/>
          </p:cNvSpPr>
          <p:nvPr>
            <p:ph type="body" sz="quarter" idx="24"/>
          </p:nvPr>
        </p:nvSpPr>
        <p:spPr/>
        <p:txBody>
          <a:bodyPr/>
          <a:lstStyle/>
          <a:p>
            <a:r>
              <a:rPr kumimoji="1" lang="en-US" altLang="ja-JP" dirty="0"/>
              <a:t>8</a:t>
            </a:r>
            <a:endParaRPr kumimoji="1" lang="ja-JP" altLang="en-US" dirty="0"/>
          </a:p>
        </p:txBody>
      </p:sp>
      <p:sp>
        <p:nvSpPr>
          <p:cNvPr id="10" name="スライド番号プレースホルダー 9">
            <a:extLst>
              <a:ext uri="{FF2B5EF4-FFF2-40B4-BE49-F238E27FC236}">
                <a16:creationId xmlns:a16="http://schemas.microsoft.com/office/drawing/2014/main" id="{E06E60A9-18B3-C7BC-DB35-7961FC50AC42}"/>
              </a:ext>
            </a:extLst>
          </p:cNvPr>
          <p:cNvSpPr>
            <a:spLocks noGrp="1"/>
          </p:cNvSpPr>
          <p:nvPr>
            <p:ph type="sldNum" sz="quarter" idx="12"/>
          </p:nvPr>
        </p:nvSpPr>
        <p:spPr/>
        <p:txBody>
          <a:bodyPr/>
          <a:lstStyle/>
          <a:p>
            <a:fld id="{3341DCAC-D657-49AC-AFA1-66DB296B9906}" type="slidenum">
              <a:rPr lang="ja-JP" altLang="en-US" smtClean="0"/>
              <a:pPr/>
              <a:t>106</a:t>
            </a:fld>
            <a:endParaRPr lang="ja-JP" altLang="en-US"/>
          </a:p>
        </p:txBody>
      </p:sp>
      <p:sp>
        <p:nvSpPr>
          <p:cNvPr id="11" name="テキスト プレースホルダー 10">
            <a:extLst>
              <a:ext uri="{FF2B5EF4-FFF2-40B4-BE49-F238E27FC236}">
                <a16:creationId xmlns:a16="http://schemas.microsoft.com/office/drawing/2014/main" id="{2C56D5F8-C07C-57CB-C65B-2DD481881640}"/>
              </a:ext>
            </a:extLst>
          </p:cNvPr>
          <p:cNvSpPr>
            <a:spLocks noGrp="1"/>
          </p:cNvSpPr>
          <p:nvPr>
            <p:ph type="body" sz="quarter" idx="13"/>
          </p:nvPr>
        </p:nvSpPr>
        <p:spPr/>
        <p:txBody>
          <a:bodyPr/>
          <a:lstStyle/>
          <a:p>
            <a:r>
              <a:rPr kumimoji="1" lang="en-US" altLang="ja-JP" dirty="0"/>
              <a:t>1</a:t>
            </a:r>
            <a:r>
              <a:rPr kumimoji="1" lang="ja-JP" altLang="en-US" dirty="0"/>
              <a:t>章 情報で問題を解決する　８ 情報技術の発展</a:t>
            </a:r>
          </a:p>
        </p:txBody>
      </p:sp>
      <p:pic>
        <p:nvPicPr>
          <p:cNvPr id="18" name="図 17">
            <a:extLst>
              <a:ext uri="{FF2B5EF4-FFF2-40B4-BE49-F238E27FC236}">
                <a16:creationId xmlns:a16="http://schemas.microsoft.com/office/drawing/2014/main" id="{3D11E16E-62D6-B5E9-BCAE-4EBB71B17B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1324" y="1989008"/>
            <a:ext cx="5938018" cy="3694496"/>
          </a:xfrm>
          <a:prstGeom prst="rect">
            <a:avLst/>
          </a:prstGeom>
        </p:spPr>
      </p:pic>
    </p:spTree>
    <p:extLst>
      <p:ext uri="{BB962C8B-B14F-4D97-AF65-F5344CB8AC3E}">
        <p14:creationId xmlns:p14="http://schemas.microsoft.com/office/powerpoint/2010/main" val="198031235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BD8D5-0634-2900-7B63-028F6E3183D3}"/>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BA8E28CC-46D9-8644-A590-B501A51A79EF}"/>
              </a:ext>
            </a:extLst>
          </p:cNvPr>
          <p:cNvSpPr>
            <a:spLocks noGrp="1"/>
          </p:cNvSpPr>
          <p:nvPr>
            <p:ph type="body" idx="1"/>
          </p:nvPr>
        </p:nvSpPr>
        <p:spPr/>
        <p:txBody>
          <a:bodyPr>
            <a:normAutofit fontScale="92500" lnSpcReduction="10000"/>
          </a:bodyPr>
          <a:lstStyle/>
          <a:p>
            <a:r>
              <a:rPr kumimoji="1" lang="ja-JP" altLang="en-US" dirty="0"/>
              <a:t>高度な画像処理と</a:t>
            </a:r>
            <a:r>
              <a:rPr kumimoji="1" lang="en-US" altLang="ja-JP" dirty="0"/>
              <a:t>3</a:t>
            </a:r>
            <a:r>
              <a:rPr kumimoji="1" lang="ja-JP" altLang="en-US" dirty="0"/>
              <a:t>次元処理</a:t>
            </a:r>
          </a:p>
        </p:txBody>
      </p:sp>
      <p:sp>
        <p:nvSpPr>
          <p:cNvPr id="3" name="テキスト プレースホルダー 2">
            <a:extLst>
              <a:ext uri="{FF2B5EF4-FFF2-40B4-BE49-F238E27FC236}">
                <a16:creationId xmlns:a16="http://schemas.microsoft.com/office/drawing/2014/main" id="{17602B71-6D53-51AF-C975-F5CEA7449F96}"/>
              </a:ext>
            </a:extLst>
          </p:cNvPr>
          <p:cNvSpPr>
            <a:spLocks noGrp="1"/>
          </p:cNvSpPr>
          <p:nvPr>
            <p:ph type="body" sz="quarter" idx="14"/>
          </p:nvPr>
        </p:nvSpPr>
        <p:spPr/>
        <p:txBody>
          <a:bodyPr/>
          <a:lstStyle/>
          <a:p>
            <a:r>
              <a:rPr kumimoji="1" lang="en-US" altLang="ja-JP" dirty="0"/>
              <a:t>p.22</a:t>
            </a:r>
          </a:p>
        </p:txBody>
      </p:sp>
      <p:sp>
        <p:nvSpPr>
          <p:cNvPr id="4" name="テキスト プレースホルダー 3">
            <a:extLst>
              <a:ext uri="{FF2B5EF4-FFF2-40B4-BE49-F238E27FC236}">
                <a16:creationId xmlns:a16="http://schemas.microsoft.com/office/drawing/2014/main" id="{65685F4E-AA82-2E05-654C-569D49C7B2C4}"/>
              </a:ext>
            </a:extLst>
          </p:cNvPr>
          <p:cNvSpPr>
            <a:spLocks noGrp="1"/>
          </p:cNvSpPr>
          <p:nvPr>
            <p:ph type="body" idx="15"/>
          </p:nvPr>
        </p:nvSpPr>
        <p:spPr/>
        <p:txBody>
          <a:bodyPr>
            <a:normAutofit fontScale="92500" lnSpcReduction="10000"/>
          </a:bodyPr>
          <a:lstStyle/>
          <a:p>
            <a:r>
              <a:rPr kumimoji="1" lang="en-US" altLang="ja-JP" dirty="0"/>
              <a:t>1</a:t>
            </a:r>
            <a:endParaRPr kumimoji="1" lang="ja-JP" altLang="en-US" dirty="0"/>
          </a:p>
        </p:txBody>
      </p:sp>
      <p:sp>
        <p:nvSpPr>
          <p:cNvPr id="5" name="テキスト プレースホルダー 4">
            <a:extLst>
              <a:ext uri="{FF2B5EF4-FFF2-40B4-BE49-F238E27FC236}">
                <a16:creationId xmlns:a16="http://schemas.microsoft.com/office/drawing/2014/main" id="{B0FDF2A8-2A85-94E2-8E58-4E3821E1B310}"/>
              </a:ext>
            </a:extLst>
          </p:cNvPr>
          <p:cNvSpPr>
            <a:spLocks noGrp="1"/>
          </p:cNvSpPr>
          <p:nvPr>
            <p:ph type="body" idx="16"/>
          </p:nvPr>
        </p:nvSpPr>
        <p:spPr/>
        <p:txBody>
          <a:bodyPr>
            <a:normAutofit fontScale="92500" lnSpcReduction="10000"/>
          </a:bodyPr>
          <a:lstStyle/>
          <a:p>
            <a:r>
              <a:rPr kumimoji="1" lang="ja-JP" altLang="en-US" dirty="0"/>
              <a:t>バーチャルリアリティ（</a:t>
            </a:r>
            <a:r>
              <a:rPr kumimoji="1" lang="en-US" altLang="ja-JP" dirty="0"/>
              <a:t>VR</a:t>
            </a:r>
            <a:r>
              <a:rPr kumimoji="1" lang="ja-JP" altLang="en-US" dirty="0"/>
              <a:t>）と拡張現実（</a:t>
            </a:r>
            <a:r>
              <a:rPr kumimoji="1" lang="en-US" altLang="ja-JP" dirty="0"/>
              <a:t>AR</a:t>
            </a:r>
            <a:r>
              <a:rPr kumimoji="1" lang="ja-JP" altLang="en-US" dirty="0"/>
              <a:t>）</a:t>
            </a:r>
          </a:p>
        </p:txBody>
      </p:sp>
      <p:sp>
        <p:nvSpPr>
          <p:cNvPr id="6" name="テキスト プレースホルダー 5">
            <a:extLst>
              <a:ext uri="{FF2B5EF4-FFF2-40B4-BE49-F238E27FC236}">
                <a16:creationId xmlns:a16="http://schemas.microsoft.com/office/drawing/2014/main" id="{9ECC3DFF-F67A-C2B2-F837-40276F608CAE}"/>
              </a:ext>
            </a:extLst>
          </p:cNvPr>
          <p:cNvSpPr>
            <a:spLocks noGrp="1"/>
          </p:cNvSpPr>
          <p:nvPr>
            <p:ph type="body" sz="quarter" idx="25"/>
          </p:nvPr>
        </p:nvSpPr>
        <p:spPr/>
        <p:txBody>
          <a:bodyPr/>
          <a:lstStyle/>
          <a:p>
            <a:r>
              <a:rPr kumimoji="1" lang="ja-JP" altLang="en-US" dirty="0"/>
              <a:t>　私たちの身の回りでは、新しい情報技術がどのように活用されているのだろうか。</a:t>
            </a:r>
          </a:p>
        </p:txBody>
      </p:sp>
      <p:sp>
        <p:nvSpPr>
          <p:cNvPr id="7" name="テキスト プレースホルダー 6">
            <a:extLst>
              <a:ext uri="{FF2B5EF4-FFF2-40B4-BE49-F238E27FC236}">
                <a16:creationId xmlns:a16="http://schemas.microsoft.com/office/drawing/2014/main" id="{D8735C20-0FEC-8374-9151-4FF47FB725A8}"/>
              </a:ext>
            </a:extLst>
          </p:cNvPr>
          <p:cNvSpPr>
            <a:spLocks noGrp="1"/>
          </p:cNvSpPr>
          <p:nvPr>
            <p:ph type="body" idx="26"/>
          </p:nvPr>
        </p:nvSpPr>
        <p:spPr/>
        <p:txBody>
          <a:bodyPr>
            <a:normAutofit fontScale="92500" lnSpcReduction="10000"/>
          </a:bodyPr>
          <a:lstStyle/>
          <a:p>
            <a:r>
              <a:rPr kumimoji="1" lang="en-US" altLang="ja-JP" dirty="0"/>
              <a:t>2</a:t>
            </a:r>
            <a:endParaRPr kumimoji="1" lang="ja-JP" altLang="en-US" dirty="0"/>
          </a:p>
        </p:txBody>
      </p:sp>
      <p:sp>
        <p:nvSpPr>
          <p:cNvPr id="8" name="テキスト プレースホルダー 7">
            <a:extLst>
              <a:ext uri="{FF2B5EF4-FFF2-40B4-BE49-F238E27FC236}">
                <a16:creationId xmlns:a16="http://schemas.microsoft.com/office/drawing/2014/main" id="{ED878A89-C2A8-DC94-9A8F-1A76CD1AA3FD}"/>
              </a:ext>
            </a:extLst>
          </p:cNvPr>
          <p:cNvSpPr>
            <a:spLocks noGrp="1"/>
          </p:cNvSpPr>
          <p:nvPr>
            <p:ph type="body" sz="quarter" idx="35"/>
          </p:nvPr>
        </p:nvSpPr>
        <p:spPr/>
        <p:txBody>
          <a:bodyPr/>
          <a:lstStyle/>
          <a:p>
            <a:r>
              <a:rPr kumimoji="1" lang="ja-JP" altLang="en-US" dirty="0"/>
              <a:t>情報技術の発展</a:t>
            </a:r>
          </a:p>
        </p:txBody>
      </p:sp>
      <p:sp>
        <p:nvSpPr>
          <p:cNvPr id="9" name="テキスト プレースホルダー 8">
            <a:extLst>
              <a:ext uri="{FF2B5EF4-FFF2-40B4-BE49-F238E27FC236}">
                <a16:creationId xmlns:a16="http://schemas.microsoft.com/office/drawing/2014/main" id="{BF7DB6D0-FBD7-B1D2-22D8-DDC4164FB468}"/>
              </a:ext>
            </a:extLst>
          </p:cNvPr>
          <p:cNvSpPr>
            <a:spLocks noGrp="1"/>
          </p:cNvSpPr>
          <p:nvPr>
            <p:ph type="body" sz="quarter" idx="24"/>
          </p:nvPr>
        </p:nvSpPr>
        <p:spPr/>
        <p:txBody>
          <a:bodyPr/>
          <a:lstStyle/>
          <a:p>
            <a:r>
              <a:rPr kumimoji="1" lang="en-US" altLang="ja-JP" dirty="0"/>
              <a:t>8</a:t>
            </a:r>
            <a:endParaRPr kumimoji="1" lang="ja-JP" altLang="en-US" dirty="0"/>
          </a:p>
        </p:txBody>
      </p:sp>
      <p:sp>
        <p:nvSpPr>
          <p:cNvPr id="10" name="スライド番号プレースホルダー 9">
            <a:extLst>
              <a:ext uri="{FF2B5EF4-FFF2-40B4-BE49-F238E27FC236}">
                <a16:creationId xmlns:a16="http://schemas.microsoft.com/office/drawing/2014/main" id="{3A010E0E-6529-9446-412D-F630E79D459B}"/>
              </a:ext>
            </a:extLst>
          </p:cNvPr>
          <p:cNvSpPr>
            <a:spLocks noGrp="1"/>
          </p:cNvSpPr>
          <p:nvPr>
            <p:ph type="sldNum" sz="quarter" idx="12"/>
          </p:nvPr>
        </p:nvSpPr>
        <p:spPr/>
        <p:txBody>
          <a:bodyPr/>
          <a:lstStyle/>
          <a:p>
            <a:fld id="{3341DCAC-D657-49AC-AFA1-66DB296B9906}" type="slidenum">
              <a:rPr lang="ja-JP" altLang="en-US" smtClean="0"/>
              <a:pPr/>
              <a:t>107</a:t>
            </a:fld>
            <a:endParaRPr lang="ja-JP" altLang="en-US"/>
          </a:p>
        </p:txBody>
      </p:sp>
      <p:sp>
        <p:nvSpPr>
          <p:cNvPr id="11" name="テキスト プレースホルダー 10">
            <a:extLst>
              <a:ext uri="{FF2B5EF4-FFF2-40B4-BE49-F238E27FC236}">
                <a16:creationId xmlns:a16="http://schemas.microsoft.com/office/drawing/2014/main" id="{A256F104-5253-5082-AAFD-F27E93D73815}"/>
              </a:ext>
            </a:extLst>
          </p:cNvPr>
          <p:cNvSpPr>
            <a:spLocks noGrp="1"/>
          </p:cNvSpPr>
          <p:nvPr>
            <p:ph type="body" sz="quarter" idx="13"/>
          </p:nvPr>
        </p:nvSpPr>
        <p:spPr/>
        <p:txBody>
          <a:bodyPr/>
          <a:lstStyle/>
          <a:p>
            <a:r>
              <a:rPr kumimoji="1" lang="en-US" altLang="ja-JP" dirty="0"/>
              <a:t>1</a:t>
            </a:r>
            <a:r>
              <a:rPr kumimoji="1" lang="ja-JP" altLang="en-US" dirty="0"/>
              <a:t>章 情報で問題を解決する　８ 情報技術の発展</a:t>
            </a:r>
          </a:p>
        </p:txBody>
      </p:sp>
      <p:sp>
        <p:nvSpPr>
          <p:cNvPr id="12" name="テキスト プレースホルダー 11">
            <a:extLst>
              <a:ext uri="{FF2B5EF4-FFF2-40B4-BE49-F238E27FC236}">
                <a16:creationId xmlns:a16="http://schemas.microsoft.com/office/drawing/2014/main" id="{BD3F4CAC-F553-D8F8-CA3E-70C76056EF2E}"/>
              </a:ext>
            </a:extLst>
          </p:cNvPr>
          <p:cNvSpPr>
            <a:spLocks noGrp="1"/>
          </p:cNvSpPr>
          <p:nvPr>
            <p:ph type="body" idx="36"/>
          </p:nvPr>
        </p:nvSpPr>
        <p:spPr/>
        <p:txBody>
          <a:bodyPr>
            <a:normAutofit fontScale="92500" lnSpcReduction="10000"/>
          </a:bodyPr>
          <a:lstStyle/>
          <a:p>
            <a:r>
              <a:rPr kumimoji="1" lang="ja-JP" altLang="en-US" dirty="0"/>
              <a:t>電子マネー</a:t>
            </a:r>
          </a:p>
        </p:txBody>
      </p:sp>
      <p:sp>
        <p:nvSpPr>
          <p:cNvPr id="13" name="テキスト プレースホルダー 12">
            <a:extLst>
              <a:ext uri="{FF2B5EF4-FFF2-40B4-BE49-F238E27FC236}">
                <a16:creationId xmlns:a16="http://schemas.microsoft.com/office/drawing/2014/main" id="{613830C0-BB8E-EF1E-1E91-0EA694C66503}"/>
              </a:ext>
            </a:extLst>
          </p:cNvPr>
          <p:cNvSpPr>
            <a:spLocks noGrp="1"/>
          </p:cNvSpPr>
          <p:nvPr>
            <p:ph type="body" idx="37"/>
          </p:nvPr>
        </p:nvSpPr>
        <p:spPr/>
        <p:txBody>
          <a:bodyPr>
            <a:normAutofit fontScale="92500" lnSpcReduction="10000"/>
          </a:bodyPr>
          <a:lstStyle/>
          <a:p>
            <a:r>
              <a:rPr kumimoji="1" lang="en-US" altLang="ja-JP" dirty="0"/>
              <a:t>3</a:t>
            </a:r>
            <a:endParaRPr kumimoji="1" lang="ja-JP" altLang="en-US" dirty="0"/>
          </a:p>
        </p:txBody>
      </p:sp>
    </p:spTree>
    <p:extLst>
      <p:ext uri="{BB962C8B-B14F-4D97-AF65-F5344CB8AC3E}">
        <p14:creationId xmlns:p14="http://schemas.microsoft.com/office/powerpoint/2010/main" val="38114789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B11AF901-2A54-9377-EA60-DB79D9B0F160}"/>
              </a:ext>
            </a:extLst>
          </p:cNvPr>
          <p:cNvSpPr>
            <a:spLocks noGrp="1"/>
          </p:cNvSpPr>
          <p:nvPr>
            <p:ph type="body" sz="quarter" idx="14"/>
          </p:nvPr>
        </p:nvSpPr>
        <p:spPr/>
        <p:txBody>
          <a:bodyPr/>
          <a:lstStyle/>
          <a:p>
            <a:r>
              <a:rPr kumimoji="1" lang="en-US" altLang="ja-JP" dirty="0"/>
              <a:t>p.22</a:t>
            </a:r>
          </a:p>
        </p:txBody>
      </p:sp>
      <p:sp>
        <p:nvSpPr>
          <p:cNvPr id="3" name="テキスト プレースホルダー 2">
            <a:extLst>
              <a:ext uri="{FF2B5EF4-FFF2-40B4-BE49-F238E27FC236}">
                <a16:creationId xmlns:a16="http://schemas.microsoft.com/office/drawing/2014/main" id="{4D6F21CD-6C93-1A79-E42D-34BAE9E987B4}"/>
              </a:ext>
            </a:extLst>
          </p:cNvPr>
          <p:cNvSpPr>
            <a:spLocks noGrp="1"/>
          </p:cNvSpPr>
          <p:nvPr>
            <p:ph type="body" sz="quarter" idx="15"/>
          </p:nvPr>
        </p:nvSpPr>
        <p:spPr/>
        <p:txBody>
          <a:bodyPr/>
          <a:lstStyle/>
          <a:p>
            <a:r>
              <a:rPr kumimoji="1" lang="ja-JP" altLang="en-US" dirty="0"/>
              <a:t>高度な画像処理と</a:t>
            </a:r>
            <a:r>
              <a:rPr kumimoji="1" lang="en-US" altLang="ja-JP" dirty="0"/>
              <a:t>3</a:t>
            </a:r>
            <a:r>
              <a:rPr kumimoji="1" lang="ja-JP" altLang="en-US" dirty="0"/>
              <a:t>次元処理</a:t>
            </a:r>
          </a:p>
        </p:txBody>
      </p:sp>
      <p:sp>
        <p:nvSpPr>
          <p:cNvPr id="4" name="テキスト プレースホルダー 3">
            <a:extLst>
              <a:ext uri="{FF2B5EF4-FFF2-40B4-BE49-F238E27FC236}">
                <a16:creationId xmlns:a16="http://schemas.microsoft.com/office/drawing/2014/main" id="{57223E16-4ABD-B934-99C7-FBF8BA6673F9}"/>
              </a:ext>
            </a:extLst>
          </p:cNvPr>
          <p:cNvSpPr>
            <a:spLocks noGrp="1"/>
          </p:cNvSpPr>
          <p:nvPr>
            <p:ph type="body" sz="quarter" idx="16"/>
          </p:nvPr>
        </p:nvSpPr>
        <p:spPr/>
        <p:txBody>
          <a:bodyPr/>
          <a:lstStyle/>
          <a:p>
            <a:r>
              <a:rPr kumimoji="1" lang="en-US" altLang="ja-JP" dirty="0"/>
              <a:t>1</a:t>
            </a:r>
            <a:endParaRPr kumimoji="1" lang="ja-JP" altLang="en-US" dirty="0"/>
          </a:p>
        </p:txBody>
      </p:sp>
      <p:sp>
        <p:nvSpPr>
          <p:cNvPr id="5" name="スライド番号プレースホルダー 4">
            <a:extLst>
              <a:ext uri="{FF2B5EF4-FFF2-40B4-BE49-F238E27FC236}">
                <a16:creationId xmlns:a16="http://schemas.microsoft.com/office/drawing/2014/main" id="{58E97FBD-9E54-D805-8F5E-7F611014ACCD}"/>
              </a:ext>
            </a:extLst>
          </p:cNvPr>
          <p:cNvSpPr>
            <a:spLocks noGrp="1"/>
          </p:cNvSpPr>
          <p:nvPr>
            <p:ph type="sldNum" sz="quarter" idx="12"/>
          </p:nvPr>
        </p:nvSpPr>
        <p:spPr/>
        <p:txBody>
          <a:bodyPr/>
          <a:lstStyle/>
          <a:p>
            <a:fld id="{3341DCAC-D657-49AC-AFA1-66DB296B9906}" type="slidenum">
              <a:rPr lang="ja-JP" altLang="en-US" smtClean="0"/>
              <a:pPr/>
              <a:t>108</a:t>
            </a:fld>
            <a:endParaRPr lang="ja-JP" altLang="en-US"/>
          </a:p>
        </p:txBody>
      </p:sp>
      <p:sp>
        <p:nvSpPr>
          <p:cNvPr id="6" name="テキスト プレースホルダー 5">
            <a:extLst>
              <a:ext uri="{FF2B5EF4-FFF2-40B4-BE49-F238E27FC236}">
                <a16:creationId xmlns:a16="http://schemas.microsoft.com/office/drawing/2014/main" id="{D36510FE-C5B8-2570-4869-818672B1B6FB}"/>
              </a:ext>
            </a:extLst>
          </p:cNvPr>
          <p:cNvSpPr>
            <a:spLocks noGrp="1"/>
          </p:cNvSpPr>
          <p:nvPr>
            <p:ph type="body" sz="quarter" idx="13"/>
          </p:nvPr>
        </p:nvSpPr>
        <p:spPr/>
        <p:txBody>
          <a:bodyPr/>
          <a:lstStyle/>
          <a:p>
            <a:r>
              <a:rPr kumimoji="1" lang="en-US" altLang="ja-JP" dirty="0"/>
              <a:t>1</a:t>
            </a:r>
            <a:r>
              <a:rPr kumimoji="1" lang="ja-JP" altLang="en-US" dirty="0"/>
              <a:t>章 情報で問題を解決する　８ 情報技術の発展</a:t>
            </a:r>
          </a:p>
        </p:txBody>
      </p:sp>
      <p:sp>
        <p:nvSpPr>
          <p:cNvPr id="7" name="テキスト プレースホルダー 6">
            <a:extLst>
              <a:ext uri="{FF2B5EF4-FFF2-40B4-BE49-F238E27FC236}">
                <a16:creationId xmlns:a16="http://schemas.microsoft.com/office/drawing/2014/main" id="{FA359B31-787A-56AA-50E3-1A5AB1C11474}"/>
              </a:ext>
            </a:extLst>
          </p:cNvPr>
          <p:cNvSpPr>
            <a:spLocks noGrp="1"/>
          </p:cNvSpPr>
          <p:nvPr>
            <p:ph type="body" sz="quarter" idx="25"/>
          </p:nvPr>
        </p:nvSpPr>
        <p:spPr/>
        <p:txBody>
          <a:bodyPr/>
          <a:lstStyle/>
          <a:p>
            <a:r>
              <a:rPr kumimoji="1" lang="ja-JP" altLang="en-US" dirty="0"/>
              <a:t>　コンピュータの処理速度の高速化と画像処理技術の進歩により、立体画像を画面内で自由に回転表示させたり、</a:t>
            </a:r>
            <a:r>
              <a:rPr kumimoji="1" lang="en-US" altLang="ja-JP" dirty="0"/>
              <a:t>3D</a:t>
            </a:r>
            <a:r>
              <a:rPr kumimoji="1" lang="ja-JP" altLang="en-US" dirty="0"/>
              <a:t>プリンタで立体物を作成したりできるようになった。これらの技術は、映像制作やその処理にも応用され、映画やアニメーションなどさまざまな創作に利用されている。</a:t>
            </a:r>
          </a:p>
          <a:p>
            <a:r>
              <a:rPr kumimoji="1" lang="ja-JP" altLang="en-US" dirty="0"/>
              <a:t>　また、平面のスクリーンではなく、建物など凹凸のある壁面に効果的に映像を映すプロジェクションマッピングが開発され、私たちを楽しませてくれている。</a:t>
            </a:r>
          </a:p>
        </p:txBody>
      </p:sp>
    </p:spTree>
    <p:extLst>
      <p:ext uri="{BB962C8B-B14F-4D97-AF65-F5344CB8AC3E}">
        <p14:creationId xmlns:p14="http://schemas.microsoft.com/office/powerpoint/2010/main" val="204550699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20988-F2EA-E372-F518-25AA87E31BB2}"/>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F7D78394-9129-0470-E4AC-EDC779377A43}"/>
              </a:ext>
            </a:extLst>
          </p:cNvPr>
          <p:cNvSpPr>
            <a:spLocks noGrp="1"/>
          </p:cNvSpPr>
          <p:nvPr>
            <p:ph type="body" sz="quarter" idx="14"/>
          </p:nvPr>
        </p:nvSpPr>
        <p:spPr/>
        <p:txBody>
          <a:bodyPr/>
          <a:lstStyle/>
          <a:p>
            <a:r>
              <a:rPr kumimoji="1" lang="en-US" altLang="ja-JP" dirty="0"/>
              <a:t>p.22</a:t>
            </a:r>
          </a:p>
        </p:txBody>
      </p:sp>
      <p:sp>
        <p:nvSpPr>
          <p:cNvPr id="3" name="テキスト プレースホルダー 2">
            <a:extLst>
              <a:ext uri="{FF2B5EF4-FFF2-40B4-BE49-F238E27FC236}">
                <a16:creationId xmlns:a16="http://schemas.microsoft.com/office/drawing/2014/main" id="{031047DB-2A1B-1CE8-A6C0-77D2AA34A260}"/>
              </a:ext>
            </a:extLst>
          </p:cNvPr>
          <p:cNvSpPr>
            <a:spLocks noGrp="1"/>
          </p:cNvSpPr>
          <p:nvPr>
            <p:ph type="body" sz="quarter" idx="15"/>
          </p:nvPr>
        </p:nvSpPr>
        <p:spPr/>
        <p:txBody>
          <a:bodyPr/>
          <a:lstStyle/>
          <a:p>
            <a:r>
              <a:rPr kumimoji="1" lang="ja-JP" altLang="en-US" dirty="0"/>
              <a:t>高度な画像処理と</a:t>
            </a:r>
            <a:r>
              <a:rPr kumimoji="1" lang="en-US" altLang="ja-JP" dirty="0"/>
              <a:t>3</a:t>
            </a:r>
            <a:r>
              <a:rPr kumimoji="1" lang="ja-JP" altLang="en-US" dirty="0"/>
              <a:t>次元処理</a:t>
            </a:r>
          </a:p>
        </p:txBody>
      </p:sp>
      <p:sp>
        <p:nvSpPr>
          <p:cNvPr id="4" name="テキスト プレースホルダー 3">
            <a:extLst>
              <a:ext uri="{FF2B5EF4-FFF2-40B4-BE49-F238E27FC236}">
                <a16:creationId xmlns:a16="http://schemas.microsoft.com/office/drawing/2014/main" id="{21FDB5BD-7DF5-B2FA-E708-3C0AFED1EAAE}"/>
              </a:ext>
            </a:extLst>
          </p:cNvPr>
          <p:cNvSpPr>
            <a:spLocks noGrp="1"/>
          </p:cNvSpPr>
          <p:nvPr>
            <p:ph type="body" sz="quarter" idx="16"/>
          </p:nvPr>
        </p:nvSpPr>
        <p:spPr/>
        <p:txBody>
          <a:bodyPr/>
          <a:lstStyle/>
          <a:p>
            <a:r>
              <a:rPr kumimoji="1" lang="en-US" altLang="ja-JP" dirty="0"/>
              <a:t>1</a:t>
            </a:r>
            <a:endParaRPr kumimoji="1" lang="ja-JP" altLang="en-US" dirty="0"/>
          </a:p>
        </p:txBody>
      </p:sp>
      <p:sp>
        <p:nvSpPr>
          <p:cNvPr id="5" name="スライド番号プレースホルダー 4">
            <a:extLst>
              <a:ext uri="{FF2B5EF4-FFF2-40B4-BE49-F238E27FC236}">
                <a16:creationId xmlns:a16="http://schemas.microsoft.com/office/drawing/2014/main" id="{8E005451-4002-1C41-EE61-264414E3BAFF}"/>
              </a:ext>
            </a:extLst>
          </p:cNvPr>
          <p:cNvSpPr>
            <a:spLocks noGrp="1"/>
          </p:cNvSpPr>
          <p:nvPr>
            <p:ph type="sldNum" sz="quarter" idx="12"/>
          </p:nvPr>
        </p:nvSpPr>
        <p:spPr/>
        <p:txBody>
          <a:bodyPr/>
          <a:lstStyle/>
          <a:p>
            <a:fld id="{3341DCAC-D657-49AC-AFA1-66DB296B9906}" type="slidenum">
              <a:rPr lang="ja-JP" altLang="en-US" smtClean="0"/>
              <a:pPr/>
              <a:t>109</a:t>
            </a:fld>
            <a:endParaRPr lang="ja-JP" altLang="en-US"/>
          </a:p>
        </p:txBody>
      </p:sp>
      <p:sp>
        <p:nvSpPr>
          <p:cNvPr id="6" name="テキスト プレースホルダー 5">
            <a:extLst>
              <a:ext uri="{FF2B5EF4-FFF2-40B4-BE49-F238E27FC236}">
                <a16:creationId xmlns:a16="http://schemas.microsoft.com/office/drawing/2014/main" id="{C9EB3033-CC17-92AA-DDB1-33A6B2FBE103}"/>
              </a:ext>
            </a:extLst>
          </p:cNvPr>
          <p:cNvSpPr>
            <a:spLocks noGrp="1"/>
          </p:cNvSpPr>
          <p:nvPr>
            <p:ph type="body" sz="quarter" idx="13"/>
          </p:nvPr>
        </p:nvSpPr>
        <p:spPr/>
        <p:txBody>
          <a:bodyPr/>
          <a:lstStyle/>
          <a:p>
            <a:r>
              <a:rPr kumimoji="1" lang="en-US" altLang="ja-JP" dirty="0"/>
              <a:t>1</a:t>
            </a:r>
            <a:r>
              <a:rPr kumimoji="1" lang="ja-JP" altLang="en-US" dirty="0"/>
              <a:t>章 情報で問題を解決する　８ 情報技術の発展</a:t>
            </a:r>
          </a:p>
        </p:txBody>
      </p:sp>
      <p:sp>
        <p:nvSpPr>
          <p:cNvPr id="7" name="テキスト プレースホルダー 6">
            <a:extLst>
              <a:ext uri="{FF2B5EF4-FFF2-40B4-BE49-F238E27FC236}">
                <a16:creationId xmlns:a16="http://schemas.microsoft.com/office/drawing/2014/main" id="{F4814725-05F7-D6C2-74C6-B6FB1DB7886D}"/>
              </a:ext>
            </a:extLst>
          </p:cNvPr>
          <p:cNvSpPr>
            <a:spLocks noGrp="1"/>
          </p:cNvSpPr>
          <p:nvPr>
            <p:ph type="body" sz="quarter" idx="25"/>
          </p:nvPr>
        </p:nvSpPr>
        <p:spPr>
          <a:xfrm>
            <a:off x="1343871" y="5786533"/>
            <a:ext cx="9879628" cy="430054"/>
          </a:xfrm>
        </p:spPr>
        <p:txBody>
          <a:bodyPr wrap="none">
            <a:spAutoFit/>
          </a:bodyPr>
          <a:lstStyle/>
          <a:p>
            <a:r>
              <a:rPr kumimoji="1" lang="ja-JP" altLang="en-US" sz="2400" dirty="0"/>
              <a:t>図</a:t>
            </a:r>
            <a:r>
              <a:rPr kumimoji="1" lang="en-US" altLang="ja-JP" sz="2400" dirty="0"/>
              <a:t>1</a:t>
            </a:r>
            <a:r>
              <a:rPr kumimoji="1" lang="ja-JP" altLang="en-US" sz="2400" dirty="0"/>
              <a:t>　</a:t>
            </a:r>
            <a:r>
              <a:rPr kumimoji="1" lang="en-US" altLang="ja-JP" sz="2400" dirty="0"/>
              <a:t>3D</a:t>
            </a:r>
            <a:r>
              <a:rPr kumimoji="1" lang="ja-JP" altLang="en-US" sz="2400" dirty="0"/>
              <a:t>プリンタで作られた模型 　図</a:t>
            </a:r>
            <a:r>
              <a:rPr kumimoji="1" lang="en-US" altLang="ja-JP" sz="2400" dirty="0"/>
              <a:t>2</a:t>
            </a:r>
            <a:r>
              <a:rPr kumimoji="1" lang="ja-JP" altLang="en-US" sz="2400" dirty="0"/>
              <a:t>　プロジェクションマッピング</a:t>
            </a:r>
          </a:p>
        </p:txBody>
      </p:sp>
      <p:pic>
        <p:nvPicPr>
          <p:cNvPr id="8" name="図 7">
            <a:extLst>
              <a:ext uri="{FF2B5EF4-FFF2-40B4-BE49-F238E27FC236}">
                <a16:creationId xmlns:a16="http://schemas.microsoft.com/office/drawing/2014/main" id="{6664725E-D5A5-40FA-901A-224AE9E91C84}"/>
              </a:ext>
            </a:extLst>
          </p:cNvPr>
          <p:cNvPicPr>
            <a:picLocks noChangeAspect="1"/>
          </p:cNvPicPr>
          <p:nvPr/>
        </p:nvPicPr>
        <p:blipFill rotWithShape="1">
          <a:blip r:embed="rId2"/>
          <a:srcRect l="49008"/>
          <a:stretch/>
        </p:blipFill>
        <p:spPr>
          <a:xfrm>
            <a:off x="6099585" y="1410998"/>
            <a:ext cx="5562147" cy="4251120"/>
          </a:xfrm>
          <a:prstGeom prst="rect">
            <a:avLst/>
          </a:prstGeom>
        </p:spPr>
      </p:pic>
      <p:pic>
        <p:nvPicPr>
          <p:cNvPr id="9" name="図 8">
            <a:extLst>
              <a:ext uri="{FF2B5EF4-FFF2-40B4-BE49-F238E27FC236}">
                <a16:creationId xmlns:a16="http://schemas.microsoft.com/office/drawing/2014/main" id="{413A8D85-C08C-A0BC-251F-52E198C836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3871" y="1535413"/>
            <a:ext cx="4755714" cy="4119262"/>
          </a:xfrm>
          <a:prstGeom prst="rect">
            <a:avLst/>
          </a:prstGeom>
        </p:spPr>
      </p:pic>
    </p:spTree>
    <p:extLst>
      <p:ext uri="{BB962C8B-B14F-4D97-AF65-F5344CB8AC3E}">
        <p14:creationId xmlns:p14="http://schemas.microsoft.com/office/powerpoint/2010/main" val="2289637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386DD-0D65-D68E-FFC9-19F895BC5178}"/>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5BD154C8-C93D-41E3-54AA-019D74E85249}"/>
              </a:ext>
            </a:extLst>
          </p:cNvPr>
          <p:cNvSpPr>
            <a:spLocks noGrp="1"/>
          </p:cNvSpPr>
          <p:nvPr>
            <p:ph type="body" sz="quarter" idx="14"/>
          </p:nvPr>
        </p:nvSpPr>
        <p:spPr/>
        <p:txBody>
          <a:bodyPr/>
          <a:lstStyle/>
          <a:p>
            <a:r>
              <a:rPr kumimoji="1" lang="en-US" altLang="ja-JP" dirty="0"/>
              <a:t>p.9</a:t>
            </a:r>
          </a:p>
        </p:txBody>
      </p:sp>
      <p:sp>
        <p:nvSpPr>
          <p:cNvPr id="3" name="テキスト プレースホルダー 2">
            <a:extLst>
              <a:ext uri="{FF2B5EF4-FFF2-40B4-BE49-F238E27FC236}">
                <a16:creationId xmlns:a16="http://schemas.microsoft.com/office/drawing/2014/main" id="{D9BCA937-FB3D-8CD6-A4AD-B77185DC8547}"/>
              </a:ext>
            </a:extLst>
          </p:cNvPr>
          <p:cNvSpPr>
            <a:spLocks noGrp="1"/>
          </p:cNvSpPr>
          <p:nvPr>
            <p:ph type="body" sz="quarter" idx="15"/>
          </p:nvPr>
        </p:nvSpPr>
        <p:spPr/>
        <p:txBody>
          <a:bodyPr/>
          <a:lstStyle/>
          <a:p>
            <a:r>
              <a:rPr kumimoji="1" lang="ja-JP" altLang="en-US" dirty="0"/>
              <a:t>メディアの特性</a:t>
            </a:r>
          </a:p>
        </p:txBody>
      </p:sp>
      <p:sp>
        <p:nvSpPr>
          <p:cNvPr id="4" name="テキスト プレースホルダー 3">
            <a:extLst>
              <a:ext uri="{FF2B5EF4-FFF2-40B4-BE49-F238E27FC236}">
                <a16:creationId xmlns:a16="http://schemas.microsoft.com/office/drawing/2014/main" id="{45A4C389-C91E-5203-FE38-5C54E1C534CD}"/>
              </a:ext>
            </a:extLst>
          </p:cNvPr>
          <p:cNvSpPr>
            <a:spLocks noGrp="1"/>
          </p:cNvSpPr>
          <p:nvPr>
            <p:ph type="body" sz="quarter" idx="16"/>
          </p:nvPr>
        </p:nvSpPr>
        <p:spPr/>
        <p:txBody>
          <a:bodyPr/>
          <a:lstStyle/>
          <a:p>
            <a:r>
              <a:rPr kumimoji="1" lang="en-US" altLang="ja-JP" dirty="0"/>
              <a:t>2</a:t>
            </a:r>
            <a:endParaRPr kumimoji="1" lang="ja-JP" altLang="en-US" dirty="0"/>
          </a:p>
        </p:txBody>
      </p:sp>
      <p:sp>
        <p:nvSpPr>
          <p:cNvPr id="5" name="スライド番号プレースホルダー 4">
            <a:extLst>
              <a:ext uri="{FF2B5EF4-FFF2-40B4-BE49-F238E27FC236}">
                <a16:creationId xmlns:a16="http://schemas.microsoft.com/office/drawing/2014/main" id="{359421C1-0B86-D77C-49F5-A74FE9D5CF37}"/>
              </a:ext>
            </a:extLst>
          </p:cNvPr>
          <p:cNvSpPr>
            <a:spLocks noGrp="1"/>
          </p:cNvSpPr>
          <p:nvPr>
            <p:ph type="sldNum" sz="quarter" idx="12"/>
          </p:nvPr>
        </p:nvSpPr>
        <p:spPr/>
        <p:txBody>
          <a:bodyPr/>
          <a:lstStyle/>
          <a:p>
            <a:fld id="{3341DCAC-D657-49AC-AFA1-66DB296B9906}" type="slidenum">
              <a:rPr lang="ja-JP" altLang="en-US" smtClean="0"/>
              <a:pPr/>
              <a:t>11</a:t>
            </a:fld>
            <a:endParaRPr lang="ja-JP" altLang="en-US"/>
          </a:p>
        </p:txBody>
      </p:sp>
      <p:sp>
        <p:nvSpPr>
          <p:cNvPr id="6" name="テキスト プレースホルダー 5">
            <a:extLst>
              <a:ext uri="{FF2B5EF4-FFF2-40B4-BE49-F238E27FC236}">
                <a16:creationId xmlns:a16="http://schemas.microsoft.com/office/drawing/2014/main" id="{93DACD5D-7B9D-B7D0-39D3-BC13291A1818}"/>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1 </a:t>
            </a:r>
            <a:r>
              <a:rPr kumimoji="1" lang="ja-JP" altLang="en-US" dirty="0"/>
              <a:t>情報とメディアの特性</a:t>
            </a:r>
          </a:p>
        </p:txBody>
      </p:sp>
      <p:sp>
        <p:nvSpPr>
          <p:cNvPr id="7" name="テキスト プレースホルダー 6">
            <a:extLst>
              <a:ext uri="{FF2B5EF4-FFF2-40B4-BE49-F238E27FC236}">
                <a16:creationId xmlns:a16="http://schemas.microsoft.com/office/drawing/2014/main" id="{E32E7D73-95A3-1D6C-2389-EA7F08A63E38}"/>
              </a:ext>
            </a:extLst>
          </p:cNvPr>
          <p:cNvSpPr>
            <a:spLocks noGrp="1"/>
          </p:cNvSpPr>
          <p:nvPr>
            <p:ph type="body" sz="quarter" idx="25"/>
          </p:nvPr>
        </p:nvSpPr>
        <p:spPr>
          <a:xfrm>
            <a:off x="1452209" y="1474107"/>
            <a:ext cx="6649178" cy="430054"/>
          </a:xfrm>
        </p:spPr>
        <p:txBody>
          <a:bodyPr>
            <a:spAutoFit/>
          </a:bodyPr>
          <a:lstStyle/>
          <a:p>
            <a:r>
              <a:rPr kumimoji="1" lang="ja-JP" altLang="en-US" sz="2400" dirty="0"/>
              <a:t>表</a:t>
            </a:r>
            <a:r>
              <a:rPr kumimoji="1" lang="en-US" altLang="ja-JP" sz="2400" dirty="0"/>
              <a:t>1</a:t>
            </a:r>
            <a:r>
              <a:rPr kumimoji="1" lang="ja-JP" altLang="en-US" sz="2400" dirty="0"/>
              <a:t>　メディアの例</a:t>
            </a:r>
            <a:endParaRPr kumimoji="1" lang="en-US" altLang="ja-JP" sz="2400" dirty="0"/>
          </a:p>
        </p:txBody>
      </p:sp>
      <p:pic>
        <p:nvPicPr>
          <p:cNvPr id="8" name="図 7">
            <a:extLst>
              <a:ext uri="{FF2B5EF4-FFF2-40B4-BE49-F238E27FC236}">
                <a16:creationId xmlns:a16="http://schemas.microsoft.com/office/drawing/2014/main" id="{6B2DEC55-61B9-4C6F-172F-A5AC579E33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2209" y="1921639"/>
            <a:ext cx="6649178" cy="4124302"/>
          </a:xfrm>
          <a:prstGeom prst="rect">
            <a:avLst/>
          </a:prstGeom>
        </p:spPr>
      </p:pic>
    </p:spTree>
    <p:extLst>
      <p:ext uri="{BB962C8B-B14F-4D97-AF65-F5344CB8AC3E}">
        <p14:creationId xmlns:p14="http://schemas.microsoft.com/office/powerpoint/2010/main" val="57754428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6A393-19BE-173C-985F-456C8FA30D83}"/>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A7CD3FCB-FEFB-802B-6FF4-643744D97275}"/>
              </a:ext>
            </a:extLst>
          </p:cNvPr>
          <p:cNvSpPr>
            <a:spLocks noGrp="1"/>
          </p:cNvSpPr>
          <p:nvPr>
            <p:ph type="body" sz="quarter" idx="14"/>
          </p:nvPr>
        </p:nvSpPr>
        <p:spPr/>
        <p:txBody>
          <a:bodyPr/>
          <a:lstStyle/>
          <a:p>
            <a:r>
              <a:rPr kumimoji="1" lang="en-US" altLang="ja-JP" dirty="0"/>
              <a:t>p.22</a:t>
            </a:r>
          </a:p>
        </p:txBody>
      </p:sp>
      <p:sp>
        <p:nvSpPr>
          <p:cNvPr id="3" name="テキスト プレースホルダー 2">
            <a:extLst>
              <a:ext uri="{FF2B5EF4-FFF2-40B4-BE49-F238E27FC236}">
                <a16:creationId xmlns:a16="http://schemas.microsoft.com/office/drawing/2014/main" id="{E2F6AB73-7D02-FA28-AC3B-FDA19FF85A01}"/>
              </a:ext>
            </a:extLst>
          </p:cNvPr>
          <p:cNvSpPr>
            <a:spLocks noGrp="1"/>
          </p:cNvSpPr>
          <p:nvPr>
            <p:ph type="body" sz="quarter" idx="15"/>
          </p:nvPr>
        </p:nvSpPr>
        <p:spPr/>
        <p:txBody>
          <a:bodyPr/>
          <a:lstStyle/>
          <a:p>
            <a:r>
              <a:rPr kumimoji="1" lang="ja-JP" altLang="en-US" spc="-100" dirty="0"/>
              <a:t>バーチャルリアリティ</a:t>
            </a:r>
            <a:r>
              <a:rPr kumimoji="1" lang="en-US" altLang="ja-JP" spc="-100" dirty="0"/>
              <a:t>(VR)</a:t>
            </a:r>
            <a:r>
              <a:rPr kumimoji="1" lang="ja-JP" altLang="en-US" spc="-100" dirty="0"/>
              <a:t>と拡張現実</a:t>
            </a:r>
            <a:r>
              <a:rPr kumimoji="1" lang="en-US" altLang="ja-JP" spc="-100" dirty="0"/>
              <a:t>(AR)</a:t>
            </a:r>
          </a:p>
        </p:txBody>
      </p:sp>
      <p:sp>
        <p:nvSpPr>
          <p:cNvPr id="4" name="テキスト プレースホルダー 3">
            <a:extLst>
              <a:ext uri="{FF2B5EF4-FFF2-40B4-BE49-F238E27FC236}">
                <a16:creationId xmlns:a16="http://schemas.microsoft.com/office/drawing/2014/main" id="{67EBC217-A6A1-A412-3EC9-D3523133665A}"/>
              </a:ext>
            </a:extLst>
          </p:cNvPr>
          <p:cNvSpPr>
            <a:spLocks noGrp="1"/>
          </p:cNvSpPr>
          <p:nvPr>
            <p:ph type="body" sz="quarter" idx="16"/>
          </p:nvPr>
        </p:nvSpPr>
        <p:spPr/>
        <p:txBody>
          <a:bodyPr/>
          <a:lstStyle/>
          <a:p>
            <a:r>
              <a:rPr kumimoji="1" lang="en-US" altLang="ja-JP" dirty="0"/>
              <a:t>2</a:t>
            </a:r>
            <a:endParaRPr kumimoji="1" lang="ja-JP" altLang="en-US" dirty="0"/>
          </a:p>
        </p:txBody>
      </p:sp>
      <p:sp>
        <p:nvSpPr>
          <p:cNvPr id="5" name="スライド番号プレースホルダー 4">
            <a:extLst>
              <a:ext uri="{FF2B5EF4-FFF2-40B4-BE49-F238E27FC236}">
                <a16:creationId xmlns:a16="http://schemas.microsoft.com/office/drawing/2014/main" id="{1C4F421A-FAEA-E305-3825-FF83A63FABBB}"/>
              </a:ext>
            </a:extLst>
          </p:cNvPr>
          <p:cNvSpPr>
            <a:spLocks noGrp="1"/>
          </p:cNvSpPr>
          <p:nvPr>
            <p:ph type="sldNum" sz="quarter" idx="12"/>
          </p:nvPr>
        </p:nvSpPr>
        <p:spPr/>
        <p:txBody>
          <a:bodyPr/>
          <a:lstStyle/>
          <a:p>
            <a:fld id="{3341DCAC-D657-49AC-AFA1-66DB296B9906}" type="slidenum">
              <a:rPr lang="ja-JP" altLang="en-US" smtClean="0"/>
              <a:pPr/>
              <a:t>110</a:t>
            </a:fld>
            <a:endParaRPr lang="ja-JP" altLang="en-US"/>
          </a:p>
        </p:txBody>
      </p:sp>
      <p:sp>
        <p:nvSpPr>
          <p:cNvPr id="6" name="テキスト プレースホルダー 5">
            <a:extLst>
              <a:ext uri="{FF2B5EF4-FFF2-40B4-BE49-F238E27FC236}">
                <a16:creationId xmlns:a16="http://schemas.microsoft.com/office/drawing/2014/main" id="{3CEADF34-05B2-D5A2-C127-186559261FE4}"/>
              </a:ext>
            </a:extLst>
          </p:cNvPr>
          <p:cNvSpPr>
            <a:spLocks noGrp="1"/>
          </p:cNvSpPr>
          <p:nvPr>
            <p:ph type="body" sz="quarter" idx="13"/>
          </p:nvPr>
        </p:nvSpPr>
        <p:spPr/>
        <p:txBody>
          <a:bodyPr/>
          <a:lstStyle/>
          <a:p>
            <a:r>
              <a:rPr kumimoji="1" lang="en-US" altLang="ja-JP" dirty="0"/>
              <a:t>1</a:t>
            </a:r>
            <a:r>
              <a:rPr kumimoji="1" lang="ja-JP" altLang="en-US" dirty="0"/>
              <a:t>章 情報で問題を解決する　８ 情報技術の発展</a:t>
            </a:r>
          </a:p>
        </p:txBody>
      </p:sp>
      <p:sp>
        <p:nvSpPr>
          <p:cNvPr id="7" name="テキスト プレースホルダー 6">
            <a:extLst>
              <a:ext uri="{FF2B5EF4-FFF2-40B4-BE49-F238E27FC236}">
                <a16:creationId xmlns:a16="http://schemas.microsoft.com/office/drawing/2014/main" id="{28992209-653B-A3D9-9AFD-C98397BF2373}"/>
              </a:ext>
            </a:extLst>
          </p:cNvPr>
          <p:cNvSpPr>
            <a:spLocks noGrp="1"/>
          </p:cNvSpPr>
          <p:nvPr>
            <p:ph type="body" sz="quarter" idx="25"/>
          </p:nvPr>
        </p:nvSpPr>
        <p:spPr/>
        <p:txBody>
          <a:bodyPr/>
          <a:lstStyle/>
          <a:p>
            <a:r>
              <a:rPr kumimoji="1" lang="ja-JP" altLang="en-US" dirty="0"/>
              <a:t>　バーチャルリアリティ（</a:t>
            </a:r>
            <a:r>
              <a:rPr kumimoji="1" lang="en-US" altLang="ja-JP" dirty="0"/>
              <a:t>VR</a:t>
            </a:r>
            <a:r>
              <a:rPr kumimoji="1" lang="ja-JP" altLang="en-US" dirty="0"/>
              <a:t>）は仮想現実ともよばれ、仮想的な空間で、現実と錯覚するような視聴や体験をすること、あるいはその感覚のことである。</a:t>
            </a:r>
          </a:p>
          <a:p>
            <a:r>
              <a:rPr kumimoji="1" lang="ja-JP" altLang="en-US" dirty="0"/>
              <a:t>　拡張現実（</a:t>
            </a:r>
            <a:r>
              <a:rPr kumimoji="1" lang="en-US" altLang="ja-JP" dirty="0"/>
              <a:t>AR</a:t>
            </a:r>
            <a:r>
              <a:rPr kumimoji="1" lang="ja-JP" altLang="en-US" dirty="0"/>
              <a:t>）とは、人が知覚する現実の環境をコンピュータにより拡張する技術である。バーチャルリアリティが仮想的な空間を作り出すのに対し、拡張現実はカメラなどを通して見ている現実の一部に情報を付加して表示する。これらの技術を</a:t>
            </a:r>
            <a:r>
              <a:rPr kumimoji="1" lang="en-US" altLang="ja-JP" dirty="0" err="1"/>
              <a:t>xR</a:t>
            </a:r>
            <a:r>
              <a:rPr kumimoji="1" lang="ja-JP" altLang="en-US" dirty="0"/>
              <a:t>という。</a:t>
            </a:r>
          </a:p>
        </p:txBody>
      </p:sp>
    </p:spTree>
    <p:extLst>
      <p:ext uri="{BB962C8B-B14F-4D97-AF65-F5344CB8AC3E}">
        <p14:creationId xmlns:p14="http://schemas.microsoft.com/office/powerpoint/2010/main" val="37420229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6AE79-D334-7859-A6F1-810CA632CD28}"/>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1B649251-2044-B04B-ADF9-255CFBECB2B4}"/>
              </a:ext>
            </a:extLst>
          </p:cNvPr>
          <p:cNvSpPr>
            <a:spLocks noGrp="1"/>
          </p:cNvSpPr>
          <p:nvPr>
            <p:ph type="body" sz="quarter" idx="14"/>
          </p:nvPr>
        </p:nvSpPr>
        <p:spPr/>
        <p:txBody>
          <a:bodyPr/>
          <a:lstStyle/>
          <a:p>
            <a:r>
              <a:rPr kumimoji="1" lang="en-US" altLang="ja-JP" dirty="0"/>
              <a:t>p.22</a:t>
            </a:r>
          </a:p>
        </p:txBody>
      </p:sp>
      <p:sp>
        <p:nvSpPr>
          <p:cNvPr id="3" name="テキスト プレースホルダー 2">
            <a:extLst>
              <a:ext uri="{FF2B5EF4-FFF2-40B4-BE49-F238E27FC236}">
                <a16:creationId xmlns:a16="http://schemas.microsoft.com/office/drawing/2014/main" id="{CD738F50-B9AC-2EA0-0C08-63B60DE1E79E}"/>
              </a:ext>
            </a:extLst>
          </p:cNvPr>
          <p:cNvSpPr>
            <a:spLocks noGrp="1"/>
          </p:cNvSpPr>
          <p:nvPr>
            <p:ph type="body" sz="quarter" idx="15"/>
          </p:nvPr>
        </p:nvSpPr>
        <p:spPr/>
        <p:txBody>
          <a:bodyPr/>
          <a:lstStyle/>
          <a:p>
            <a:r>
              <a:rPr kumimoji="1" lang="ja-JP" altLang="en-US" spc="-100" dirty="0"/>
              <a:t>バーチャルリアリティ</a:t>
            </a:r>
            <a:r>
              <a:rPr kumimoji="1" lang="en-US" altLang="ja-JP" spc="-100" dirty="0"/>
              <a:t>(VR)</a:t>
            </a:r>
            <a:r>
              <a:rPr kumimoji="1" lang="ja-JP" altLang="en-US" spc="-100" dirty="0"/>
              <a:t>と拡張現実</a:t>
            </a:r>
            <a:r>
              <a:rPr kumimoji="1" lang="en-US" altLang="ja-JP" spc="-100" dirty="0"/>
              <a:t>(AR)</a:t>
            </a:r>
          </a:p>
        </p:txBody>
      </p:sp>
      <p:sp>
        <p:nvSpPr>
          <p:cNvPr id="4" name="テキスト プレースホルダー 3">
            <a:extLst>
              <a:ext uri="{FF2B5EF4-FFF2-40B4-BE49-F238E27FC236}">
                <a16:creationId xmlns:a16="http://schemas.microsoft.com/office/drawing/2014/main" id="{88238F8B-4AAE-2A00-1981-BCECCA1CD735}"/>
              </a:ext>
            </a:extLst>
          </p:cNvPr>
          <p:cNvSpPr>
            <a:spLocks noGrp="1"/>
          </p:cNvSpPr>
          <p:nvPr>
            <p:ph type="body" sz="quarter" idx="16"/>
          </p:nvPr>
        </p:nvSpPr>
        <p:spPr/>
        <p:txBody>
          <a:bodyPr/>
          <a:lstStyle/>
          <a:p>
            <a:r>
              <a:rPr kumimoji="1" lang="en-US" altLang="ja-JP" dirty="0"/>
              <a:t>2</a:t>
            </a:r>
            <a:endParaRPr kumimoji="1" lang="ja-JP" altLang="en-US" dirty="0"/>
          </a:p>
        </p:txBody>
      </p:sp>
      <p:sp>
        <p:nvSpPr>
          <p:cNvPr id="5" name="スライド番号プレースホルダー 4">
            <a:extLst>
              <a:ext uri="{FF2B5EF4-FFF2-40B4-BE49-F238E27FC236}">
                <a16:creationId xmlns:a16="http://schemas.microsoft.com/office/drawing/2014/main" id="{C91A4851-87D5-DB82-2C3C-9A3E96A53B12}"/>
              </a:ext>
            </a:extLst>
          </p:cNvPr>
          <p:cNvSpPr>
            <a:spLocks noGrp="1"/>
          </p:cNvSpPr>
          <p:nvPr>
            <p:ph type="sldNum" sz="quarter" idx="12"/>
          </p:nvPr>
        </p:nvSpPr>
        <p:spPr/>
        <p:txBody>
          <a:bodyPr/>
          <a:lstStyle/>
          <a:p>
            <a:fld id="{3341DCAC-D657-49AC-AFA1-66DB296B9906}" type="slidenum">
              <a:rPr lang="ja-JP" altLang="en-US" smtClean="0"/>
              <a:pPr/>
              <a:t>111</a:t>
            </a:fld>
            <a:endParaRPr lang="ja-JP" altLang="en-US"/>
          </a:p>
        </p:txBody>
      </p:sp>
      <p:sp>
        <p:nvSpPr>
          <p:cNvPr id="6" name="テキスト プレースホルダー 5">
            <a:extLst>
              <a:ext uri="{FF2B5EF4-FFF2-40B4-BE49-F238E27FC236}">
                <a16:creationId xmlns:a16="http://schemas.microsoft.com/office/drawing/2014/main" id="{D7F68CBA-1E53-73BE-0C30-5DB9C56042D8}"/>
              </a:ext>
            </a:extLst>
          </p:cNvPr>
          <p:cNvSpPr>
            <a:spLocks noGrp="1"/>
          </p:cNvSpPr>
          <p:nvPr>
            <p:ph type="body" sz="quarter" idx="13"/>
          </p:nvPr>
        </p:nvSpPr>
        <p:spPr/>
        <p:txBody>
          <a:bodyPr/>
          <a:lstStyle/>
          <a:p>
            <a:r>
              <a:rPr kumimoji="1" lang="en-US" altLang="ja-JP" dirty="0"/>
              <a:t>1</a:t>
            </a:r>
            <a:r>
              <a:rPr kumimoji="1" lang="ja-JP" altLang="en-US" dirty="0"/>
              <a:t>章 情報で問題を解決する　８ 情報技術の発展</a:t>
            </a:r>
          </a:p>
        </p:txBody>
      </p:sp>
      <p:sp>
        <p:nvSpPr>
          <p:cNvPr id="7" name="テキスト プレースホルダー 6">
            <a:extLst>
              <a:ext uri="{FF2B5EF4-FFF2-40B4-BE49-F238E27FC236}">
                <a16:creationId xmlns:a16="http://schemas.microsoft.com/office/drawing/2014/main" id="{678749B6-7C34-5C99-3A06-203C184F726C}"/>
              </a:ext>
            </a:extLst>
          </p:cNvPr>
          <p:cNvSpPr>
            <a:spLocks noGrp="1"/>
          </p:cNvSpPr>
          <p:nvPr>
            <p:ph type="body" sz="quarter" idx="25"/>
          </p:nvPr>
        </p:nvSpPr>
        <p:spPr>
          <a:xfrm>
            <a:off x="1366568" y="4997306"/>
            <a:ext cx="3724096" cy="430054"/>
          </a:xfrm>
        </p:spPr>
        <p:txBody>
          <a:bodyPr wrap="none">
            <a:spAutoFit/>
          </a:bodyPr>
          <a:lstStyle/>
          <a:p>
            <a:r>
              <a:rPr kumimoji="1" lang="ja-JP" altLang="en-US" sz="2400" dirty="0"/>
              <a:t>図</a:t>
            </a:r>
            <a:r>
              <a:rPr kumimoji="1" lang="en-US" altLang="ja-JP" sz="2400" dirty="0"/>
              <a:t>3</a:t>
            </a:r>
            <a:r>
              <a:rPr kumimoji="1" lang="ja-JP" altLang="en-US" sz="2400" dirty="0"/>
              <a:t>　</a:t>
            </a:r>
            <a:r>
              <a:rPr kumimoji="1" lang="en-US" altLang="ja-JP" sz="2400" dirty="0"/>
              <a:t>VR</a:t>
            </a:r>
            <a:r>
              <a:rPr kumimoji="1" lang="ja-JP" altLang="en-US" sz="2400" dirty="0"/>
              <a:t>を活用したゲーム</a:t>
            </a:r>
          </a:p>
        </p:txBody>
      </p:sp>
      <p:pic>
        <p:nvPicPr>
          <p:cNvPr id="10" name="図 9">
            <a:extLst>
              <a:ext uri="{FF2B5EF4-FFF2-40B4-BE49-F238E27FC236}">
                <a16:creationId xmlns:a16="http://schemas.microsoft.com/office/drawing/2014/main" id="{13173A16-AA1D-E1AA-9E24-69DB2AFF96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6568" y="1307417"/>
            <a:ext cx="5145468" cy="3438444"/>
          </a:xfrm>
          <a:prstGeom prst="rect">
            <a:avLst/>
          </a:prstGeom>
        </p:spPr>
      </p:pic>
    </p:spTree>
    <p:extLst>
      <p:ext uri="{BB962C8B-B14F-4D97-AF65-F5344CB8AC3E}">
        <p14:creationId xmlns:p14="http://schemas.microsoft.com/office/powerpoint/2010/main" val="164369036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2ED46-20CE-853F-1D10-4FA8D746FB2F}"/>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0CFCAFCF-3F7C-5D75-C555-AEE3439A8AF1}"/>
              </a:ext>
            </a:extLst>
          </p:cNvPr>
          <p:cNvSpPr>
            <a:spLocks noGrp="1"/>
          </p:cNvSpPr>
          <p:nvPr>
            <p:ph type="body" sz="quarter" idx="14"/>
          </p:nvPr>
        </p:nvSpPr>
        <p:spPr/>
        <p:txBody>
          <a:bodyPr/>
          <a:lstStyle/>
          <a:p>
            <a:r>
              <a:rPr kumimoji="1" lang="en-US" altLang="ja-JP" dirty="0"/>
              <a:t>p.23</a:t>
            </a:r>
          </a:p>
        </p:txBody>
      </p:sp>
      <p:sp>
        <p:nvSpPr>
          <p:cNvPr id="3" name="テキスト プレースホルダー 2">
            <a:extLst>
              <a:ext uri="{FF2B5EF4-FFF2-40B4-BE49-F238E27FC236}">
                <a16:creationId xmlns:a16="http://schemas.microsoft.com/office/drawing/2014/main" id="{2FCE7B89-7561-C333-0947-A6DEB79385B1}"/>
              </a:ext>
            </a:extLst>
          </p:cNvPr>
          <p:cNvSpPr>
            <a:spLocks noGrp="1"/>
          </p:cNvSpPr>
          <p:nvPr>
            <p:ph type="body" sz="quarter" idx="15"/>
          </p:nvPr>
        </p:nvSpPr>
        <p:spPr/>
        <p:txBody>
          <a:bodyPr/>
          <a:lstStyle/>
          <a:p>
            <a:r>
              <a:rPr kumimoji="1" lang="ja-JP" altLang="en-US" spc="-100" dirty="0"/>
              <a:t>バーチャルリアリティ</a:t>
            </a:r>
            <a:r>
              <a:rPr kumimoji="1" lang="en-US" altLang="ja-JP" spc="-100" dirty="0"/>
              <a:t>(VR)</a:t>
            </a:r>
            <a:r>
              <a:rPr kumimoji="1" lang="ja-JP" altLang="en-US" spc="-100" dirty="0"/>
              <a:t>と拡張現実</a:t>
            </a:r>
            <a:r>
              <a:rPr kumimoji="1" lang="en-US" altLang="ja-JP" spc="-100" dirty="0"/>
              <a:t>(AR)</a:t>
            </a:r>
          </a:p>
        </p:txBody>
      </p:sp>
      <p:sp>
        <p:nvSpPr>
          <p:cNvPr id="4" name="テキスト プレースホルダー 3">
            <a:extLst>
              <a:ext uri="{FF2B5EF4-FFF2-40B4-BE49-F238E27FC236}">
                <a16:creationId xmlns:a16="http://schemas.microsoft.com/office/drawing/2014/main" id="{45DAF671-BE8B-D6BE-6154-3BDA8E2834CD}"/>
              </a:ext>
            </a:extLst>
          </p:cNvPr>
          <p:cNvSpPr>
            <a:spLocks noGrp="1"/>
          </p:cNvSpPr>
          <p:nvPr>
            <p:ph type="body" sz="quarter" idx="16"/>
          </p:nvPr>
        </p:nvSpPr>
        <p:spPr/>
        <p:txBody>
          <a:bodyPr/>
          <a:lstStyle/>
          <a:p>
            <a:r>
              <a:rPr kumimoji="1" lang="en-US" altLang="ja-JP" dirty="0"/>
              <a:t>2</a:t>
            </a:r>
            <a:endParaRPr kumimoji="1" lang="ja-JP" altLang="en-US" dirty="0"/>
          </a:p>
        </p:txBody>
      </p:sp>
      <p:sp>
        <p:nvSpPr>
          <p:cNvPr id="5" name="スライド番号プレースホルダー 4">
            <a:extLst>
              <a:ext uri="{FF2B5EF4-FFF2-40B4-BE49-F238E27FC236}">
                <a16:creationId xmlns:a16="http://schemas.microsoft.com/office/drawing/2014/main" id="{63E32B23-9B8C-E033-DF45-250905E21AC3}"/>
              </a:ext>
            </a:extLst>
          </p:cNvPr>
          <p:cNvSpPr>
            <a:spLocks noGrp="1"/>
          </p:cNvSpPr>
          <p:nvPr>
            <p:ph type="sldNum" sz="quarter" idx="12"/>
          </p:nvPr>
        </p:nvSpPr>
        <p:spPr/>
        <p:txBody>
          <a:bodyPr/>
          <a:lstStyle/>
          <a:p>
            <a:fld id="{3341DCAC-D657-49AC-AFA1-66DB296B9906}" type="slidenum">
              <a:rPr lang="ja-JP" altLang="en-US" smtClean="0"/>
              <a:pPr/>
              <a:t>112</a:t>
            </a:fld>
            <a:endParaRPr lang="ja-JP" altLang="en-US"/>
          </a:p>
        </p:txBody>
      </p:sp>
      <p:sp>
        <p:nvSpPr>
          <p:cNvPr id="6" name="テキスト プレースホルダー 5">
            <a:extLst>
              <a:ext uri="{FF2B5EF4-FFF2-40B4-BE49-F238E27FC236}">
                <a16:creationId xmlns:a16="http://schemas.microsoft.com/office/drawing/2014/main" id="{AF99D5ED-CCC3-6428-9129-799AC54B4271}"/>
              </a:ext>
            </a:extLst>
          </p:cNvPr>
          <p:cNvSpPr>
            <a:spLocks noGrp="1"/>
          </p:cNvSpPr>
          <p:nvPr>
            <p:ph type="body" sz="quarter" idx="13"/>
          </p:nvPr>
        </p:nvSpPr>
        <p:spPr/>
        <p:txBody>
          <a:bodyPr/>
          <a:lstStyle/>
          <a:p>
            <a:r>
              <a:rPr kumimoji="1" lang="en-US" altLang="ja-JP" dirty="0"/>
              <a:t>1</a:t>
            </a:r>
            <a:r>
              <a:rPr kumimoji="1" lang="ja-JP" altLang="en-US" dirty="0"/>
              <a:t>章 情報で問題を解決する　８ 情報技術の発展</a:t>
            </a:r>
          </a:p>
        </p:txBody>
      </p:sp>
      <p:sp>
        <p:nvSpPr>
          <p:cNvPr id="7" name="テキスト プレースホルダー 6">
            <a:extLst>
              <a:ext uri="{FF2B5EF4-FFF2-40B4-BE49-F238E27FC236}">
                <a16:creationId xmlns:a16="http://schemas.microsoft.com/office/drawing/2014/main" id="{7FFAFBAA-1A6A-84FF-85D4-86E0A8A3964F}"/>
              </a:ext>
            </a:extLst>
          </p:cNvPr>
          <p:cNvSpPr>
            <a:spLocks noGrp="1"/>
          </p:cNvSpPr>
          <p:nvPr>
            <p:ph type="body" sz="quarter" idx="25"/>
          </p:nvPr>
        </p:nvSpPr>
        <p:spPr>
          <a:xfrm>
            <a:off x="1344629" y="5515121"/>
            <a:ext cx="2800767" cy="430054"/>
          </a:xfrm>
        </p:spPr>
        <p:txBody>
          <a:bodyPr wrap="none">
            <a:spAutoFit/>
          </a:bodyPr>
          <a:lstStyle/>
          <a:p>
            <a:r>
              <a:rPr kumimoji="1" lang="ja-JP" altLang="en-US" sz="2400" dirty="0"/>
              <a:t>図</a:t>
            </a:r>
            <a:r>
              <a:rPr kumimoji="1" lang="en-US" altLang="ja-JP" sz="2400" dirty="0"/>
              <a:t>4</a:t>
            </a:r>
            <a:r>
              <a:rPr kumimoji="1" lang="ja-JP" altLang="en-US" sz="2400" dirty="0"/>
              <a:t>　</a:t>
            </a:r>
            <a:r>
              <a:rPr kumimoji="1" lang="en-US" altLang="ja-JP" sz="2400" dirty="0"/>
              <a:t>AR</a:t>
            </a:r>
            <a:r>
              <a:rPr kumimoji="1" lang="ja-JP" altLang="en-US" sz="2400" dirty="0"/>
              <a:t>と</a:t>
            </a:r>
            <a:r>
              <a:rPr kumimoji="1" lang="en-US" altLang="ja-JP" sz="2400" dirty="0"/>
              <a:t>VR</a:t>
            </a:r>
            <a:r>
              <a:rPr kumimoji="1" lang="ja-JP" altLang="en-US" sz="2400" dirty="0"/>
              <a:t>の違い</a:t>
            </a:r>
          </a:p>
        </p:txBody>
      </p:sp>
      <p:pic>
        <p:nvPicPr>
          <p:cNvPr id="8" name="図 7">
            <a:extLst>
              <a:ext uri="{FF2B5EF4-FFF2-40B4-BE49-F238E27FC236}">
                <a16:creationId xmlns:a16="http://schemas.microsoft.com/office/drawing/2014/main" id="{7F4A1313-DD52-54E3-4C5C-F1D09C9EB7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5659" y="1496200"/>
            <a:ext cx="10074513" cy="3718883"/>
          </a:xfrm>
          <a:prstGeom prst="rect">
            <a:avLst/>
          </a:prstGeom>
        </p:spPr>
      </p:pic>
    </p:spTree>
    <p:extLst>
      <p:ext uri="{BB962C8B-B14F-4D97-AF65-F5344CB8AC3E}">
        <p14:creationId xmlns:p14="http://schemas.microsoft.com/office/powerpoint/2010/main" val="357111100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CF010-4ECD-2495-0F38-B5D088B0893F}"/>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DB06BD39-A2D7-8C56-5E01-F6DE64E1D813}"/>
              </a:ext>
            </a:extLst>
          </p:cNvPr>
          <p:cNvSpPr>
            <a:spLocks noGrp="1"/>
          </p:cNvSpPr>
          <p:nvPr>
            <p:ph type="body" sz="quarter" idx="14"/>
          </p:nvPr>
        </p:nvSpPr>
        <p:spPr/>
        <p:txBody>
          <a:bodyPr/>
          <a:lstStyle/>
          <a:p>
            <a:r>
              <a:rPr kumimoji="1" lang="en-US" altLang="ja-JP" dirty="0"/>
              <a:t>p.23</a:t>
            </a:r>
          </a:p>
        </p:txBody>
      </p:sp>
      <p:sp>
        <p:nvSpPr>
          <p:cNvPr id="3" name="テキスト プレースホルダー 2">
            <a:extLst>
              <a:ext uri="{FF2B5EF4-FFF2-40B4-BE49-F238E27FC236}">
                <a16:creationId xmlns:a16="http://schemas.microsoft.com/office/drawing/2014/main" id="{47C428B4-C555-5B8F-BECD-D9E56EA2A480}"/>
              </a:ext>
            </a:extLst>
          </p:cNvPr>
          <p:cNvSpPr>
            <a:spLocks noGrp="1"/>
          </p:cNvSpPr>
          <p:nvPr>
            <p:ph type="body" sz="quarter" idx="15"/>
          </p:nvPr>
        </p:nvSpPr>
        <p:spPr/>
        <p:txBody>
          <a:bodyPr/>
          <a:lstStyle/>
          <a:p>
            <a:r>
              <a:rPr kumimoji="1" lang="ja-JP" altLang="en-US" spc="-100" dirty="0"/>
              <a:t>バーチャルリアリティ</a:t>
            </a:r>
            <a:r>
              <a:rPr kumimoji="1" lang="en-US" altLang="ja-JP" spc="-100" dirty="0"/>
              <a:t>(VR)</a:t>
            </a:r>
            <a:r>
              <a:rPr kumimoji="1" lang="ja-JP" altLang="en-US" spc="-100" dirty="0"/>
              <a:t>と拡張現実</a:t>
            </a:r>
            <a:r>
              <a:rPr kumimoji="1" lang="en-US" altLang="ja-JP" spc="-100" dirty="0"/>
              <a:t>(AR)</a:t>
            </a:r>
          </a:p>
        </p:txBody>
      </p:sp>
      <p:sp>
        <p:nvSpPr>
          <p:cNvPr id="4" name="テキスト プレースホルダー 3">
            <a:extLst>
              <a:ext uri="{FF2B5EF4-FFF2-40B4-BE49-F238E27FC236}">
                <a16:creationId xmlns:a16="http://schemas.microsoft.com/office/drawing/2014/main" id="{F41635CD-7927-9E29-7E76-A2CDDA2CE6D9}"/>
              </a:ext>
            </a:extLst>
          </p:cNvPr>
          <p:cNvSpPr>
            <a:spLocks noGrp="1"/>
          </p:cNvSpPr>
          <p:nvPr>
            <p:ph type="body" sz="quarter" idx="16"/>
          </p:nvPr>
        </p:nvSpPr>
        <p:spPr/>
        <p:txBody>
          <a:bodyPr/>
          <a:lstStyle/>
          <a:p>
            <a:r>
              <a:rPr kumimoji="1" lang="en-US" altLang="ja-JP" dirty="0"/>
              <a:t>2</a:t>
            </a:r>
            <a:endParaRPr kumimoji="1" lang="ja-JP" altLang="en-US" dirty="0"/>
          </a:p>
        </p:txBody>
      </p:sp>
      <p:sp>
        <p:nvSpPr>
          <p:cNvPr id="5" name="スライド番号プレースホルダー 4">
            <a:extLst>
              <a:ext uri="{FF2B5EF4-FFF2-40B4-BE49-F238E27FC236}">
                <a16:creationId xmlns:a16="http://schemas.microsoft.com/office/drawing/2014/main" id="{D1A2250D-22C0-F5F3-27FB-25FB81CF316D}"/>
              </a:ext>
            </a:extLst>
          </p:cNvPr>
          <p:cNvSpPr>
            <a:spLocks noGrp="1"/>
          </p:cNvSpPr>
          <p:nvPr>
            <p:ph type="sldNum" sz="quarter" idx="12"/>
          </p:nvPr>
        </p:nvSpPr>
        <p:spPr/>
        <p:txBody>
          <a:bodyPr/>
          <a:lstStyle/>
          <a:p>
            <a:fld id="{3341DCAC-D657-49AC-AFA1-66DB296B9906}" type="slidenum">
              <a:rPr lang="ja-JP" altLang="en-US" smtClean="0"/>
              <a:pPr/>
              <a:t>113</a:t>
            </a:fld>
            <a:endParaRPr lang="ja-JP" altLang="en-US"/>
          </a:p>
        </p:txBody>
      </p:sp>
      <p:sp>
        <p:nvSpPr>
          <p:cNvPr id="6" name="テキスト プレースホルダー 5">
            <a:extLst>
              <a:ext uri="{FF2B5EF4-FFF2-40B4-BE49-F238E27FC236}">
                <a16:creationId xmlns:a16="http://schemas.microsoft.com/office/drawing/2014/main" id="{F0D079D9-140A-88DA-09C1-A6BBE0D1C005}"/>
              </a:ext>
            </a:extLst>
          </p:cNvPr>
          <p:cNvSpPr>
            <a:spLocks noGrp="1"/>
          </p:cNvSpPr>
          <p:nvPr>
            <p:ph type="body" sz="quarter" idx="13"/>
          </p:nvPr>
        </p:nvSpPr>
        <p:spPr/>
        <p:txBody>
          <a:bodyPr/>
          <a:lstStyle/>
          <a:p>
            <a:r>
              <a:rPr kumimoji="1" lang="en-US" altLang="ja-JP" dirty="0"/>
              <a:t>1</a:t>
            </a:r>
            <a:r>
              <a:rPr kumimoji="1" lang="ja-JP" altLang="en-US" dirty="0"/>
              <a:t>章 情報で問題を解決する　８ 情報技術の発展</a:t>
            </a:r>
          </a:p>
        </p:txBody>
      </p:sp>
      <p:sp>
        <p:nvSpPr>
          <p:cNvPr id="7" name="テキスト プレースホルダー 6">
            <a:extLst>
              <a:ext uri="{FF2B5EF4-FFF2-40B4-BE49-F238E27FC236}">
                <a16:creationId xmlns:a16="http://schemas.microsoft.com/office/drawing/2014/main" id="{8247373B-73D2-4E22-75AD-F1841AD98427}"/>
              </a:ext>
            </a:extLst>
          </p:cNvPr>
          <p:cNvSpPr>
            <a:spLocks noGrp="1"/>
          </p:cNvSpPr>
          <p:nvPr>
            <p:ph type="body" sz="quarter" idx="25"/>
          </p:nvPr>
        </p:nvSpPr>
        <p:spPr>
          <a:xfrm>
            <a:off x="1368707" y="6108859"/>
            <a:ext cx="1877437" cy="430054"/>
          </a:xfrm>
        </p:spPr>
        <p:txBody>
          <a:bodyPr wrap="none">
            <a:spAutoFit/>
          </a:bodyPr>
          <a:lstStyle/>
          <a:p>
            <a:r>
              <a:rPr kumimoji="1" lang="ja-JP" altLang="en-US" sz="2400" dirty="0"/>
              <a:t>図</a:t>
            </a:r>
            <a:r>
              <a:rPr kumimoji="1" lang="en-US" altLang="ja-JP" sz="2400" dirty="0"/>
              <a:t>5</a:t>
            </a:r>
            <a:r>
              <a:rPr kumimoji="1" lang="ja-JP" altLang="en-US" sz="2400" dirty="0"/>
              <a:t>　</a:t>
            </a:r>
            <a:r>
              <a:rPr kumimoji="1" lang="en-US" altLang="ja-JP" sz="2400" dirty="0"/>
              <a:t>AR</a:t>
            </a:r>
            <a:r>
              <a:rPr kumimoji="1" lang="ja-JP" altLang="en-US" sz="2400" dirty="0"/>
              <a:t>の例</a:t>
            </a:r>
          </a:p>
        </p:txBody>
      </p:sp>
      <p:pic>
        <p:nvPicPr>
          <p:cNvPr id="8" name="図 7">
            <a:extLst>
              <a:ext uri="{FF2B5EF4-FFF2-40B4-BE49-F238E27FC236}">
                <a16:creationId xmlns:a16="http://schemas.microsoft.com/office/drawing/2014/main" id="{51E49DF8-D3A5-7A29-EE7E-595013DD7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8707" y="1496200"/>
            <a:ext cx="2572734" cy="4426080"/>
          </a:xfrm>
          <a:prstGeom prst="rect">
            <a:avLst/>
          </a:prstGeom>
        </p:spPr>
      </p:pic>
    </p:spTree>
    <p:extLst>
      <p:ext uri="{BB962C8B-B14F-4D97-AF65-F5344CB8AC3E}">
        <p14:creationId xmlns:p14="http://schemas.microsoft.com/office/powerpoint/2010/main" val="304160940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243C6-3F6A-A417-386C-58AF2E10D201}"/>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3C4BB1AC-6B73-6279-ED07-F3A5B0F3C40B}"/>
              </a:ext>
            </a:extLst>
          </p:cNvPr>
          <p:cNvSpPr>
            <a:spLocks noGrp="1"/>
          </p:cNvSpPr>
          <p:nvPr>
            <p:ph type="body" sz="quarter" idx="14"/>
          </p:nvPr>
        </p:nvSpPr>
        <p:spPr/>
        <p:txBody>
          <a:bodyPr/>
          <a:lstStyle/>
          <a:p>
            <a:r>
              <a:rPr kumimoji="1" lang="en-US" altLang="ja-JP" dirty="0"/>
              <a:t>p.23</a:t>
            </a:r>
          </a:p>
        </p:txBody>
      </p:sp>
      <p:sp>
        <p:nvSpPr>
          <p:cNvPr id="3" name="テキスト プレースホルダー 2">
            <a:extLst>
              <a:ext uri="{FF2B5EF4-FFF2-40B4-BE49-F238E27FC236}">
                <a16:creationId xmlns:a16="http://schemas.microsoft.com/office/drawing/2014/main" id="{731DE5FB-1631-5F54-5EEE-F5C9276C4B55}"/>
              </a:ext>
            </a:extLst>
          </p:cNvPr>
          <p:cNvSpPr>
            <a:spLocks noGrp="1"/>
          </p:cNvSpPr>
          <p:nvPr>
            <p:ph type="body" sz="quarter" idx="15"/>
          </p:nvPr>
        </p:nvSpPr>
        <p:spPr/>
        <p:txBody>
          <a:bodyPr/>
          <a:lstStyle/>
          <a:p>
            <a:r>
              <a:rPr kumimoji="1" lang="ja-JP" altLang="en-US" dirty="0"/>
              <a:t>電子マネー</a:t>
            </a:r>
          </a:p>
        </p:txBody>
      </p:sp>
      <p:sp>
        <p:nvSpPr>
          <p:cNvPr id="4" name="テキスト プレースホルダー 3">
            <a:extLst>
              <a:ext uri="{FF2B5EF4-FFF2-40B4-BE49-F238E27FC236}">
                <a16:creationId xmlns:a16="http://schemas.microsoft.com/office/drawing/2014/main" id="{750061A4-4E70-0E08-47FF-03C1B6757C59}"/>
              </a:ext>
            </a:extLst>
          </p:cNvPr>
          <p:cNvSpPr>
            <a:spLocks noGrp="1"/>
          </p:cNvSpPr>
          <p:nvPr>
            <p:ph type="body" sz="quarter" idx="16"/>
          </p:nvPr>
        </p:nvSpPr>
        <p:spPr/>
        <p:txBody>
          <a:bodyPr/>
          <a:lstStyle/>
          <a:p>
            <a:r>
              <a:rPr kumimoji="1" lang="en-US" altLang="ja-JP" dirty="0"/>
              <a:t>3</a:t>
            </a:r>
            <a:endParaRPr kumimoji="1" lang="ja-JP" altLang="en-US" dirty="0"/>
          </a:p>
        </p:txBody>
      </p:sp>
      <p:sp>
        <p:nvSpPr>
          <p:cNvPr id="5" name="スライド番号プレースホルダー 4">
            <a:extLst>
              <a:ext uri="{FF2B5EF4-FFF2-40B4-BE49-F238E27FC236}">
                <a16:creationId xmlns:a16="http://schemas.microsoft.com/office/drawing/2014/main" id="{C7636E5F-48E2-1FA7-7526-376DCDE5F74D}"/>
              </a:ext>
            </a:extLst>
          </p:cNvPr>
          <p:cNvSpPr>
            <a:spLocks noGrp="1"/>
          </p:cNvSpPr>
          <p:nvPr>
            <p:ph type="sldNum" sz="quarter" idx="12"/>
          </p:nvPr>
        </p:nvSpPr>
        <p:spPr/>
        <p:txBody>
          <a:bodyPr/>
          <a:lstStyle/>
          <a:p>
            <a:fld id="{3341DCAC-D657-49AC-AFA1-66DB296B9906}" type="slidenum">
              <a:rPr lang="ja-JP" altLang="en-US" smtClean="0"/>
              <a:pPr/>
              <a:t>114</a:t>
            </a:fld>
            <a:endParaRPr lang="ja-JP" altLang="en-US"/>
          </a:p>
        </p:txBody>
      </p:sp>
      <p:sp>
        <p:nvSpPr>
          <p:cNvPr id="6" name="テキスト プレースホルダー 5">
            <a:extLst>
              <a:ext uri="{FF2B5EF4-FFF2-40B4-BE49-F238E27FC236}">
                <a16:creationId xmlns:a16="http://schemas.microsoft.com/office/drawing/2014/main" id="{49D18A88-13C7-D8C6-C119-053965D8B2EC}"/>
              </a:ext>
            </a:extLst>
          </p:cNvPr>
          <p:cNvSpPr>
            <a:spLocks noGrp="1"/>
          </p:cNvSpPr>
          <p:nvPr>
            <p:ph type="body" sz="quarter" idx="13"/>
          </p:nvPr>
        </p:nvSpPr>
        <p:spPr/>
        <p:txBody>
          <a:bodyPr/>
          <a:lstStyle/>
          <a:p>
            <a:r>
              <a:rPr kumimoji="1" lang="en-US" altLang="ja-JP" dirty="0"/>
              <a:t>1</a:t>
            </a:r>
            <a:r>
              <a:rPr kumimoji="1" lang="ja-JP" altLang="en-US" dirty="0"/>
              <a:t>章 情報で問題を解決する　８ 情報技術の発展</a:t>
            </a:r>
          </a:p>
        </p:txBody>
      </p:sp>
      <p:sp>
        <p:nvSpPr>
          <p:cNvPr id="7" name="テキスト プレースホルダー 6">
            <a:extLst>
              <a:ext uri="{FF2B5EF4-FFF2-40B4-BE49-F238E27FC236}">
                <a16:creationId xmlns:a16="http://schemas.microsoft.com/office/drawing/2014/main" id="{6CC362CC-0707-5897-E0B0-AF2EFB63731A}"/>
              </a:ext>
            </a:extLst>
          </p:cNvPr>
          <p:cNvSpPr>
            <a:spLocks noGrp="1"/>
          </p:cNvSpPr>
          <p:nvPr>
            <p:ph type="body" sz="quarter" idx="25"/>
          </p:nvPr>
        </p:nvSpPr>
        <p:spPr/>
        <p:txBody>
          <a:bodyPr/>
          <a:lstStyle/>
          <a:p>
            <a:r>
              <a:rPr kumimoji="1" lang="ja-JP" altLang="en-US" dirty="0"/>
              <a:t>　貨幣価値をデジタルデータで表現したものを</a:t>
            </a:r>
            <a:r>
              <a:rPr kumimoji="1" lang="ja-JP" altLang="en-US" b="1" dirty="0">
                <a:solidFill>
                  <a:srgbClr val="0070C0"/>
                </a:solidFill>
              </a:rPr>
              <a:t>電子マネー</a:t>
            </a:r>
            <a:r>
              <a:rPr kumimoji="1" lang="ja-JP" altLang="en-US" dirty="0"/>
              <a:t>という。電子マネーはクレジットカードや現金の代わりに買い物に使われたり、インターネットを利用した電子商取引の決済手段として使われたりする。</a:t>
            </a:r>
          </a:p>
        </p:txBody>
      </p:sp>
    </p:spTree>
    <p:extLst>
      <p:ext uri="{BB962C8B-B14F-4D97-AF65-F5344CB8AC3E}">
        <p14:creationId xmlns:p14="http://schemas.microsoft.com/office/powerpoint/2010/main" val="70507841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CFB67-037D-5A5F-5FD1-9630E644F020}"/>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56089CAA-9A13-7327-6A6B-3BC43D536B67}"/>
              </a:ext>
            </a:extLst>
          </p:cNvPr>
          <p:cNvSpPr>
            <a:spLocks noGrp="1"/>
          </p:cNvSpPr>
          <p:nvPr>
            <p:ph type="body" sz="quarter" idx="14"/>
          </p:nvPr>
        </p:nvSpPr>
        <p:spPr/>
        <p:txBody>
          <a:bodyPr/>
          <a:lstStyle/>
          <a:p>
            <a:r>
              <a:rPr kumimoji="1" lang="en-US" altLang="ja-JP" dirty="0"/>
              <a:t>p.23</a:t>
            </a:r>
          </a:p>
        </p:txBody>
      </p:sp>
      <p:sp>
        <p:nvSpPr>
          <p:cNvPr id="3" name="テキスト プレースホルダー 2">
            <a:extLst>
              <a:ext uri="{FF2B5EF4-FFF2-40B4-BE49-F238E27FC236}">
                <a16:creationId xmlns:a16="http://schemas.microsoft.com/office/drawing/2014/main" id="{8A700B1A-58D1-3EFB-B2AB-AE0F7929AA48}"/>
              </a:ext>
            </a:extLst>
          </p:cNvPr>
          <p:cNvSpPr>
            <a:spLocks noGrp="1"/>
          </p:cNvSpPr>
          <p:nvPr>
            <p:ph type="body" sz="quarter" idx="15"/>
          </p:nvPr>
        </p:nvSpPr>
        <p:spPr/>
        <p:txBody>
          <a:bodyPr/>
          <a:lstStyle/>
          <a:p>
            <a:r>
              <a:rPr kumimoji="1" lang="ja-JP" altLang="en-US" dirty="0"/>
              <a:t>電子マネー</a:t>
            </a:r>
          </a:p>
        </p:txBody>
      </p:sp>
      <p:sp>
        <p:nvSpPr>
          <p:cNvPr id="4" name="テキスト プレースホルダー 3">
            <a:extLst>
              <a:ext uri="{FF2B5EF4-FFF2-40B4-BE49-F238E27FC236}">
                <a16:creationId xmlns:a16="http://schemas.microsoft.com/office/drawing/2014/main" id="{42EF4288-DAB9-5F26-C803-5D12E329BE84}"/>
              </a:ext>
            </a:extLst>
          </p:cNvPr>
          <p:cNvSpPr>
            <a:spLocks noGrp="1"/>
          </p:cNvSpPr>
          <p:nvPr>
            <p:ph type="body" sz="quarter" idx="16"/>
          </p:nvPr>
        </p:nvSpPr>
        <p:spPr/>
        <p:txBody>
          <a:bodyPr/>
          <a:lstStyle/>
          <a:p>
            <a:r>
              <a:rPr kumimoji="1" lang="en-US" altLang="ja-JP" dirty="0"/>
              <a:t>3</a:t>
            </a:r>
            <a:endParaRPr kumimoji="1" lang="ja-JP" altLang="en-US" dirty="0"/>
          </a:p>
        </p:txBody>
      </p:sp>
      <p:sp>
        <p:nvSpPr>
          <p:cNvPr id="5" name="スライド番号プレースホルダー 4">
            <a:extLst>
              <a:ext uri="{FF2B5EF4-FFF2-40B4-BE49-F238E27FC236}">
                <a16:creationId xmlns:a16="http://schemas.microsoft.com/office/drawing/2014/main" id="{DBC225B1-292B-62BD-5661-40997129F0E8}"/>
              </a:ext>
            </a:extLst>
          </p:cNvPr>
          <p:cNvSpPr>
            <a:spLocks noGrp="1"/>
          </p:cNvSpPr>
          <p:nvPr>
            <p:ph type="sldNum" sz="quarter" idx="12"/>
          </p:nvPr>
        </p:nvSpPr>
        <p:spPr/>
        <p:txBody>
          <a:bodyPr/>
          <a:lstStyle/>
          <a:p>
            <a:fld id="{3341DCAC-D657-49AC-AFA1-66DB296B9906}" type="slidenum">
              <a:rPr lang="ja-JP" altLang="en-US" smtClean="0"/>
              <a:pPr/>
              <a:t>115</a:t>
            </a:fld>
            <a:endParaRPr lang="ja-JP" altLang="en-US"/>
          </a:p>
        </p:txBody>
      </p:sp>
      <p:sp>
        <p:nvSpPr>
          <p:cNvPr id="6" name="テキスト プレースホルダー 5">
            <a:extLst>
              <a:ext uri="{FF2B5EF4-FFF2-40B4-BE49-F238E27FC236}">
                <a16:creationId xmlns:a16="http://schemas.microsoft.com/office/drawing/2014/main" id="{2C580365-2DA3-5F10-F9D6-B05E48276C3D}"/>
              </a:ext>
            </a:extLst>
          </p:cNvPr>
          <p:cNvSpPr>
            <a:spLocks noGrp="1"/>
          </p:cNvSpPr>
          <p:nvPr>
            <p:ph type="body" sz="quarter" idx="13"/>
          </p:nvPr>
        </p:nvSpPr>
        <p:spPr/>
        <p:txBody>
          <a:bodyPr/>
          <a:lstStyle/>
          <a:p>
            <a:r>
              <a:rPr kumimoji="1" lang="en-US" altLang="ja-JP" dirty="0"/>
              <a:t>1</a:t>
            </a:r>
            <a:r>
              <a:rPr kumimoji="1" lang="ja-JP" altLang="en-US" dirty="0"/>
              <a:t>章 情報で問題を解決する　８ 情報技術の発展</a:t>
            </a:r>
          </a:p>
        </p:txBody>
      </p:sp>
      <p:sp>
        <p:nvSpPr>
          <p:cNvPr id="7" name="テキスト プレースホルダー 6">
            <a:extLst>
              <a:ext uri="{FF2B5EF4-FFF2-40B4-BE49-F238E27FC236}">
                <a16:creationId xmlns:a16="http://schemas.microsoft.com/office/drawing/2014/main" id="{198B90CC-BA44-FE70-A0E4-58AB6E78F64E}"/>
              </a:ext>
            </a:extLst>
          </p:cNvPr>
          <p:cNvSpPr>
            <a:spLocks noGrp="1"/>
          </p:cNvSpPr>
          <p:nvPr>
            <p:ph type="body" sz="quarter" idx="25"/>
          </p:nvPr>
        </p:nvSpPr>
        <p:spPr/>
        <p:txBody>
          <a:bodyPr/>
          <a:lstStyle/>
          <a:p>
            <a:r>
              <a:rPr kumimoji="1" lang="ja-JP" altLang="en-US" dirty="0"/>
              <a:t>　電子マネーには、</a:t>
            </a:r>
            <a:r>
              <a:rPr kumimoji="1" lang="en-US" altLang="ja-JP" dirty="0"/>
              <a:t>IC</a:t>
            </a:r>
            <a:r>
              <a:rPr kumimoji="1" lang="ja-JP" altLang="en-US" dirty="0"/>
              <a:t>型やネットワーク型などさまざまなタイプがある。</a:t>
            </a:r>
            <a:r>
              <a:rPr kumimoji="1" lang="en-US" altLang="ja-JP" dirty="0"/>
              <a:t>IC</a:t>
            </a:r>
            <a:r>
              <a:rPr kumimoji="1" lang="ja-JP" altLang="en-US" dirty="0"/>
              <a:t>型は、カードやスマートフォンに組み込まれた専用の</a:t>
            </a:r>
            <a:r>
              <a:rPr kumimoji="1" lang="en-US" altLang="ja-JP" b="1" dirty="0">
                <a:solidFill>
                  <a:srgbClr val="0070C0"/>
                </a:solidFill>
              </a:rPr>
              <a:t>IC</a:t>
            </a:r>
            <a:r>
              <a:rPr kumimoji="1" lang="ja-JP" altLang="en-US" b="1" dirty="0">
                <a:solidFill>
                  <a:srgbClr val="0070C0"/>
                </a:solidFill>
              </a:rPr>
              <a:t>チップ</a:t>
            </a:r>
            <a:r>
              <a:rPr kumimoji="1" lang="ja-JP" altLang="en-US" dirty="0"/>
              <a:t>に金額のデータを記録するもので、交通系電子マネーや流通系電子マネーなどがある。ネットワーク型には、</a:t>
            </a:r>
            <a:r>
              <a:rPr kumimoji="1" lang="en-US" altLang="ja-JP" dirty="0"/>
              <a:t>QR</a:t>
            </a:r>
            <a:r>
              <a:rPr kumimoji="1" lang="ja-JP" altLang="en-US" dirty="0"/>
              <a:t>コードを使ってインターネット上で金銭情報を管理するものや、コンビニエンスストアで購入されるプリペイドカードなどがある。</a:t>
            </a:r>
          </a:p>
        </p:txBody>
      </p:sp>
    </p:spTree>
    <p:extLst>
      <p:ext uri="{BB962C8B-B14F-4D97-AF65-F5344CB8AC3E}">
        <p14:creationId xmlns:p14="http://schemas.microsoft.com/office/powerpoint/2010/main" val="120835682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113C7-1314-0029-BD1E-495459964142}"/>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6A359473-459E-449F-72CF-74248FF5298B}"/>
              </a:ext>
            </a:extLst>
          </p:cNvPr>
          <p:cNvSpPr>
            <a:spLocks noGrp="1"/>
          </p:cNvSpPr>
          <p:nvPr>
            <p:ph type="body" sz="quarter" idx="14"/>
          </p:nvPr>
        </p:nvSpPr>
        <p:spPr/>
        <p:txBody>
          <a:bodyPr/>
          <a:lstStyle/>
          <a:p>
            <a:r>
              <a:rPr kumimoji="1" lang="en-US" altLang="ja-JP" dirty="0"/>
              <a:t>p.23</a:t>
            </a:r>
          </a:p>
        </p:txBody>
      </p:sp>
      <p:sp>
        <p:nvSpPr>
          <p:cNvPr id="3" name="テキスト プレースホルダー 2">
            <a:extLst>
              <a:ext uri="{FF2B5EF4-FFF2-40B4-BE49-F238E27FC236}">
                <a16:creationId xmlns:a16="http://schemas.microsoft.com/office/drawing/2014/main" id="{C16FE0BB-4D38-93BD-7847-0E3F20450077}"/>
              </a:ext>
            </a:extLst>
          </p:cNvPr>
          <p:cNvSpPr>
            <a:spLocks noGrp="1"/>
          </p:cNvSpPr>
          <p:nvPr>
            <p:ph type="body" sz="quarter" idx="15"/>
          </p:nvPr>
        </p:nvSpPr>
        <p:spPr/>
        <p:txBody>
          <a:bodyPr/>
          <a:lstStyle/>
          <a:p>
            <a:r>
              <a:rPr kumimoji="1" lang="ja-JP" altLang="en-US" dirty="0"/>
              <a:t>電子マネー</a:t>
            </a:r>
          </a:p>
        </p:txBody>
      </p:sp>
      <p:sp>
        <p:nvSpPr>
          <p:cNvPr id="4" name="テキスト プレースホルダー 3">
            <a:extLst>
              <a:ext uri="{FF2B5EF4-FFF2-40B4-BE49-F238E27FC236}">
                <a16:creationId xmlns:a16="http://schemas.microsoft.com/office/drawing/2014/main" id="{EB93EA3B-2930-FF1D-C8F8-9C9D3253B47F}"/>
              </a:ext>
            </a:extLst>
          </p:cNvPr>
          <p:cNvSpPr>
            <a:spLocks noGrp="1"/>
          </p:cNvSpPr>
          <p:nvPr>
            <p:ph type="body" sz="quarter" idx="16"/>
          </p:nvPr>
        </p:nvSpPr>
        <p:spPr/>
        <p:txBody>
          <a:bodyPr/>
          <a:lstStyle/>
          <a:p>
            <a:r>
              <a:rPr kumimoji="1" lang="en-US" altLang="ja-JP" dirty="0"/>
              <a:t>3</a:t>
            </a:r>
            <a:endParaRPr kumimoji="1" lang="ja-JP" altLang="en-US" dirty="0"/>
          </a:p>
        </p:txBody>
      </p:sp>
      <p:sp>
        <p:nvSpPr>
          <p:cNvPr id="5" name="スライド番号プレースホルダー 4">
            <a:extLst>
              <a:ext uri="{FF2B5EF4-FFF2-40B4-BE49-F238E27FC236}">
                <a16:creationId xmlns:a16="http://schemas.microsoft.com/office/drawing/2014/main" id="{CC7E893A-15FD-43C5-ECA5-7A8A5B9F6593}"/>
              </a:ext>
            </a:extLst>
          </p:cNvPr>
          <p:cNvSpPr>
            <a:spLocks noGrp="1"/>
          </p:cNvSpPr>
          <p:nvPr>
            <p:ph type="sldNum" sz="quarter" idx="12"/>
          </p:nvPr>
        </p:nvSpPr>
        <p:spPr/>
        <p:txBody>
          <a:bodyPr/>
          <a:lstStyle/>
          <a:p>
            <a:fld id="{3341DCAC-D657-49AC-AFA1-66DB296B9906}" type="slidenum">
              <a:rPr lang="ja-JP" altLang="en-US" smtClean="0"/>
              <a:pPr/>
              <a:t>116</a:t>
            </a:fld>
            <a:endParaRPr lang="ja-JP" altLang="en-US"/>
          </a:p>
        </p:txBody>
      </p:sp>
      <p:sp>
        <p:nvSpPr>
          <p:cNvPr id="6" name="テキスト プレースホルダー 5">
            <a:extLst>
              <a:ext uri="{FF2B5EF4-FFF2-40B4-BE49-F238E27FC236}">
                <a16:creationId xmlns:a16="http://schemas.microsoft.com/office/drawing/2014/main" id="{DAF5E1F6-0F1B-C0DC-ED0D-C9190BD715B6}"/>
              </a:ext>
            </a:extLst>
          </p:cNvPr>
          <p:cNvSpPr>
            <a:spLocks noGrp="1"/>
          </p:cNvSpPr>
          <p:nvPr>
            <p:ph type="body" sz="quarter" idx="13"/>
          </p:nvPr>
        </p:nvSpPr>
        <p:spPr/>
        <p:txBody>
          <a:bodyPr/>
          <a:lstStyle/>
          <a:p>
            <a:r>
              <a:rPr kumimoji="1" lang="en-US" altLang="ja-JP" dirty="0"/>
              <a:t>1</a:t>
            </a:r>
            <a:r>
              <a:rPr kumimoji="1" lang="ja-JP" altLang="en-US" dirty="0"/>
              <a:t>章 情報で問題を解決する　８ 情報技術の発展</a:t>
            </a:r>
          </a:p>
        </p:txBody>
      </p:sp>
      <p:sp>
        <p:nvSpPr>
          <p:cNvPr id="7" name="テキスト プレースホルダー 6">
            <a:extLst>
              <a:ext uri="{FF2B5EF4-FFF2-40B4-BE49-F238E27FC236}">
                <a16:creationId xmlns:a16="http://schemas.microsoft.com/office/drawing/2014/main" id="{37F9C778-2BBB-E61E-E2C9-F2357BBE10FD}"/>
              </a:ext>
            </a:extLst>
          </p:cNvPr>
          <p:cNvSpPr>
            <a:spLocks noGrp="1"/>
          </p:cNvSpPr>
          <p:nvPr>
            <p:ph type="body" sz="quarter" idx="25"/>
          </p:nvPr>
        </p:nvSpPr>
        <p:spPr>
          <a:xfrm>
            <a:off x="1344628" y="6080950"/>
            <a:ext cx="6494085" cy="430054"/>
          </a:xfrm>
        </p:spPr>
        <p:txBody>
          <a:bodyPr wrap="none">
            <a:spAutoFit/>
          </a:bodyPr>
          <a:lstStyle/>
          <a:p>
            <a:r>
              <a:rPr kumimoji="1" lang="ja-JP" altLang="en-US" sz="2400" dirty="0"/>
              <a:t>図</a:t>
            </a:r>
            <a:r>
              <a:rPr kumimoji="1" lang="en-US" altLang="ja-JP" sz="2400" dirty="0"/>
              <a:t>6</a:t>
            </a:r>
            <a:r>
              <a:rPr kumimoji="1" lang="ja-JP" altLang="en-US" sz="2400" dirty="0"/>
              <a:t>　さまざまな場面で利用される電子マネー</a:t>
            </a:r>
          </a:p>
        </p:txBody>
      </p:sp>
      <p:pic>
        <p:nvPicPr>
          <p:cNvPr id="8" name="図 7">
            <a:extLst>
              <a:ext uri="{FF2B5EF4-FFF2-40B4-BE49-F238E27FC236}">
                <a16:creationId xmlns:a16="http://schemas.microsoft.com/office/drawing/2014/main" id="{B779CEC4-0FE6-A135-EF94-796C03DC61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628" y="1359674"/>
            <a:ext cx="4835766" cy="4557764"/>
          </a:xfrm>
          <a:prstGeom prst="rect">
            <a:avLst/>
          </a:prstGeom>
        </p:spPr>
      </p:pic>
    </p:spTree>
    <p:extLst>
      <p:ext uri="{BB962C8B-B14F-4D97-AF65-F5344CB8AC3E}">
        <p14:creationId xmlns:p14="http://schemas.microsoft.com/office/powerpoint/2010/main" val="236658287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77DC8D88-B2D3-B9C1-30D2-EB615757C743}"/>
              </a:ext>
            </a:extLst>
          </p:cNvPr>
          <p:cNvSpPr>
            <a:spLocks noGrp="1"/>
          </p:cNvSpPr>
          <p:nvPr>
            <p:ph type="body" sz="quarter" idx="14"/>
          </p:nvPr>
        </p:nvSpPr>
        <p:spPr/>
        <p:txBody>
          <a:bodyPr/>
          <a:lstStyle/>
          <a:p>
            <a:r>
              <a:rPr kumimoji="1" lang="en-US" altLang="ja-JP" dirty="0"/>
              <a:t>p.23</a:t>
            </a:r>
          </a:p>
        </p:txBody>
      </p:sp>
      <p:sp>
        <p:nvSpPr>
          <p:cNvPr id="3" name="スライド番号プレースホルダー 2">
            <a:extLst>
              <a:ext uri="{FF2B5EF4-FFF2-40B4-BE49-F238E27FC236}">
                <a16:creationId xmlns:a16="http://schemas.microsoft.com/office/drawing/2014/main" id="{7C7F82ED-19BC-27BD-2713-3CFC1970ACA3}"/>
              </a:ext>
            </a:extLst>
          </p:cNvPr>
          <p:cNvSpPr>
            <a:spLocks noGrp="1"/>
          </p:cNvSpPr>
          <p:nvPr>
            <p:ph type="sldNum" sz="quarter" idx="12"/>
          </p:nvPr>
        </p:nvSpPr>
        <p:spPr/>
        <p:txBody>
          <a:bodyPr/>
          <a:lstStyle/>
          <a:p>
            <a:fld id="{3341DCAC-D657-49AC-AFA1-66DB296B9906}" type="slidenum">
              <a:rPr lang="ja-JP" altLang="en-US" smtClean="0"/>
              <a:pPr/>
              <a:t>117</a:t>
            </a:fld>
            <a:endParaRPr lang="ja-JP" altLang="en-US"/>
          </a:p>
        </p:txBody>
      </p:sp>
      <p:sp>
        <p:nvSpPr>
          <p:cNvPr id="4" name="テキスト プレースホルダー 3">
            <a:extLst>
              <a:ext uri="{FF2B5EF4-FFF2-40B4-BE49-F238E27FC236}">
                <a16:creationId xmlns:a16="http://schemas.microsoft.com/office/drawing/2014/main" id="{A4F7B353-A7BE-F3A8-4E39-CC8FF86067BE}"/>
              </a:ext>
            </a:extLst>
          </p:cNvPr>
          <p:cNvSpPr>
            <a:spLocks noGrp="1"/>
          </p:cNvSpPr>
          <p:nvPr>
            <p:ph type="body" sz="quarter" idx="13"/>
          </p:nvPr>
        </p:nvSpPr>
        <p:spPr/>
        <p:txBody>
          <a:bodyPr/>
          <a:lstStyle/>
          <a:p>
            <a:r>
              <a:rPr kumimoji="1" lang="en-US" altLang="ja-JP" dirty="0"/>
              <a:t>1</a:t>
            </a:r>
            <a:r>
              <a:rPr kumimoji="1" lang="ja-JP" altLang="en-US" dirty="0"/>
              <a:t>章 情報で問題を解決する　８ 情報技術の発展</a:t>
            </a:r>
          </a:p>
        </p:txBody>
      </p:sp>
      <p:sp>
        <p:nvSpPr>
          <p:cNvPr id="6" name="タイトル 5">
            <a:extLst>
              <a:ext uri="{FF2B5EF4-FFF2-40B4-BE49-F238E27FC236}">
                <a16:creationId xmlns:a16="http://schemas.microsoft.com/office/drawing/2014/main" id="{1BC658AD-B986-D9DD-DF6F-484FD688EB1F}"/>
              </a:ext>
            </a:extLst>
          </p:cNvPr>
          <p:cNvSpPr>
            <a:spLocks noGrp="1"/>
          </p:cNvSpPr>
          <p:nvPr>
            <p:ph type="title"/>
          </p:nvPr>
        </p:nvSpPr>
        <p:spPr/>
        <p:txBody>
          <a:bodyPr/>
          <a:lstStyle/>
          <a:p>
            <a:r>
              <a:rPr lang="en-US" altLang="ja-JP" dirty="0"/>
              <a:t>8</a:t>
            </a:r>
          </a:p>
        </p:txBody>
      </p:sp>
      <p:sp>
        <p:nvSpPr>
          <p:cNvPr id="7" name="コンテンツ プレースホルダー 6">
            <a:extLst>
              <a:ext uri="{FF2B5EF4-FFF2-40B4-BE49-F238E27FC236}">
                <a16:creationId xmlns:a16="http://schemas.microsoft.com/office/drawing/2014/main" id="{A647A0C5-8489-6881-A7F8-E8E90C750385}"/>
              </a:ext>
            </a:extLst>
          </p:cNvPr>
          <p:cNvSpPr>
            <a:spLocks noGrp="1"/>
          </p:cNvSpPr>
          <p:nvPr>
            <p:ph sz="quarter" idx="16"/>
          </p:nvPr>
        </p:nvSpPr>
        <p:spPr/>
        <p:txBody>
          <a:bodyPr/>
          <a:lstStyle/>
          <a:p>
            <a:r>
              <a:rPr kumimoji="1" lang="ja-JP" altLang="en-US" dirty="0"/>
              <a:t>　電子マネーと現金を比較して、電子マネーの便利なところや困った経験などを話し合ってみよう。</a:t>
            </a:r>
          </a:p>
        </p:txBody>
      </p:sp>
    </p:spTree>
    <p:extLst>
      <p:ext uri="{BB962C8B-B14F-4D97-AF65-F5344CB8AC3E}">
        <p14:creationId xmlns:p14="http://schemas.microsoft.com/office/powerpoint/2010/main" val="321127434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75420-5D18-EDAC-9FC9-215CCF46663D}"/>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6330914D-43CC-AC02-0065-C8FD7D62F2D1}"/>
              </a:ext>
            </a:extLst>
          </p:cNvPr>
          <p:cNvSpPr>
            <a:spLocks noGrp="1"/>
          </p:cNvSpPr>
          <p:nvPr>
            <p:ph type="body" sz="quarter" idx="14"/>
          </p:nvPr>
        </p:nvSpPr>
        <p:spPr/>
        <p:txBody>
          <a:bodyPr/>
          <a:lstStyle/>
          <a:p>
            <a:r>
              <a:rPr kumimoji="1" lang="en-US" altLang="ja-JP" dirty="0"/>
              <a:t>p.23</a:t>
            </a:r>
          </a:p>
        </p:txBody>
      </p:sp>
      <p:sp>
        <p:nvSpPr>
          <p:cNvPr id="3" name="スライド番号プレースホルダー 2">
            <a:extLst>
              <a:ext uri="{FF2B5EF4-FFF2-40B4-BE49-F238E27FC236}">
                <a16:creationId xmlns:a16="http://schemas.microsoft.com/office/drawing/2014/main" id="{7E85F8D2-8B21-6A87-8FC1-B760FC790E6E}"/>
              </a:ext>
            </a:extLst>
          </p:cNvPr>
          <p:cNvSpPr>
            <a:spLocks noGrp="1"/>
          </p:cNvSpPr>
          <p:nvPr>
            <p:ph type="sldNum" sz="quarter" idx="12"/>
          </p:nvPr>
        </p:nvSpPr>
        <p:spPr/>
        <p:txBody>
          <a:bodyPr/>
          <a:lstStyle/>
          <a:p>
            <a:fld id="{3341DCAC-D657-49AC-AFA1-66DB296B9906}" type="slidenum">
              <a:rPr lang="ja-JP" altLang="en-US" smtClean="0"/>
              <a:pPr/>
              <a:t>118</a:t>
            </a:fld>
            <a:endParaRPr lang="ja-JP" altLang="en-US"/>
          </a:p>
        </p:txBody>
      </p:sp>
      <p:sp>
        <p:nvSpPr>
          <p:cNvPr id="4" name="テキスト プレースホルダー 3">
            <a:extLst>
              <a:ext uri="{FF2B5EF4-FFF2-40B4-BE49-F238E27FC236}">
                <a16:creationId xmlns:a16="http://schemas.microsoft.com/office/drawing/2014/main" id="{3A08A5C9-E887-138F-3FF5-72B87539A9B2}"/>
              </a:ext>
            </a:extLst>
          </p:cNvPr>
          <p:cNvSpPr>
            <a:spLocks noGrp="1"/>
          </p:cNvSpPr>
          <p:nvPr>
            <p:ph type="body" sz="quarter" idx="13"/>
          </p:nvPr>
        </p:nvSpPr>
        <p:spPr/>
        <p:txBody>
          <a:bodyPr/>
          <a:lstStyle/>
          <a:p>
            <a:r>
              <a:rPr kumimoji="1" lang="en-US" altLang="ja-JP" dirty="0"/>
              <a:t>1</a:t>
            </a:r>
            <a:r>
              <a:rPr kumimoji="1" lang="ja-JP" altLang="en-US" dirty="0"/>
              <a:t>章 情報で問題を解決する　８ 情報技術の発展</a:t>
            </a:r>
          </a:p>
        </p:txBody>
      </p:sp>
      <p:sp>
        <p:nvSpPr>
          <p:cNvPr id="5" name="コンテンツ プレースホルダー 4">
            <a:extLst>
              <a:ext uri="{FF2B5EF4-FFF2-40B4-BE49-F238E27FC236}">
                <a16:creationId xmlns:a16="http://schemas.microsoft.com/office/drawing/2014/main" id="{F87E7395-4707-E12D-AA62-D1766B9BC391}"/>
              </a:ext>
            </a:extLst>
          </p:cNvPr>
          <p:cNvSpPr>
            <a:spLocks noGrp="1"/>
          </p:cNvSpPr>
          <p:nvPr>
            <p:ph idx="1"/>
          </p:nvPr>
        </p:nvSpPr>
        <p:spPr/>
        <p:txBody>
          <a:bodyPr/>
          <a:lstStyle/>
          <a:p>
            <a:r>
              <a:rPr kumimoji="1" lang="ja-JP" altLang="en-US" dirty="0"/>
              <a:t>　電子マネーの便利なところ：スムーズに会計ができる、</a:t>
            </a:r>
          </a:p>
          <a:p>
            <a:r>
              <a:rPr kumimoji="1" lang="ja-JP" altLang="en-US" dirty="0"/>
              <a:t>困った経験：海外など、規格が違う場所では使用することができない、など</a:t>
            </a:r>
          </a:p>
        </p:txBody>
      </p:sp>
      <p:sp>
        <p:nvSpPr>
          <p:cNvPr id="6" name="タイトル 5">
            <a:extLst>
              <a:ext uri="{FF2B5EF4-FFF2-40B4-BE49-F238E27FC236}">
                <a16:creationId xmlns:a16="http://schemas.microsoft.com/office/drawing/2014/main" id="{D2565F24-E777-C475-B2D6-909763282C28}"/>
              </a:ext>
            </a:extLst>
          </p:cNvPr>
          <p:cNvSpPr>
            <a:spLocks noGrp="1"/>
          </p:cNvSpPr>
          <p:nvPr>
            <p:ph type="title"/>
          </p:nvPr>
        </p:nvSpPr>
        <p:spPr/>
        <p:txBody>
          <a:bodyPr/>
          <a:lstStyle/>
          <a:p>
            <a:r>
              <a:rPr lang="en-US" altLang="ja-JP" dirty="0"/>
              <a:t>8</a:t>
            </a:r>
          </a:p>
        </p:txBody>
      </p:sp>
      <p:sp>
        <p:nvSpPr>
          <p:cNvPr id="7" name="コンテンツ プレースホルダー 6">
            <a:extLst>
              <a:ext uri="{FF2B5EF4-FFF2-40B4-BE49-F238E27FC236}">
                <a16:creationId xmlns:a16="http://schemas.microsoft.com/office/drawing/2014/main" id="{FB4D9604-12DE-70A0-64A9-1CE0EBACD013}"/>
              </a:ext>
            </a:extLst>
          </p:cNvPr>
          <p:cNvSpPr>
            <a:spLocks noGrp="1"/>
          </p:cNvSpPr>
          <p:nvPr>
            <p:ph sz="quarter" idx="16"/>
          </p:nvPr>
        </p:nvSpPr>
        <p:spPr/>
        <p:txBody>
          <a:bodyPr/>
          <a:lstStyle/>
          <a:p>
            <a:r>
              <a:rPr kumimoji="1" lang="ja-JP" altLang="en-US" dirty="0"/>
              <a:t>　電子マネーと現金を比較して、電子マネーの便利なところや困った経験などを話し合ってみよう。</a:t>
            </a:r>
          </a:p>
        </p:txBody>
      </p:sp>
    </p:spTree>
    <p:extLst>
      <p:ext uri="{BB962C8B-B14F-4D97-AF65-F5344CB8AC3E}">
        <p14:creationId xmlns:p14="http://schemas.microsoft.com/office/powerpoint/2010/main" val="181850074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35C2C213-EE5E-6AF7-06FE-0B144418661F}"/>
              </a:ext>
            </a:extLst>
          </p:cNvPr>
          <p:cNvSpPr>
            <a:spLocks noGrp="1"/>
          </p:cNvSpPr>
          <p:nvPr>
            <p:ph type="body" sz="quarter" idx="14"/>
          </p:nvPr>
        </p:nvSpPr>
        <p:spPr/>
        <p:txBody>
          <a:bodyPr/>
          <a:lstStyle/>
          <a:p>
            <a:r>
              <a:rPr kumimoji="1" lang="en-US" altLang="ja-JP" dirty="0"/>
              <a:t>p.23</a:t>
            </a:r>
          </a:p>
        </p:txBody>
      </p:sp>
      <p:sp>
        <p:nvSpPr>
          <p:cNvPr id="3" name="スライド番号プレースホルダー 2">
            <a:extLst>
              <a:ext uri="{FF2B5EF4-FFF2-40B4-BE49-F238E27FC236}">
                <a16:creationId xmlns:a16="http://schemas.microsoft.com/office/drawing/2014/main" id="{99725E25-5EBF-BC0B-A838-90F078C19B1F}"/>
              </a:ext>
            </a:extLst>
          </p:cNvPr>
          <p:cNvSpPr>
            <a:spLocks noGrp="1"/>
          </p:cNvSpPr>
          <p:nvPr>
            <p:ph type="sldNum" sz="quarter" idx="12"/>
          </p:nvPr>
        </p:nvSpPr>
        <p:spPr/>
        <p:txBody>
          <a:bodyPr/>
          <a:lstStyle/>
          <a:p>
            <a:fld id="{3341DCAC-D657-49AC-AFA1-66DB296B9906}" type="slidenum">
              <a:rPr lang="ja-JP" altLang="en-US" smtClean="0"/>
              <a:pPr/>
              <a:t>119</a:t>
            </a:fld>
            <a:endParaRPr lang="ja-JP" altLang="en-US"/>
          </a:p>
        </p:txBody>
      </p:sp>
      <p:sp>
        <p:nvSpPr>
          <p:cNvPr id="4" name="テキスト プレースホルダー 3">
            <a:extLst>
              <a:ext uri="{FF2B5EF4-FFF2-40B4-BE49-F238E27FC236}">
                <a16:creationId xmlns:a16="http://schemas.microsoft.com/office/drawing/2014/main" id="{D8072919-5B3A-EB03-5F3E-D0C6AF709DC9}"/>
              </a:ext>
            </a:extLst>
          </p:cNvPr>
          <p:cNvSpPr>
            <a:spLocks noGrp="1"/>
          </p:cNvSpPr>
          <p:nvPr>
            <p:ph type="body" sz="quarter" idx="13"/>
          </p:nvPr>
        </p:nvSpPr>
        <p:spPr/>
        <p:txBody>
          <a:bodyPr/>
          <a:lstStyle/>
          <a:p>
            <a:r>
              <a:rPr kumimoji="1" lang="en-US" altLang="ja-JP" dirty="0"/>
              <a:t>1</a:t>
            </a:r>
            <a:r>
              <a:rPr kumimoji="1" lang="ja-JP" altLang="en-US" dirty="0"/>
              <a:t>章 情報で問題を解決する　８ 情報技術の発展</a:t>
            </a:r>
          </a:p>
        </p:txBody>
      </p:sp>
      <p:sp>
        <p:nvSpPr>
          <p:cNvPr id="5" name="コンテンツ プレースホルダー 4">
            <a:extLst>
              <a:ext uri="{FF2B5EF4-FFF2-40B4-BE49-F238E27FC236}">
                <a16:creationId xmlns:a16="http://schemas.microsoft.com/office/drawing/2014/main" id="{C2BF2197-BAA7-03A7-5151-0E98B65EE77F}"/>
              </a:ext>
            </a:extLst>
          </p:cNvPr>
          <p:cNvSpPr>
            <a:spLocks noGrp="1"/>
          </p:cNvSpPr>
          <p:nvPr>
            <p:ph sz="quarter" idx="16"/>
          </p:nvPr>
        </p:nvSpPr>
        <p:spPr/>
        <p:txBody>
          <a:bodyPr/>
          <a:lstStyle/>
          <a:p>
            <a:pPr marL="0" indent="0">
              <a:buNone/>
            </a:pPr>
            <a:r>
              <a:rPr kumimoji="1" lang="ja-JP" altLang="en-US" dirty="0"/>
              <a:t>電子マネー</a:t>
            </a:r>
          </a:p>
          <a:p>
            <a:pPr marL="0" indent="0">
              <a:buNone/>
            </a:pPr>
            <a:r>
              <a:rPr kumimoji="1" lang="en-US" altLang="ja-JP" dirty="0"/>
              <a:t>IC</a:t>
            </a:r>
            <a:r>
              <a:rPr kumimoji="1" lang="ja-JP" altLang="en-US" dirty="0"/>
              <a:t>チップ</a:t>
            </a:r>
          </a:p>
          <a:p>
            <a:endParaRPr kumimoji="1" lang="ja-JP" altLang="en-US" dirty="0"/>
          </a:p>
        </p:txBody>
      </p:sp>
    </p:spTree>
    <p:extLst>
      <p:ext uri="{BB962C8B-B14F-4D97-AF65-F5344CB8AC3E}">
        <p14:creationId xmlns:p14="http://schemas.microsoft.com/office/powerpoint/2010/main" val="2711461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E6EFD67F-B710-983E-7513-32F02FAE9340}"/>
              </a:ext>
            </a:extLst>
          </p:cNvPr>
          <p:cNvSpPr>
            <a:spLocks noGrp="1"/>
          </p:cNvSpPr>
          <p:nvPr>
            <p:ph type="body" sz="quarter" idx="14"/>
          </p:nvPr>
        </p:nvSpPr>
        <p:spPr/>
        <p:txBody>
          <a:bodyPr/>
          <a:lstStyle/>
          <a:p>
            <a:r>
              <a:rPr kumimoji="1" lang="en-US" altLang="ja-JP" dirty="0"/>
              <a:t>p.9</a:t>
            </a:r>
          </a:p>
        </p:txBody>
      </p:sp>
      <p:sp>
        <p:nvSpPr>
          <p:cNvPr id="3" name="スライド番号プレースホルダー 2">
            <a:extLst>
              <a:ext uri="{FF2B5EF4-FFF2-40B4-BE49-F238E27FC236}">
                <a16:creationId xmlns:a16="http://schemas.microsoft.com/office/drawing/2014/main" id="{191F6F34-AF01-B2B8-0459-D7697424A588}"/>
              </a:ext>
            </a:extLst>
          </p:cNvPr>
          <p:cNvSpPr>
            <a:spLocks noGrp="1"/>
          </p:cNvSpPr>
          <p:nvPr>
            <p:ph type="sldNum" sz="quarter" idx="12"/>
          </p:nvPr>
        </p:nvSpPr>
        <p:spPr/>
        <p:txBody>
          <a:bodyPr/>
          <a:lstStyle/>
          <a:p>
            <a:fld id="{3341DCAC-D657-49AC-AFA1-66DB296B9906}" type="slidenum">
              <a:rPr lang="ja-JP" altLang="en-US" smtClean="0"/>
              <a:pPr/>
              <a:t>12</a:t>
            </a:fld>
            <a:endParaRPr lang="ja-JP" altLang="en-US"/>
          </a:p>
        </p:txBody>
      </p:sp>
      <p:sp>
        <p:nvSpPr>
          <p:cNvPr id="4" name="テキスト プレースホルダー 3">
            <a:extLst>
              <a:ext uri="{FF2B5EF4-FFF2-40B4-BE49-F238E27FC236}">
                <a16:creationId xmlns:a16="http://schemas.microsoft.com/office/drawing/2014/main" id="{48EE4D08-D3B3-8758-56E3-BDD1639991F8}"/>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1 </a:t>
            </a:r>
            <a:r>
              <a:rPr kumimoji="1" lang="ja-JP" altLang="en-US" dirty="0"/>
              <a:t>情報とメディアの特性</a:t>
            </a:r>
          </a:p>
        </p:txBody>
      </p:sp>
      <p:sp>
        <p:nvSpPr>
          <p:cNvPr id="6" name="タイトル 5">
            <a:extLst>
              <a:ext uri="{FF2B5EF4-FFF2-40B4-BE49-F238E27FC236}">
                <a16:creationId xmlns:a16="http://schemas.microsoft.com/office/drawing/2014/main" id="{40E1465D-EA60-D7E2-00C9-EDC34D695A4D}"/>
              </a:ext>
            </a:extLst>
          </p:cNvPr>
          <p:cNvSpPr>
            <a:spLocks noGrp="1"/>
          </p:cNvSpPr>
          <p:nvPr>
            <p:ph type="title"/>
          </p:nvPr>
        </p:nvSpPr>
        <p:spPr/>
        <p:txBody>
          <a:bodyPr/>
          <a:lstStyle/>
          <a:p>
            <a:r>
              <a:rPr kumimoji="1" lang="en-US" altLang="ja-JP" dirty="0"/>
              <a:t>1</a:t>
            </a:r>
            <a:endParaRPr kumimoji="1" lang="ja-JP" altLang="en-US" dirty="0"/>
          </a:p>
        </p:txBody>
      </p:sp>
      <p:sp>
        <p:nvSpPr>
          <p:cNvPr id="7" name="コンテンツ プレースホルダー 6">
            <a:extLst>
              <a:ext uri="{FF2B5EF4-FFF2-40B4-BE49-F238E27FC236}">
                <a16:creationId xmlns:a16="http://schemas.microsoft.com/office/drawing/2014/main" id="{D5F8FD6C-91AD-85F5-9BF4-4C0382F63F01}"/>
              </a:ext>
            </a:extLst>
          </p:cNvPr>
          <p:cNvSpPr>
            <a:spLocks noGrp="1"/>
          </p:cNvSpPr>
          <p:nvPr>
            <p:ph sz="quarter" idx="16"/>
          </p:nvPr>
        </p:nvSpPr>
        <p:spPr/>
        <p:txBody>
          <a:bodyPr/>
          <a:lstStyle/>
          <a:p>
            <a:r>
              <a:rPr kumimoji="1" lang="ja-JP" altLang="en-US" dirty="0"/>
              <a:t>　表現メディアの文字・音声・画像・動画は、それぞれどのような情報を伝達するのに向いているのだろうか。</a:t>
            </a:r>
          </a:p>
          <a:p>
            <a:r>
              <a:rPr kumimoji="1" lang="ja-JP" altLang="en-US" dirty="0"/>
              <a:t>伝わる情報のメリットとデメリットを考えてみよう。</a:t>
            </a:r>
          </a:p>
        </p:txBody>
      </p:sp>
    </p:spTree>
    <p:extLst>
      <p:ext uri="{BB962C8B-B14F-4D97-AF65-F5344CB8AC3E}">
        <p14:creationId xmlns:p14="http://schemas.microsoft.com/office/powerpoint/2010/main" val="374782710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5539506F-E5A8-BE1C-4608-EB0C596A5305}"/>
              </a:ext>
            </a:extLst>
          </p:cNvPr>
          <p:cNvSpPr>
            <a:spLocks noGrp="1"/>
          </p:cNvSpPr>
          <p:nvPr>
            <p:ph type="body" sz="quarter" idx="15"/>
          </p:nvPr>
        </p:nvSpPr>
        <p:spPr/>
        <p:txBody>
          <a:bodyPr/>
          <a:lstStyle/>
          <a:p>
            <a:r>
              <a:rPr kumimoji="1" lang="ja-JP" altLang="en-US" dirty="0"/>
              <a:t>セルフレジ</a:t>
            </a:r>
          </a:p>
        </p:txBody>
      </p:sp>
      <p:sp>
        <p:nvSpPr>
          <p:cNvPr id="3" name="テキスト プレースホルダー 2">
            <a:extLst>
              <a:ext uri="{FF2B5EF4-FFF2-40B4-BE49-F238E27FC236}">
                <a16:creationId xmlns:a16="http://schemas.microsoft.com/office/drawing/2014/main" id="{4B2203CE-BAA3-41A7-E49E-AD4DF5F76BDB}"/>
              </a:ext>
            </a:extLst>
          </p:cNvPr>
          <p:cNvSpPr>
            <a:spLocks noGrp="1"/>
          </p:cNvSpPr>
          <p:nvPr>
            <p:ph type="body" sz="quarter" idx="14"/>
          </p:nvPr>
        </p:nvSpPr>
        <p:spPr/>
        <p:txBody>
          <a:bodyPr/>
          <a:lstStyle/>
          <a:p>
            <a:r>
              <a:rPr kumimoji="1" lang="en-US" altLang="ja-JP" dirty="0"/>
              <a:t>p.23</a:t>
            </a:r>
          </a:p>
        </p:txBody>
      </p:sp>
      <p:sp>
        <p:nvSpPr>
          <p:cNvPr id="4" name="スライド番号プレースホルダー 3">
            <a:extLst>
              <a:ext uri="{FF2B5EF4-FFF2-40B4-BE49-F238E27FC236}">
                <a16:creationId xmlns:a16="http://schemas.microsoft.com/office/drawing/2014/main" id="{6B685F3A-E4F6-AFB0-DE6A-D8D23F2B5CD9}"/>
              </a:ext>
            </a:extLst>
          </p:cNvPr>
          <p:cNvSpPr>
            <a:spLocks noGrp="1"/>
          </p:cNvSpPr>
          <p:nvPr>
            <p:ph type="sldNum" sz="quarter" idx="12"/>
          </p:nvPr>
        </p:nvSpPr>
        <p:spPr/>
        <p:txBody>
          <a:bodyPr/>
          <a:lstStyle/>
          <a:p>
            <a:fld id="{3341DCAC-D657-49AC-AFA1-66DB296B9906}" type="slidenum">
              <a:rPr lang="ja-JP" altLang="en-US" smtClean="0"/>
              <a:pPr/>
              <a:t>120</a:t>
            </a:fld>
            <a:endParaRPr lang="ja-JP" altLang="en-US"/>
          </a:p>
        </p:txBody>
      </p:sp>
      <p:sp>
        <p:nvSpPr>
          <p:cNvPr id="5" name="テキスト プレースホルダー 4">
            <a:extLst>
              <a:ext uri="{FF2B5EF4-FFF2-40B4-BE49-F238E27FC236}">
                <a16:creationId xmlns:a16="http://schemas.microsoft.com/office/drawing/2014/main" id="{23D5DC7F-3845-C90C-F1F1-56EF66D27FBD}"/>
              </a:ext>
            </a:extLst>
          </p:cNvPr>
          <p:cNvSpPr>
            <a:spLocks noGrp="1"/>
          </p:cNvSpPr>
          <p:nvPr>
            <p:ph type="body" sz="quarter" idx="13"/>
          </p:nvPr>
        </p:nvSpPr>
        <p:spPr/>
        <p:txBody>
          <a:bodyPr/>
          <a:lstStyle/>
          <a:p>
            <a:r>
              <a:rPr kumimoji="1" lang="en-US" altLang="ja-JP" dirty="0"/>
              <a:t>1</a:t>
            </a:r>
            <a:r>
              <a:rPr kumimoji="1" lang="ja-JP" altLang="en-US" dirty="0"/>
              <a:t>章 情報で問題を解決する　８ 情報技術の発展</a:t>
            </a:r>
          </a:p>
        </p:txBody>
      </p:sp>
      <p:sp>
        <p:nvSpPr>
          <p:cNvPr id="6" name="コンテンツ プレースホルダー 5">
            <a:extLst>
              <a:ext uri="{FF2B5EF4-FFF2-40B4-BE49-F238E27FC236}">
                <a16:creationId xmlns:a16="http://schemas.microsoft.com/office/drawing/2014/main" id="{98700D80-9444-7771-3A7C-947B5BE9C310}"/>
              </a:ext>
            </a:extLst>
          </p:cNvPr>
          <p:cNvSpPr>
            <a:spLocks noGrp="1"/>
          </p:cNvSpPr>
          <p:nvPr>
            <p:ph sz="quarter" idx="16"/>
          </p:nvPr>
        </p:nvSpPr>
        <p:spPr>
          <a:xfrm>
            <a:off x="368744" y="2042014"/>
            <a:ext cx="11409509" cy="1029177"/>
          </a:xfrm>
        </p:spPr>
        <p:txBody>
          <a:bodyPr/>
          <a:lstStyle/>
          <a:p>
            <a:pPr marL="0" indent="0">
              <a:buNone/>
            </a:pPr>
            <a:r>
              <a:rPr kumimoji="1" lang="ja-JP" altLang="en-US" dirty="0" smtClean="0"/>
              <a:t>　商品</a:t>
            </a:r>
            <a:r>
              <a:rPr kumimoji="1" lang="ja-JP" altLang="en-US" dirty="0"/>
              <a:t>のバーコードの読み取りや精算などを客が行うセルフレジは、レジの混雑や人手不足の解消に役立っている。</a:t>
            </a:r>
          </a:p>
        </p:txBody>
      </p:sp>
      <p:pic>
        <p:nvPicPr>
          <p:cNvPr id="7" name="図 6">
            <a:extLst>
              <a:ext uri="{FF2B5EF4-FFF2-40B4-BE49-F238E27FC236}">
                <a16:creationId xmlns:a16="http://schemas.microsoft.com/office/drawing/2014/main" id="{2CCF9FA9-7338-A00F-ACFC-40AC590622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31168" y="3290281"/>
            <a:ext cx="4736026" cy="3157351"/>
          </a:xfrm>
          <a:prstGeom prst="rect">
            <a:avLst/>
          </a:prstGeom>
        </p:spPr>
      </p:pic>
    </p:spTree>
    <p:extLst>
      <p:ext uri="{BB962C8B-B14F-4D97-AF65-F5344CB8AC3E}">
        <p14:creationId xmlns:p14="http://schemas.microsoft.com/office/powerpoint/2010/main" val="395413812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B240E-A538-584F-94A7-C836CBCE8462}"/>
            </a:ext>
          </a:extLst>
        </p:cNvPr>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8DE14DD9-DC25-B621-45AC-DB86A5E8FA78}"/>
              </a:ext>
            </a:extLst>
          </p:cNvPr>
          <p:cNvSpPr>
            <a:spLocks noGrp="1"/>
          </p:cNvSpPr>
          <p:nvPr>
            <p:ph type="body" sz="quarter" idx="14"/>
          </p:nvPr>
        </p:nvSpPr>
        <p:spPr/>
        <p:txBody>
          <a:bodyPr/>
          <a:lstStyle/>
          <a:p>
            <a:r>
              <a:rPr kumimoji="1" lang="en-US" altLang="ja-JP" dirty="0"/>
              <a:t>p.24</a:t>
            </a:r>
          </a:p>
        </p:txBody>
      </p:sp>
      <p:sp>
        <p:nvSpPr>
          <p:cNvPr id="8" name="テキスト プレースホルダー 7">
            <a:extLst>
              <a:ext uri="{FF2B5EF4-FFF2-40B4-BE49-F238E27FC236}">
                <a16:creationId xmlns:a16="http://schemas.microsoft.com/office/drawing/2014/main" id="{A946168F-B022-13AF-4028-CC9FDDD721D2}"/>
              </a:ext>
            </a:extLst>
          </p:cNvPr>
          <p:cNvSpPr>
            <a:spLocks noGrp="1"/>
          </p:cNvSpPr>
          <p:nvPr>
            <p:ph type="body" sz="quarter" idx="35"/>
          </p:nvPr>
        </p:nvSpPr>
        <p:spPr/>
        <p:txBody>
          <a:bodyPr/>
          <a:lstStyle/>
          <a:p>
            <a:r>
              <a:rPr kumimoji="1" lang="ja-JP" altLang="en-US" dirty="0"/>
              <a:t>情報化と私たちの生活の変化</a:t>
            </a:r>
          </a:p>
        </p:txBody>
      </p:sp>
      <p:sp>
        <p:nvSpPr>
          <p:cNvPr id="9" name="テキスト プレースホルダー 8">
            <a:extLst>
              <a:ext uri="{FF2B5EF4-FFF2-40B4-BE49-F238E27FC236}">
                <a16:creationId xmlns:a16="http://schemas.microsoft.com/office/drawing/2014/main" id="{A7929042-1289-EC3B-6AE7-1C4145D992C3}"/>
              </a:ext>
            </a:extLst>
          </p:cNvPr>
          <p:cNvSpPr>
            <a:spLocks noGrp="1"/>
          </p:cNvSpPr>
          <p:nvPr>
            <p:ph type="body" sz="quarter" idx="24"/>
          </p:nvPr>
        </p:nvSpPr>
        <p:spPr/>
        <p:txBody>
          <a:bodyPr/>
          <a:lstStyle/>
          <a:p>
            <a:r>
              <a:rPr kumimoji="1" lang="en-US" altLang="ja-JP" dirty="0"/>
              <a:t>9</a:t>
            </a:r>
            <a:endParaRPr kumimoji="1" lang="ja-JP" altLang="en-US" dirty="0"/>
          </a:p>
        </p:txBody>
      </p:sp>
      <p:sp>
        <p:nvSpPr>
          <p:cNvPr id="10" name="スライド番号プレースホルダー 9">
            <a:extLst>
              <a:ext uri="{FF2B5EF4-FFF2-40B4-BE49-F238E27FC236}">
                <a16:creationId xmlns:a16="http://schemas.microsoft.com/office/drawing/2014/main" id="{F0689AB2-AEEA-37E3-EDDC-C87C2F02DF67}"/>
              </a:ext>
            </a:extLst>
          </p:cNvPr>
          <p:cNvSpPr>
            <a:spLocks noGrp="1"/>
          </p:cNvSpPr>
          <p:nvPr>
            <p:ph type="sldNum" sz="quarter" idx="12"/>
          </p:nvPr>
        </p:nvSpPr>
        <p:spPr/>
        <p:txBody>
          <a:bodyPr/>
          <a:lstStyle/>
          <a:p>
            <a:fld id="{3341DCAC-D657-49AC-AFA1-66DB296B9906}" type="slidenum">
              <a:rPr lang="ja-JP" altLang="en-US" smtClean="0"/>
              <a:pPr/>
              <a:t>121</a:t>
            </a:fld>
            <a:endParaRPr lang="ja-JP" altLang="en-US"/>
          </a:p>
        </p:txBody>
      </p:sp>
      <p:sp>
        <p:nvSpPr>
          <p:cNvPr id="11" name="テキスト プレースホルダー 10">
            <a:extLst>
              <a:ext uri="{FF2B5EF4-FFF2-40B4-BE49-F238E27FC236}">
                <a16:creationId xmlns:a16="http://schemas.microsoft.com/office/drawing/2014/main" id="{98469EC5-D493-15D5-FA42-C98172CE2902}"/>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9 </a:t>
            </a:r>
            <a:r>
              <a:rPr kumimoji="1" lang="ja-JP" altLang="en-US" dirty="0"/>
              <a:t>情報化と私たちの生活の変化</a:t>
            </a:r>
          </a:p>
        </p:txBody>
      </p:sp>
      <p:pic>
        <p:nvPicPr>
          <p:cNvPr id="18" name="図 17">
            <a:extLst>
              <a:ext uri="{FF2B5EF4-FFF2-40B4-BE49-F238E27FC236}">
                <a16:creationId xmlns:a16="http://schemas.microsoft.com/office/drawing/2014/main" id="{36EDFEBE-03E8-F45C-1771-7B263638A5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0567" y="1999766"/>
            <a:ext cx="5938018" cy="3694496"/>
          </a:xfrm>
          <a:prstGeom prst="rect">
            <a:avLst/>
          </a:prstGeom>
        </p:spPr>
      </p:pic>
    </p:spTree>
    <p:extLst>
      <p:ext uri="{BB962C8B-B14F-4D97-AF65-F5344CB8AC3E}">
        <p14:creationId xmlns:p14="http://schemas.microsoft.com/office/powerpoint/2010/main" val="267883137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D6F42275-D8BF-BEDA-14BD-EFA78D655D07}"/>
              </a:ext>
            </a:extLst>
          </p:cNvPr>
          <p:cNvSpPr>
            <a:spLocks noGrp="1"/>
          </p:cNvSpPr>
          <p:nvPr>
            <p:ph type="body" idx="1"/>
          </p:nvPr>
        </p:nvSpPr>
        <p:spPr/>
        <p:txBody>
          <a:bodyPr>
            <a:normAutofit fontScale="92500" lnSpcReduction="10000"/>
          </a:bodyPr>
          <a:lstStyle/>
          <a:p>
            <a:r>
              <a:rPr kumimoji="1" lang="ja-JP" altLang="en-US" dirty="0"/>
              <a:t>私たちの生活の変化</a:t>
            </a:r>
          </a:p>
        </p:txBody>
      </p:sp>
      <p:sp>
        <p:nvSpPr>
          <p:cNvPr id="3" name="テキスト プレースホルダー 2">
            <a:extLst>
              <a:ext uri="{FF2B5EF4-FFF2-40B4-BE49-F238E27FC236}">
                <a16:creationId xmlns:a16="http://schemas.microsoft.com/office/drawing/2014/main" id="{F1BAF99B-0AFB-7B8C-13A4-9CECA4C2DB93}"/>
              </a:ext>
            </a:extLst>
          </p:cNvPr>
          <p:cNvSpPr>
            <a:spLocks noGrp="1"/>
          </p:cNvSpPr>
          <p:nvPr>
            <p:ph type="body" sz="quarter" idx="14"/>
          </p:nvPr>
        </p:nvSpPr>
        <p:spPr/>
        <p:txBody>
          <a:bodyPr/>
          <a:lstStyle/>
          <a:p>
            <a:r>
              <a:rPr kumimoji="1" lang="en-US" altLang="ja-JP" dirty="0"/>
              <a:t>p.24</a:t>
            </a:r>
          </a:p>
        </p:txBody>
      </p:sp>
      <p:sp>
        <p:nvSpPr>
          <p:cNvPr id="4" name="テキスト プレースホルダー 3">
            <a:extLst>
              <a:ext uri="{FF2B5EF4-FFF2-40B4-BE49-F238E27FC236}">
                <a16:creationId xmlns:a16="http://schemas.microsoft.com/office/drawing/2014/main" id="{9FCF2147-CB74-BD24-C1FE-76BEA2AA72DD}"/>
              </a:ext>
            </a:extLst>
          </p:cNvPr>
          <p:cNvSpPr>
            <a:spLocks noGrp="1"/>
          </p:cNvSpPr>
          <p:nvPr>
            <p:ph type="body" idx="15"/>
          </p:nvPr>
        </p:nvSpPr>
        <p:spPr/>
        <p:txBody>
          <a:bodyPr>
            <a:normAutofit fontScale="92500" lnSpcReduction="10000"/>
          </a:bodyPr>
          <a:lstStyle/>
          <a:p>
            <a:r>
              <a:rPr kumimoji="1" lang="en-US" altLang="ja-JP" dirty="0"/>
              <a:t>1</a:t>
            </a:r>
            <a:endParaRPr kumimoji="1" lang="ja-JP" altLang="en-US" dirty="0"/>
          </a:p>
        </p:txBody>
      </p:sp>
      <p:sp>
        <p:nvSpPr>
          <p:cNvPr id="5" name="テキスト プレースホルダー 4">
            <a:extLst>
              <a:ext uri="{FF2B5EF4-FFF2-40B4-BE49-F238E27FC236}">
                <a16:creationId xmlns:a16="http://schemas.microsoft.com/office/drawing/2014/main" id="{64D989AE-8169-7A02-1484-6A065BC19F09}"/>
              </a:ext>
            </a:extLst>
          </p:cNvPr>
          <p:cNvSpPr>
            <a:spLocks noGrp="1"/>
          </p:cNvSpPr>
          <p:nvPr>
            <p:ph type="body" idx="16"/>
          </p:nvPr>
        </p:nvSpPr>
        <p:spPr/>
        <p:txBody>
          <a:bodyPr>
            <a:normAutofit fontScale="92500" lnSpcReduction="10000"/>
          </a:bodyPr>
          <a:lstStyle/>
          <a:p>
            <a:r>
              <a:rPr kumimoji="1" lang="ja-JP" altLang="en-US" dirty="0"/>
              <a:t>人工知能（</a:t>
            </a:r>
            <a:r>
              <a:rPr kumimoji="1" lang="en-US" altLang="ja-JP" dirty="0"/>
              <a:t>AI</a:t>
            </a:r>
            <a:r>
              <a:rPr kumimoji="1" lang="ja-JP" altLang="en-US" dirty="0"/>
              <a:t>）とロボット</a:t>
            </a:r>
          </a:p>
        </p:txBody>
      </p:sp>
      <p:sp>
        <p:nvSpPr>
          <p:cNvPr id="6" name="テキスト プレースホルダー 5">
            <a:extLst>
              <a:ext uri="{FF2B5EF4-FFF2-40B4-BE49-F238E27FC236}">
                <a16:creationId xmlns:a16="http://schemas.microsoft.com/office/drawing/2014/main" id="{F0F4C0A0-EF4A-4E3D-E189-9C3484A85D02}"/>
              </a:ext>
            </a:extLst>
          </p:cNvPr>
          <p:cNvSpPr>
            <a:spLocks noGrp="1"/>
          </p:cNvSpPr>
          <p:nvPr>
            <p:ph type="body" sz="quarter" idx="25"/>
          </p:nvPr>
        </p:nvSpPr>
        <p:spPr/>
        <p:txBody>
          <a:bodyPr/>
          <a:lstStyle/>
          <a:p>
            <a:r>
              <a:rPr kumimoji="1" lang="ja-JP" altLang="en-US" dirty="0"/>
              <a:t>　情報化が進展すると、私たちの生活はどのように変化するのだろうか。</a:t>
            </a:r>
          </a:p>
        </p:txBody>
      </p:sp>
      <p:sp>
        <p:nvSpPr>
          <p:cNvPr id="7" name="テキスト プレースホルダー 6">
            <a:extLst>
              <a:ext uri="{FF2B5EF4-FFF2-40B4-BE49-F238E27FC236}">
                <a16:creationId xmlns:a16="http://schemas.microsoft.com/office/drawing/2014/main" id="{32E60AC8-34CB-1F41-D5BD-3ECB972526A6}"/>
              </a:ext>
            </a:extLst>
          </p:cNvPr>
          <p:cNvSpPr>
            <a:spLocks noGrp="1"/>
          </p:cNvSpPr>
          <p:nvPr>
            <p:ph type="body" idx="26"/>
          </p:nvPr>
        </p:nvSpPr>
        <p:spPr/>
        <p:txBody>
          <a:bodyPr>
            <a:normAutofit fontScale="92500" lnSpcReduction="10000"/>
          </a:bodyPr>
          <a:lstStyle/>
          <a:p>
            <a:r>
              <a:rPr kumimoji="1" lang="en-US" altLang="ja-JP" dirty="0"/>
              <a:t>2</a:t>
            </a:r>
            <a:endParaRPr kumimoji="1" lang="ja-JP" altLang="en-US" dirty="0"/>
          </a:p>
        </p:txBody>
      </p:sp>
      <p:sp>
        <p:nvSpPr>
          <p:cNvPr id="8" name="テキスト プレースホルダー 7">
            <a:extLst>
              <a:ext uri="{FF2B5EF4-FFF2-40B4-BE49-F238E27FC236}">
                <a16:creationId xmlns:a16="http://schemas.microsoft.com/office/drawing/2014/main" id="{28553DFC-58D2-B597-3F70-CF8E60F186D6}"/>
              </a:ext>
            </a:extLst>
          </p:cNvPr>
          <p:cNvSpPr>
            <a:spLocks noGrp="1"/>
          </p:cNvSpPr>
          <p:nvPr>
            <p:ph type="body" sz="quarter" idx="35"/>
          </p:nvPr>
        </p:nvSpPr>
        <p:spPr/>
        <p:txBody>
          <a:bodyPr/>
          <a:lstStyle/>
          <a:p>
            <a:r>
              <a:rPr kumimoji="1" lang="ja-JP" altLang="en-US" dirty="0"/>
              <a:t>情報化と私たちの生活の変化</a:t>
            </a:r>
          </a:p>
        </p:txBody>
      </p:sp>
      <p:sp>
        <p:nvSpPr>
          <p:cNvPr id="9" name="テキスト プレースホルダー 8">
            <a:extLst>
              <a:ext uri="{FF2B5EF4-FFF2-40B4-BE49-F238E27FC236}">
                <a16:creationId xmlns:a16="http://schemas.microsoft.com/office/drawing/2014/main" id="{F48E6207-B6F5-2118-1868-4AD687623FA2}"/>
              </a:ext>
            </a:extLst>
          </p:cNvPr>
          <p:cNvSpPr>
            <a:spLocks noGrp="1"/>
          </p:cNvSpPr>
          <p:nvPr>
            <p:ph type="body" sz="quarter" idx="24"/>
          </p:nvPr>
        </p:nvSpPr>
        <p:spPr/>
        <p:txBody>
          <a:bodyPr/>
          <a:lstStyle/>
          <a:p>
            <a:r>
              <a:rPr kumimoji="1" lang="en-US" altLang="ja-JP" dirty="0"/>
              <a:t>9</a:t>
            </a:r>
            <a:endParaRPr kumimoji="1" lang="ja-JP" altLang="en-US" dirty="0"/>
          </a:p>
        </p:txBody>
      </p:sp>
      <p:sp>
        <p:nvSpPr>
          <p:cNvPr id="10" name="スライド番号プレースホルダー 9">
            <a:extLst>
              <a:ext uri="{FF2B5EF4-FFF2-40B4-BE49-F238E27FC236}">
                <a16:creationId xmlns:a16="http://schemas.microsoft.com/office/drawing/2014/main" id="{9C395BCE-0D0D-FF8B-936D-81F2D5479AA0}"/>
              </a:ext>
            </a:extLst>
          </p:cNvPr>
          <p:cNvSpPr>
            <a:spLocks noGrp="1"/>
          </p:cNvSpPr>
          <p:nvPr>
            <p:ph type="sldNum" sz="quarter" idx="12"/>
          </p:nvPr>
        </p:nvSpPr>
        <p:spPr/>
        <p:txBody>
          <a:bodyPr/>
          <a:lstStyle/>
          <a:p>
            <a:fld id="{3341DCAC-D657-49AC-AFA1-66DB296B9906}" type="slidenum">
              <a:rPr lang="ja-JP" altLang="en-US" smtClean="0"/>
              <a:pPr/>
              <a:t>122</a:t>
            </a:fld>
            <a:endParaRPr lang="ja-JP" altLang="en-US"/>
          </a:p>
        </p:txBody>
      </p:sp>
      <p:sp>
        <p:nvSpPr>
          <p:cNvPr id="11" name="テキスト プレースホルダー 10">
            <a:extLst>
              <a:ext uri="{FF2B5EF4-FFF2-40B4-BE49-F238E27FC236}">
                <a16:creationId xmlns:a16="http://schemas.microsoft.com/office/drawing/2014/main" id="{7BA049ED-B3D5-C250-71FC-3D91E1251A91}"/>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9 </a:t>
            </a:r>
            <a:r>
              <a:rPr kumimoji="1" lang="ja-JP" altLang="en-US" dirty="0"/>
              <a:t>情報化と私たちの生活の変化</a:t>
            </a:r>
          </a:p>
        </p:txBody>
      </p:sp>
      <p:sp>
        <p:nvSpPr>
          <p:cNvPr id="12" name="テキスト プレースホルダー 11">
            <a:extLst>
              <a:ext uri="{FF2B5EF4-FFF2-40B4-BE49-F238E27FC236}">
                <a16:creationId xmlns:a16="http://schemas.microsoft.com/office/drawing/2014/main" id="{490752E1-106C-27E6-DE25-02568290FC2E}"/>
              </a:ext>
            </a:extLst>
          </p:cNvPr>
          <p:cNvSpPr>
            <a:spLocks noGrp="1"/>
          </p:cNvSpPr>
          <p:nvPr>
            <p:ph type="body" idx="36"/>
          </p:nvPr>
        </p:nvSpPr>
        <p:spPr/>
        <p:txBody>
          <a:bodyPr>
            <a:normAutofit fontScale="92500" lnSpcReduction="10000"/>
          </a:bodyPr>
          <a:lstStyle/>
          <a:p>
            <a:r>
              <a:rPr kumimoji="1" lang="ja-JP" altLang="en-US" dirty="0"/>
              <a:t>健康への影響</a:t>
            </a:r>
          </a:p>
        </p:txBody>
      </p:sp>
      <p:sp>
        <p:nvSpPr>
          <p:cNvPr id="13" name="テキスト プレースホルダー 12">
            <a:extLst>
              <a:ext uri="{FF2B5EF4-FFF2-40B4-BE49-F238E27FC236}">
                <a16:creationId xmlns:a16="http://schemas.microsoft.com/office/drawing/2014/main" id="{15EFFF61-9011-C9AB-DF97-1049152DBD00}"/>
              </a:ext>
            </a:extLst>
          </p:cNvPr>
          <p:cNvSpPr>
            <a:spLocks noGrp="1"/>
          </p:cNvSpPr>
          <p:nvPr>
            <p:ph type="body" idx="37"/>
          </p:nvPr>
        </p:nvSpPr>
        <p:spPr/>
        <p:txBody>
          <a:bodyPr>
            <a:normAutofit fontScale="92500" lnSpcReduction="10000"/>
          </a:bodyPr>
          <a:lstStyle/>
          <a:p>
            <a:r>
              <a:rPr kumimoji="1" lang="en-US" altLang="ja-JP" dirty="0"/>
              <a:t>3</a:t>
            </a:r>
            <a:endParaRPr kumimoji="1" lang="ja-JP" altLang="en-US" dirty="0"/>
          </a:p>
        </p:txBody>
      </p:sp>
    </p:spTree>
    <p:extLst>
      <p:ext uri="{BB962C8B-B14F-4D97-AF65-F5344CB8AC3E}">
        <p14:creationId xmlns:p14="http://schemas.microsoft.com/office/powerpoint/2010/main" val="376416057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7D773788-2CA3-C4E5-B58B-C551CC9BD8F1}"/>
              </a:ext>
            </a:extLst>
          </p:cNvPr>
          <p:cNvSpPr>
            <a:spLocks noGrp="1"/>
          </p:cNvSpPr>
          <p:nvPr>
            <p:ph type="body" sz="quarter" idx="14"/>
          </p:nvPr>
        </p:nvSpPr>
        <p:spPr/>
        <p:txBody>
          <a:bodyPr/>
          <a:lstStyle/>
          <a:p>
            <a:r>
              <a:rPr kumimoji="1" lang="en-US" altLang="ja-JP" dirty="0"/>
              <a:t>p.24</a:t>
            </a:r>
          </a:p>
        </p:txBody>
      </p:sp>
      <p:sp>
        <p:nvSpPr>
          <p:cNvPr id="3" name="テキスト プレースホルダー 2">
            <a:extLst>
              <a:ext uri="{FF2B5EF4-FFF2-40B4-BE49-F238E27FC236}">
                <a16:creationId xmlns:a16="http://schemas.microsoft.com/office/drawing/2014/main" id="{E3BE3B8B-5AC3-6B01-0C42-D1AFA5B56BB9}"/>
              </a:ext>
            </a:extLst>
          </p:cNvPr>
          <p:cNvSpPr>
            <a:spLocks noGrp="1"/>
          </p:cNvSpPr>
          <p:nvPr>
            <p:ph type="body" sz="quarter" idx="15"/>
          </p:nvPr>
        </p:nvSpPr>
        <p:spPr/>
        <p:txBody>
          <a:bodyPr/>
          <a:lstStyle/>
          <a:p>
            <a:r>
              <a:rPr kumimoji="1" lang="ja-JP" altLang="en-US" dirty="0"/>
              <a:t>私たちの生活の変化</a:t>
            </a:r>
          </a:p>
        </p:txBody>
      </p:sp>
      <p:sp>
        <p:nvSpPr>
          <p:cNvPr id="4" name="テキスト プレースホルダー 3">
            <a:extLst>
              <a:ext uri="{FF2B5EF4-FFF2-40B4-BE49-F238E27FC236}">
                <a16:creationId xmlns:a16="http://schemas.microsoft.com/office/drawing/2014/main" id="{CF639339-FE20-1592-19AA-82B88A814A2C}"/>
              </a:ext>
            </a:extLst>
          </p:cNvPr>
          <p:cNvSpPr>
            <a:spLocks noGrp="1"/>
          </p:cNvSpPr>
          <p:nvPr>
            <p:ph type="body" sz="quarter" idx="16"/>
          </p:nvPr>
        </p:nvSpPr>
        <p:spPr/>
        <p:txBody>
          <a:bodyPr/>
          <a:lstStyle/>
          <a:p>
            <a:r>
              <a:rPr kumimoji="1" lang="en-US" altLang="ja-JP" dirty="0"/>
              <a:t>1</a:t>
            </a:r>
            <a:endParaRPr kumimoji="1" lang="ja-JP" altLang="en-US" dirty="0"/>
          </a:p>
        </p:txBody>
      </p:sp>
      <p:sp>
        <p:nvSpPr>
          <p:cNvPr id="5" name="スライド番号プレースホルダー 4">
            <a:extLst>
              <a:ext uri="{FF2B5EF4-FFF2-40B4-BE49-F238E27FC236}">
                <a16:creationId xmlns:a16="http://schemas.microsoft.com/office/drawing/2014/main" id="{1A789014-5614-BDD3-4B8C-DC046ACA6127}"/>
              </a:ext>
            </a:extLst>
          </p:cNvPr>
          <p:cNvSpPr>
            <a:spLocks noGrp="1"/>
          </p:cNvSpPr>
          <p:nvPr>
            <p:ph type="sldNum" sz="quarter" idx="12"/>
          </p:nvPr>
        </p:nvSpPr>
        <p:spPr/>
        <p:txBody>
          <a:bodyPr/>
          <a:lstStyle/>
          <a:p>
            <a:fld id="{3341DCAC-D657-49AC-AFA1-66DB296B9906}" type="slidenum">
              <a:rPr lang="ja-JP" altLang="en-US" smtClean="0"/>
              <a:pPr/>
              <a:t>123</a:t>
            </a:fld>
            <a:endParaRPr lang="ja-JP" altLang="en-US"/>
          </a:p>
        </p:txBody>
      </p:sp>
      <p:sp>
        <p:nvSpPr>
          <p:cNvPr id="6" name="テキスト プレースホルダー 5">
            <a:extLst>
              <a:ext uri="{FF2B5EF4-FFF2-40B4-BE49-F238E27FC236}">
                <a16:creationId xmlns:a16="http://schemas.microsoft.com/office/drawing/2014/main" id="{8C1ACA91-4707-6F4A-3EC9-BD452802E8E6}"/>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9 </a:t>
            </a:r>
            <a:r>
              <a:rPr kumimoji="1" lang="ja-JP" altLang="en-US" dirty="0"/>
              <a:t>情報化と私たちの生活の変化</a:t>
            </a:r>
          </a:p>
        </p:txBody>
      </p:sp>
      <p:sp>
        <p:nvSpPr>
          <p:cNvPr id="7" name="テキスト プレースホルダー 6">
            <a:extLst>
              <a:ext uri="{FF2B5EF4-FFF2-40B4-BE49-F238E27FC236}">
                <a16:creationId xmlns:a16="http://schemas.microsoft.com/office/drawing/2014/main" id="{C65A2E4B-C186-4BD4-EBB1-6BE5BBEA8E3E}"/>
              </a:ext>
            </a:extLst>
          </p:cNvPr>
          <p:cNvSpPr>
            <a:spLocks noGrp="1"/>
          </p:cNvSpPr>
          <p:nvPr>
            <p:ph type="body" sz="quarter" idx="25"/>
          </p:nvPr>
        </p:nvSpPr>
        <p:spPr/>
        <p:txBody>
          <a:bodyPr/>
          <a:lstStyle/>
          <a:p>
            <a:r>
              <a:rPr kumimoji="1" lang="ja-JP" altLang="en-US" dirty="0"/>
              <a:t>　情報技術の発展により、私たちの生活は大きく変化した。電化製品や自動車など、身の回りのさまざまなものがインターネットに接続されるようになり、新たなサービスが提供されている。</a:t>
            </a:r>
          </a:p>
          <a:p>
            <a:r>
              <a:rPr kumimoji="1" lang="ja-JP" altLang="en-US" dirty="0"/>
              <a:t>　また、学びや仕事においても、インターネットを活用することによって、場所と時間を選ばずに授業を受けたり、仕事をしたりできるようになり、生活スタイルの多様性が広がりつつある。</a:t>
            </a:r>
          </a:p>
        </p:txBody>
      </p:sp>
    </p:spTree>
    <p:extLst>
      <p:ext uri="{BB962C8B-B14F-4D97-AF65-F5344CB8AC3E}">
        <p14:creationId xmlns:p14="http://schemas.microsoft.com/office/powerpoint/2010/main" val="73622254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1CDCB6D1-C3CE-67D8-F98C-7FA1A5A2B6FE}"/>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9 </a:t>
            </a:r>
            <a:r>
              <a:rPr kumimoji="1" lang="ja-JP" altLang="en-US" dirty="0"/>
              <a:t>情報化と私たちの生活の変化</a:t>
            </a:r>
          </a:p>
        </p:txBody>
      </p:sp>
      <p:sp>
        <p:nvSpPr>
          <p:cNvPr id="3" name="テキスト プレースホルダー 2">
            <a:extLst>
              <a:ext uri="{FF2B5EF4-FFF2-40B4-BE49-F238E27FC236}">
                <a16:creationId xmlns:a16="http://schemas.microsoft.com/office/drawing/2014/main" id="{0E159226-968F-5C45-7B3B-25ACD7B7E2FC}"/>
              </a:ext>
            </a:extLst>
          </p:cNvPr>
          <p:cNvSpPr>
            <a:spLocks noGrp="1"/>
          </p:cNvSpPr>
          <p:nvPr>
            <p:ph type="body" sz="quarter" idx="15"/>
          </p:nvPr>
        </p:nvSpPr>
        <p:spPr/>
        <p:txBody>
          <a:bodyPr/>
          <a:lstStyle/>
          <a:p>
            <a:r>
              <a:rPr kumimoji="1" lang="zh-TW" altLang="en-US" dirty="0"/>
              <a:t>緊急地震速報</a:t>
            </a:r>
          </a:p>
        </p:txBody>
      </p:sp>
      <p:sp>
        <p:nvSpPr>
          <p:cNvPr id="4" name="テキスト プレースホルダー 3">
            <a:extLst>
              <a:ext uri="{FF2B5EF4-FFF2-40B4-BE49-F238E27FC236}">
                <a16:creationId xmlns:a16="http://schemas.microsoft.com/office/drawing/2014/main" id="{EE1240F7-0725-23B9-C602-9B266F042696}"/>
              </a:ext>
            </a:extLst>
          </p:cNvPr>
          <p:cNvSpPr>
            <a:spLocks noGrp="1"/>
          </p:cNvSpPr>
          <p:nvPr>
            <p:ph type="body" sz="quarter" idx="14"/>
          </p:nvPr>
        </p:nvSpPr>
        <p:spPr/>
        <p:txBody>
          <a:bodyPr/>
          <a:lstStyle/>
          <a:p>
            <a:r>
              <a:rPr kumimoji="1" lang="en-US" altLang="ja-JP" dirty="0"/>
              <a:t>p.24</a:t>
            </a:r>
          </a:p>
        </p:txBody>
      </p:sp>
      <p:sp>
        <p:nvSpPr>
          <p:cNvPr id="5" name="スライド番号プレースホルダー 4">
            <a:extLst>
              <a:ext uri="{FF2B5EF4-FFF2-40B4-BE49-F238E27FC236}">
                <a16:creationId xmlns:a16="http://schemas.microsoft.com/office/drawing/2014/main" id="{14DCB850-55E2-A755-5D8B-04312A2060EB}"/>
              </a:ext>
            </a:extLst>
          </p:cNvPr>
          <p:cNvSpPr>
            <a:spLocks noGrp="1"/>
          </p:cNvSpPr>
          <p:nvPr>
            <p:ph type="sldNum" sz="quarter" idx="12"/>
          </p:nvPr>
        </p:nvSpPr>
        <p:spPr/>
        <p:txBody>
          <a:bodyPr/>
          <a:lstStyle/>
          <a:p>
            <a:fld id="{3341DCAC-D657-49AC-AFA1-66DB296B9906}" type="slidenum">
              <a:rPr lang="ja-JP" altLang="en-US" smtClean="0"/>
              <a:pPr/>
              <a:t>124</a:t>
            </a:fld>
            <a:endParaRPr lang="ja-JP" altLang="en-US"/>
          </a:p>
        </p:txBody>
      </p:sp>
      <p:sp>
        <p:nvSpPr>
          <p:cNvPr id="6" name="コンテンツ プレースホルダー 5">
            <a:extLst>
              <a:ext uri="{FF2B5EF4-FFF2-40B4-BE49-F238E27FC236}">
                <a16:creationId xmlns:a16="http://schemas.microsoft.com/office/drawing/2014/main" id="{7165CC2F-1940-A037-9C96-0BEA16816910}"/>
              </a:ext>
            </a:extLst>
          </p:cNvPr>
          <p:cNvSpPr>
            <a:spLocks noGrp="1"/>
          </p:cNvSpPr>
          <p:nvPr>
            <p:ph idx="1"/>
          </p:nvPr>
        </p:nvSpPr>
        <p:spPr>
          <a:xfrm>
            <a:off x="656572" y="1892093"/>
            <a:ext cx="10594904" cy="1775446"/>
          </a:xfrm>
        </p:spPr>
        <p:txBody>
          <a:bodyPr/>
          <a:lstStyle/>
          <a:p>
            <a:r>
              <a:rPr kumimoji="1" lang="ja-JP" altLang="en-US" dirty="0"/>
              <a:t>　地震の発生直後、震源近くの地震計のデータを分析し、各地の強い揺れや到達時刻を素早く知らせる。</a:t>
            </a:r>
          </a:p>
        </p:txBody>
      </p:sp>
      <p:pic>
        <p:nvPicPr>
          <p:cNvPr id="7" name="図 6">
            <a:extLst>
              <a:ext uri="{FF2B5EF4-FFF2-40B4-BE49-F238E27FC236}">
                <a16:creationId xmlns:a16="http://schemas.microsoft.com/office/drawing/2014/main" id="{327CA15C-EDE9-4698-2E8E-7759C31A96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1709" y="3898722"/>
            <a:ext cx="2728198" cy="1524133"/>
          </a:xfrm>
          <a:prstGeom prst="rect">
            <a:avLst/>
          </a:prstGeom>
        </p:spPr>
      </p:pic>
    </p:spTree>
    <p:extLst>
      <p:ext uri="{BB962C8B-B14F-4D97-AF65-F5344CB8AC3E}">
        <p14:creationId xmlns:p14="http://schemas.microsoft.com/office/powerpoint/2010/main" val="103324477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38FCA-EF23-207A-8304-9CADCBC42BC2}"/>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1210CF90-A40F-01F2-FFC8-E8FF2642DE52}"/>
              </a:ext>
            </a:extLst>
          </p:cNvPr>
          <p:cNvSpPr>
            <a:spLocks noGrp="1"/>
          </p:cNvSpPr>
          <p:nvPr>
            <p:ph type="body" sz="quarter" idx="14"/>
          </p:nvPr>
        </p:nvSpPr>
        <p:spPr/>
        <p:txBody>
          <a:bodyPr/>
          <a:lstStyle/>
          <a:p>
            <a:r>
              <a:rPr kumimoji="1" lang="en-US" altLang="ja-JP" dirty="0"/>
              <a:t>p.24</a:t>
            </a:r>
          </a:p>
        </p:txBody>
      </p:sp>
      <p:sp>
        <p:nvSpPr>
          <p:cNvPr id="3" name="テキスト プレースホルダー 2">
            <a:extLst>
              <a:ext uri="{FF2B5EF4-FFF2-40B4-BE49-F238E27FC236}">
                <a16:creationId xmlns:a16="http://schemas.microsoft.com/office/drawing/2014/main" id="{6ED22839-3DDC-B04A-33EC-017CAFB1F9AF}"/>
              </a:ext>
            </a:extLst>
          </p:cNvPr>
          <p:cNvSpPr>
            <a:spLocks noGrp="1"/>
          </p:cNvSpPr>
          <p:nvPr>
            <p:ph type="body" sz="quarter" idx="15"/>
          </p:nvPr>
        </p:nvSpPr>
        <p:spPr/>
        <p:txBody>
          <a:bodyPr/>
          <a:lstStyle/>
          <a:p>
            <a:r>
              <a:rPr kumimoji="1" lang="ja-JP" altLang="en-US" dirty="0"/>
              <a:t>人工知能</a:t>
            </a:r>
            <a:r>
              <a:rPr kumimoji="1" lang="en-US" altLang="ja-JP" dirty="0"/>
              <a:t>(AI)</a:t>
            </a:r>
            <a:r>
              <a:rPr kumimoji="1" lang="ja-JP" altLang="en-US" dirty="0"/>
              <a:t>とロボット</a:t>
            </a:r>
          </a:p>
        </p:txBody>
      </p:sp>
      <p:sp>
        <p:nvSpPr>
          <p:cNvPr id="4" name="テキスト プレースホルダー 3">
            <a:extLst>
              <a:ext uri="{FF2B5EF4-FFF2-40B4-BE49-F238E27FC236}">
                <a16:creationId xmlns:a16="http://schemas.microsoft.com/office/drawing/2014/main" id="{E2DAD088-C66D-6116-F1BE-941C72110544}"/>
              </a:ext>
            </a:extLst>
          </p:cNvPr>
          <p:cNvSpPr>
            <a:spLocks noGrp="1"/>
          </p:cNvSpPr>
          <p:nvPr>
            <p:ph type="body" sz="quarter" idx="16"/>
          </p:nvPr>
        </p:nvSpPr>
        <p:spPr/>
        <p:txBody>
          <a:bodyPr/>
          <a:lstStyle/>
          <a:p>
            <a:r>
              <a:rPr kumimoji="1" lang="en-US" altLang="ja-JP" dirty="0"/>
              <a:t>2</a:t>
            </a:r>
            <a:endParaRPr kumimoji="1" lang="ja-JP" altLang="en-US" dirty="0"/>
          </a:p>
        </p:txBody>
      </p:sp>
      <p:sp>
        <p:nvSpPr>
          <p:cNvPr id="5" name="スライド番号プレースホルダー 4">
            <a:extLst>
              <a:ext uri="{FF2B5EF4-FFF2-40B4-BE49-F238E27FC236}">
                <a16:creationId xmlns:a16="http://schemas.microsoft.com/office/drawing/2014/main" id="{5D40AA26-B5F5-FB12-FD93-397A113AB002}"/>
              </a:ext>
            </a:extLst>
          </p:cNvPr>
          <p:cNvSpPr>
            <a:spLocks noGrp="1"/>
          </p:cNvSpPr>
          <p:nvPr>
            <p:ph type="sldNum" sz="quarter" idx="12"/>
          </p:nvPr>
        </p:nvSpPr>
        <p:spPr/>
        <p:txBody>
          <a:bodyPr/>
          <a:lstStyle/>
          <a:p>
            <a:fld id="{3341DCAC-D657-49AC-AFA1-66DB296B9906}" type="slidenum">
              <a:rPr lang="ja-JP" altLang="en-US" smtClean="0"/>
              <a:pPr/>
              <a:t>125</a:t>
            </a:fld>
            <a:endParaRPr lang="ja-JP" altLang="en-US"/>
          </a:p>
        </p:txBody>
      </p:sp>
      <p:sp>
        <p:nvSpPr>
          <p:cNvPr id="6" name="テキスト プレースホルダー 5">
            <a:extLst>
              <a:ext uri="{FF2B5EF4-FFF2-40B4-BE49-F238E27FC236}">
                <a16:creationId xmlns:a16="http://schemas.microsoft.com/office/drawing/2014/main" id="{012F40EA-6BFF-7566-8BD1-BF89E24C8570}"/>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9 </a:t>
            </a:r>
            <a:r>
              <a:rPr kumimoji="1" lang="ja-JP" altLang="en-US" dirty="0"/>
              <a:t>情報化と私たちの生活の変化</a:t>
            </a:r>
          </a:p>
        </p:txBody>
      </p:sp>
      <p:sp>
        <p:nvSpPr>
          <p:cNvPr id="7" name="テキスト プレースホルダー 6">
            <a:extLst>
              <a:ext uri="{FF2B5EF4-FFF2-40B4-BE49-F238E27FC236}">
                <a16:creationId xmlns:a16="http://schemas.microsoft.com/office/drawing/2014/main" id="{876E32B6-859B-7C24-D3B4-87A14226DF63}"/>
              </a:ext>
            </a:extLst>
          </p:cNvPr>
          <p:cNvSpPr>
            <a:spLocks noGrp="1"/>
          </p:cNvSpPr>
          <p:nvPr>
            <p:ph type="body" sz="quarter" idx="25"/>
          </p:nvPr>
        </p:nvSpPr>
        <p:spPr/>
        <p:txBody>
          <a:bodyPr/>
          <a:lstStyle/>
          <a:p>
            <a:r>
              <a:rPr kumimoji="1" lang="ja-JP" altLang="en-US" dirty="0"/>
              <a:t>　人間の知的な活動をコンピュータで実現する技術は</a:t>
            </a:r>
            <a:r>
              <a:rPr kumimoji="1" lang="ja-JP" altLang="en-US" b="1" dirty="0">
                <a:solidFill>
                  <a:srgbClr val="0070C0"/>
                </a:solidFill>
              </a:rPr>
              <a:t>人工知能</a:t>
            </a:r>
            <a:r>
              <a:rPr kumimoji="1" lang="ja-JP" altLang="en-US" dirty="0"/>
              <a:t>（</a:t>
            </a:r>
            <a:r>
              <a:rPr kumimoji="1" lang="en-US" altLang="ja-JP" dirty="0"/>
              <a:t>AI</a:t>
            </a:r>
            <a:r>
              <a:rPr kumimoji="1" lang="ja-JP" altLang="en-US" dirty="0"/>
              <a:t>）とよばれる。人工知能を用いた文章の自動翻訳、音声認識、音声合成、顔認識などが実用化されている。</a:t>
            </a:r>
          </a:p>
          <a:p>
            <a:r>
              <a:rPr kumimoji="1" lang="ja-JP" altLang="en-US" dirty="0"/>
              <a:t>　ロボットは、人間の模倣だけでなく、人間が行くことのできない危険な場所で働いたり、高速に予測・判断して適切な処理を行ったりすることにも向いている。また、玩具やペットの代わりとして、人間を楽しませたり、癒やしたりする役割も期待されている。</a:t>
            </a:r>
          </a:p>
        </p:txBody>
      </p:sp>
    </p:spTree>
    <p:extLst>
      <p:ext uri="{BB962C8B-B14F-4D97-AF65-F5344CB8AC3E}">
        <p14:creationId xmlns:p14="http://schemas.microsoft.com/office/powerpoint/2010/main" val="129256925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588E8-030F-0924-DD42-5EC471A8FDA3}"/>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65D8FDB6-9B0F-CB34-80FD-7C3B1A1B3EC0}"/>
              </a:ext>
            </a:extLst>
          </p:cNvPr>
          <p:cNvSpPr>
            <a:spLocks noGrp="1"/>
          </p:cNvSpPr>
          <p:nvPr>
            <p:ph type="body" sz="quarter" idx="14"/>
          </p:nvPr>
        </p:nvSpPr>
        <p:spPr/>
        <p:txBody>
          <a:bodyPr/>
          <a:lstStyle/>
          <a:p>
            <a:r>
              <a:rPr kumimoji="1" lang="en-US" altLang="ja-JP" dirty="0"/>
              <a:t>p.24</a:t>
            </a:r>
          </a:p>
        </p:txBody>
      </p:sp>
      <p:sp>
        <p:nvSpPr>
          <p:cNvPr id="3" name="テキスト プレースホルダー 2">
            <a:extLst>
              <a:ext uri="{FF2B5EF4-FFF2-40B4-BE49-F238E27FC236}">
                <a16:creationId xmlns:a16="http://schemas.microsoft.com/office/drawing/2014/main" id="{5F9AD16B-C615-99D5-A9A5-CEDC45FDDDF4}"/>
              </a:ext>
            </a:extLst>
          </p:cNvPr>
          <p:cNvSpPr>
            <a:spLocks noGrp="1"/>
          </p:cNvSpPr>
          <p:nvPr>
            <p:ph type="body" sz="quarter" idx="15"/>
          </p:nvPr>
        </p:nvSpPr>
        <p:spPr/>
        <p:txBody>
          <a:bodyPr/>
          <a:lstStyle/>
          <a:p>
            <a:r>
              <a:rPr kumimoji="1" lang="ja-JP" altLang="en-US" dirty="0"/>
              <a:t>人工知能</a:t>
            </a:r>
            <a:r>
              <a:rPr kumimoji="1" lang="en-US" altLang="ja-JP" dirty="0"/>
              <a:t>(AI)</a:t>
            </a:r>
            <a:r>
              <a:rPr kumimoji="1" lang="ja-JP" altLang="en-US" dirty="0"/>
              <a:t>とロボット</a:t>
            </a:r>
          </a:p>
        </p:txBody>
      </p:sp>
      <p:sp>
        <p:nvSpPr>
          <p:cNvPr id="4" name="テキスト プレースホルダー 3">
            <a:extLst>
              <a:ext uri="{FF2B5EF4-FFF2-40B4-BE49-F238E27FC236}">
                <a16:creationId xmlns:a16="http://schemas.microsoft.com/office/drawing/2014/main" id="{73A9BAB5-2BC0-0433-46EA-01B0B61E2681}"/>
              </a:ext>
            </a:extLst>
          </p:cNvPr>
          <p:cNvSpPr>
            <a:spLocks noGrp="1"/>
          </p:cNvSpPr>
          <p:nvPr>
            <p:ph type="body" sz="quarter" idx="16"/>
          </p:nvPr>
        </p:nvSpPr>
        <p:spPr/>
        <p:txBody>
          <a:bodyPr/>
          <a:lstStyle/>
          <a:p>
            <a:r>
              <a:rPr kumimoji="1" lang="en-US" altLang="ja-JP" dirty="0"/>
              <a:t>2</a:t>
            </a:r>
            <a:endParaRPr kumimoji="1" lang="ja-JP" altLang="en-US" dirty="0"/>
          </a:p>
        </p:txBody>
      </p:sp>
      <p:sp>
        <p:nvSpPr>
          <p:cNvPr id="5" name="スライド番号プレースホルダー 4">
            <a:extLst>
              <a:ext uri="{FF2B5EF4-FFF2-40B4-BE49-F238E27FC236}">
                <a16:creationId xmlns:a16="http://schemas.microsoft.com/office/drawing/2014/main" id="{7F652564-7750-AEFF-1885-3B101871E311}"/>
              </a:ext>
            </a:extLst>
          </p:cNvPr>
          <p:cNvSpPr>
            <a:spLocks noGrp="1"/>
          </p:cNvSpPr>
          <p:nvPr>
            <p:ph type="sldNum" sz="quarter" idx="12"/>
          </p:nvPr>
        </p:nvSpPr>
        <p:spPr/>
        <p:txBody>
          <a:bodyPr/>
          <a:lstStyle/>
          <a:p>
            <a:fld id="{3341DCAC-D657-49AC-AFA1-66DB296B9906}" type="slidenum">
              <a:rPr lang="ja-JP" altLang="en-US" smtClean="0"/>
              <a:pPr/>
              <a:t>126</a:t>
            </a:fld>
            <a:endParaRPr lang="ja-JP" altLang="en-US"/>
          </a:p>
        </p:txBody>
      </p:sp>
      <p:sp>
        <p:nvSpPr>
          <p:cNvPr id="6" name="テキスト プレースホルダー 5">
            <a:extLst>
              <a:ext uri="{FF2B5EF4-FFF2-40B4-BE49-F238E27FC236}">
                <a16:creationId xmlns:a16="http://schemas.microsoft.com/office/drawing/2014/main" id="{BE58AC39-156F-3CAF-D2D2-7D9A70F8A960}"/>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9 </a:t>
            </a:r>
            <a:r>
              <a:rPr kumimoji="1" lang="ja-JP" altLang="en-US" dirty="0"/>
              <a:t>情報化と私たちの生活の変化</a:t>
            </a:r>
          </a:p>
        </p:txBody>
      </p:sp>
      <p:sp>
        <p:nvSpPr>
          <p:cNvPr id="7" name="テキスト プレースホルダー 6">
            <a:extLst>
              <a:ext uri="{FF2B5EF4-FFF2-40B4-BE49-F238E27FC236}">
                <a16:creationId xmlns:a16="http://schemas.microsoft.com/office/drawing/2014/main" id="{0F095FC1-19E8-5304-7541-8423F061EAF1}"/>
              </a:ext>
            </a:extLst>
          </p:cNvPr>
          <p:cNvSpPr>
            <a:spLocks noGrp="1"/>
          </p:cNvSpPr>
          <p:nvPr>
            <p:ph type="body" sz="quarter" idx="25"/>
          </p:nvPr>
        </p:nvSpPr>
        <p:spPr>
          <a:xfrm>
            <a:off x="1045986" y="5081929"/>
            <a:ext cx="3724096" cy="430054"/>
          </a:xfrm>
        </p:spPr>
        <p:txBody>
          <a:bodyPr wrap="none">
            <a:spAutoFit/>
          </a:bodyPr>
          <a:lstStyle/>
          <a:p>
            <a:r>
              <a:rPr kumimoji="1" lang="ja-JP" altLang="en-US" sz="2400" dirty="0"/>
              <a:t>図</a:t>
            </a:r>
            <a:r>
              <a:rPr kumimoji="1" lang="en-US" altLang="ja-JP" sz="2400" dirty="0"/>
              <a:t>1</a:t>
            </a:r>
            <a:r>
              <a:rPr kumimoji="1" lang="ja-JP" altLang="en-US" sz="2400" dirty="0"/>
              <a:t>　さまざまなロボット</a:t>
            </a:r>
          </a:p>
        </p:txBody>
      </p:sp>
      <p:sp>
        <p:nvSpPr>
          <p:cNvPr id="8" name="テキスト プレースホルダー 6">
            <a:extLst>
              <a:ext uri="{FF2B5EF4-FFF2-40B4-BE49-F238E27FC236}">
                <a16:creationId xmlns:a16="http://schemas.microsoft.com/office/drawing/2014/main" id="{946280C5-9F7C-890F-D41D-B0386E464562}"/>
              </a:ext>
            </a:extLst>
          </p:cNvPr>
          <p:cNvSpPr txBox="1">
            <a:spLocks/>
          </p:cNvSpPr>
          <p:nvPr/>
        </p:nvSpPr>
        <p:spPr>
          <a:xfrm>
            <a:off x="1107541" y="4538476"/>
            <a:ext cx="1800493" cy="345607"/>
          </a:xfrm>
          <a:prstGeom prst="rect">
            <a:avLst/>
          </a:prstGeom>
        </p:spPr>
        <p:txBody>
          <a:bodyPr vert="horz" wrap="non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kumimoji="1" sz="2800" kern="1200">
                <a:solidFill>
                  <a:schemeClr val="tx1"/>
                </a:solidFill>
                <a:latin typeface="UD デジタル 教科書体 N-R" panose="02020400000000000000" pitchFamily="17" charset="-128"/>
                <a:ea typeface="UD デジタル 教科書体 N-R" panose="02020400000000000000" pitchFamily="17"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UD デジタル 教科書体 N-R" panose="02020400000000000000" pitchFamily="17" charset="-128"/>
                <a:ea typeface="UD デジタル 教科書体 N-R" panose="02020400000000000000" pitchFamily="17"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UD デジタル 教科書体 N-R" panose="02020400000000000000" pitchFamily="17" charset="-128"/>
                <a:ea typeface="UD デジタル 教科書体 N-R" panose="02020400000000000000" pitchFamily="17"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UD デジタル 教科書体 N-R" panose="02020400000000000000" pitchFamily="17" charset="-128"/>
                <a:ea typeface="UD デジタル 教科書体 N-R" panose="02020400000000000000" pitchFamily="17"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UD デジタル 教科書体 N-R" panose="02020400000000000000" pitchFamily="17" charset="-128"/>
                <a:ea typeface="UD デジタル 教科書体 N-R" panose="02020400000000000000" pitchFamily="17"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800" dirty="0"/>
              <a:t>▲人型ロボット</a:t>
            </a:r>
          </a:p>
        </p:txBody>
      </p:sp>
      <p:sp>
        <p:nvSpPr>
          <p:cNvPr id="9" name="テキスト プレースホルダー 6">
            <a:extLst>
              <a:ext uri="{FF2B5EF4-FFF2-40B4-BE49-F238E27FC236}">
                <a16:creationId xmlns:a16="http://schemas.microsoft.com/office/drawing/2014/main" id="{9C19F3B2-9C04-3741-6AA6-7985EAEA1EC8}"/>
              </a:ext>
            </a:extLst>
          </p:cNvPr>
          <p:cNvSpPr txBox="1">
            <a:spLocks/>
          </p:cNvSpPr>
          <p:nvPr/>
        </p:nvSpPr>
        <p:spPr>
          <a:xfrm>
            <a:off x="3289639" y="4538476"/>
            <a:ext cx="1800493" cy="345607"/>
          </a:xfrm>
          <a:prstGeom prst="rect">
            <a:avLst/>
          </a:prstGeom>
        </p:spPr>
        <p:txBody>
          <a:bodyPr vert="horz" wrap="non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kumimoji="1" sz="2800" kern="1200">
                <a:solidFill>
                  <a:schemeClr val="tx1"/>
                </a:solidFill>
                <a:latin typeface="UD デジタル 教科書体 N-R" panose="02020400000000000000" pitchFamily="17" charset="-128"/>
                <a:ea typeface="UD デジタル 教科書体 N-R" panose="02020400000000000000" pitchFamily="17"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UD デジタル 教科書体 N-R" panose="02020400000000000000" pitchFamily="17" charset="-128"/>
                <a:ea typeface="UD デジタル 教科書体 N-R" panose="02020400000000000000" pitchFamily="17"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UD デジタル 教科書体 N-R" panose="02020400000000000000" pitchFamily="17" charset="-128"/>
                <a:ea typeface="UD デジタル 教科書体 N-R" panose="02020400000000000000" pitchFamily="17"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UD デジタル 教科書体 N-R" panose="02020400000000000000" pitchFamily="17" charset="-128"/>
                <a:ea typeface="UD デジタル 教科書体 N-R" panose="02020400000000000000" pitchFamily="17"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UD デジタル 教科書体 N-R" panose="02020400000000000000" pitchFamily="17" charset="-128"/>
                <a:ea typeface="UD デジタル 教科書体 N-R" panose="02020400000000000000" pitchFamily="17"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800" dirty="0"/>
              <a:t>▲配膳ロボット</a:t>
            </a:r>
          </a:p>
        </p:txBody>
      </p:sp>
      <p:sp>
        <p:nvSpPr>
          <p:cNvPr id="10" name="テキスト プレースホルダー 6">
            <a:extLst>
              <a:ext uri="{FF2B5EF4-FFF2-40B4-BE49-F238E27FC236}">
                <a16:creationId xmlns:a16="http://schemas.microsoft.com/office/drawing/2014/main" id="{C943F4E0-4C71-12E8-66CA-71CD115180B2}"/>
              </a:ext>
            </a:extLst>
          </p:cNvPr>
          <p:cNvSpPr txBox="1">
            <a:spLocks/>
          </p:cNvSpPr>
          <p:nvPr/>
        </p:nvSpPr>
        <p:spPr>
          <a:xfrm>
            <a:off x="5922060" y="4538476"/>
            <a:ext cx="2031325" cy="345607"/>
          </a:xfrm>
          <a:prstGeom prst="rect">
            <a:avLst/>
          </a:prstGeom>
        </p:spPr>
        <p:txBody>
          <a:bodyPr vert="horz" wrap="non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kumimoji="1" sz="2800" kern="1200">
                <a:solidFill>
                  <a:schemeClr val="tx1"/>
                </a:solidFill>
                <a:latin typeface="UD デジタル 教科書体 N-R" panose="02020400000000000000" pitchFamily="17" charset="-128"/>
                <a:ea typeface="UD デジタル 教科書体 N-R" panose="02020400000000000000" pitchFamily="17"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UD デジタル 教科書体 N-R" panose="02020400000000000000" pitchFamily="17" charset="-128"/>
                <a:ea typeface="UD デジタル 教科書体 N-R" panose="02020400000000000000" pitchFamily="17"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UD デジタル 教科書体 N-R" panose="02020400000000000000" pitchFamily="17" charset="-128"/>
                <a:ea typeface="UD デジタル 教科書体 N-R" panose="02020400000000000000" pitchFamily="17"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UD デジタル 教科書体 N-R" panose="02020400000000000000" pitchFamily="17" charset="-128"/>
                <a:ea typeface="UD デジタル 教科書体 N-R" panose="02020400000000000000" pitchFamily="17"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UD デジタル 教科書体 N-R" panose="02020400000000000000" pitchFamily="17" charset="-128"/>
                <a:ea typeface="UD デジタル 教科書体 N-R" panose="02020400000000000000" pitchFamily="17"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800" dirty="0"/>
              <a:t>▲ロボット掃除機</a:t>
            </a:r>
          </a:p>
        </p:txBody>
      </p:sp>
      <p:sp>
        <p:nvSpPr>
          <p:cNvPr id="11" name="テキスト プレースホルダー 6">
            <a:extLst>
              <a:ext uri="{FF2B5EF4-FFF2-40B4-BE49-F238E27FC236}">
                <a16:creationId xmlns:a16="http://schemas.microsoft.com/office/drawing/2014/main" id="{0D00D894-1027-026F-4BA7-3B3475F4B29A}"/>
              </a:ext>
            </a:extLst>
          </p:cNvPr>
          <p:cNvSpPr txBox="1">
            <a:spLocks/>
          </p:cNvSpPr>
          <p:nvPr/>
        </p:nvSpPr>
        <p:spPr>
          <a:xfrm>
            <a:off x="8444842" y="4538476"/>
            <a:ext cx="2954655" cy="345607"/>
          </a:xfrm>
          <a:prstGeom prst="rect">
            <a:avLst/>
          </a:prstGeom>
        </p:spPr>
        <p:txBody>
          <a:bodyPr vert="horz" wrap="non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kumimoji="1" sz="2800" kern="1200">
                <a:solidFill>
                  <a:schemeClr val="tx1"/>
                </a:solidFill>
                <a:latin typeface="UD デジタル 教科書体 N-R" panose="02020400000000000000" pitchFamily="17" charset="-128"/>
                <a:ea typeface="UD デジタル 教科書体 N-R" panose="02020400000000000000" pitchFamily="17"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UD デジタル 教科書体 N-R" panose="02020400000000000000" pitchFamily="17" charset="-128"/>
                <a:ea typeface="UD デジタル 教科書体 N-R" panose="02020400000000000000" pitchFamily="17"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UD デジタル 教科書体 N-R" panose="02020400000000000000" pitchFamily="17" charset="-128"/>
                <a:ea typeface="UD デジタル 教科書体 N-R" panose="02020400000000000000" pitchFamily="17"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UD デジタル 教科書体 N-R" panose="02020400000000000000" pitchFamily="17" charset="-128"/>
                <a:ea typeface="UD デジタル 教科書体 N-R" panose="02020400000000000000" pitchFamily="17"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UD デジタル 教科書体 N-R" panose="02020400000000000000" pitchFamily="17" charset="-128"/>
                <a:ea typeface="UD デジタル 教科書体 N-R" panose="02020400000000000000" pitchFamily="17"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800" dirty="0"/>
              <a:t>▲災害救助用走行ロボット</a:t>
            </a:r>
          </a:p>
        </p:txBody>
      </p:sp>
      <p:pic>
        <p:nvPicPr>
          <p:cNvPr id="12" name="図 11">
            <a:extLst>
              <a:ext uri="{FF2B5EF4-FFF2-40B4-BE49-F238E27FC236}">
                <a16:creationId xmlns:a16="http://schemas.microsoft.com/office/drawing/2014/main" id="{FCF2FA7C-CB94-335A-F1BA-F91C6222E7EA}"/>
              </a:ext>
            </a:extLst>
          </p:cNvPr>
          <p:cNvPicPr>
            <a:picLocks noChangeAspect="1"/>
          </p:cNvPicPr>
          <p:nvPr/>
        </p:nvPicPr>
        <p:blipFill rotWithShape="1">
          <a:blip r:embed="rId2"/>
          <a:srcRect t="-336" r="78238" b="14429"/>
          <a:stretch/>
        </p:blipFill>
        <p:spPr>
          <a:xfrm>
            <a:off x="656140" y="1637064"/>
            <a:ext cx="2431430" cy="2754277"/>
          </a:xfrm>
          <a:prstGeom prst="rect">
            <a:avLst/>
          </a:prstGeom>
        </p:spPr>
      </p:pic>
      <p:pic>
        <p:nvPicPr>
          <p:cNvPr id="13" name="図 12">
            <a:extLst>
              <a:ext uri="{FF2B5EF4-FFF2-40B4-BE49-F238E27FC236}">
                <a16:creationId xmlns:a16="http://schemas.microsoft.com/office/drawing/2014/main" id="{EB7CDFC2-B368-619B-38C1-E9B6A87FA1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9639" y="2161161"/>
            <a:ext cx="2228282" cy="2207554"/>
          </a:xfrm>
          <a:prstGeom prst="rect">
            <a:avLst/>
          </a:prstGeom>
        </p:spPr>
      </p:pic>
      <p:pic>
        <p:nvPicPr>
          <p:cNvPr id="14" name="図 13">
            <a:extLst>
              <a:ext uri="{FF2B5EF4-FFF2-40B4-BE49-F238E27FC236}">
                <a16:creationId xmlns:a16="http://schemas.microsoft.com/office/drawing/2014/main" id="{B98E111C-849E-8378-7CDE-BE40B0C606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2060" y="2161161"/>
            <a:ext cx="2228282" cy="2207554"/>
          </a:xfrm>
          <a:prstGeom prst="rect">
            <a:avLst/>
          </a:prstGeom>
        </p:spPr>
      </p:pic>
      <p:pic>
        <p:nvPicPr>
          <p:cNvPr id="15" name="図 14">
            <a:extLst>
              <a:ext uri="{FF2B5EF4-FFF2-40B4-BE49-F238E27FC236}">
                <a16:creationId xmlns:a16="http://schemas.microsoft.com/office/drawing/2014/main" id="{040EAAAB-0B46-9090-FE3D-47B9790303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4842" y="2161161"/>
            <a:ext cx="2228282" cy="2207554"/>
          </a:xfrm>
          <a:prstGeom prst="rect">
            <a:avLst/>
          </a:prstGeom>
        </p:spPr>
      </p:pic>
    </p:spTree>
    <p:extLst>
      <p:ext uri="{BB962C8B-B14F-4D97-AF65-F5344CB8AC3E}">
        <p14:creationId xmlns:p14="http://schemas.microsoft.com/office/powerpoint/2010/main" val="24350549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D594C-6662-6A43-79F2-1705EFC98613}"/>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46DE3742-9B14-CDEC-6FB8-D27B8E2AABDF}"/>
              </a:ext>
            </a:extLst>
          </p:cNvPr>
          <p:cNvSpPr>
            <a:spLocks noGrp="1"/>
          </p:cNvSpPr>
          <p:nvPr>
            <p:ph type="body" sz="quarter" idx="14"/>
          </p:nvPr>
        </p:nvSpPr>
        <p:spPr/>
        <p:txBody>
          <a:bodyPr/>
          <a:lstStyle/>
          <a:p>
            <a:r>
              <a:rPr kumimoji="1" lang="en-US" altLang="ja-JP" dirty="0"/>
              <a:t>p.25</a:t>
            </a:r>
          </a:p>
        </p:txBody>
      </p:sp>
      <p:sp>
        <p:nvSpPr>
          <p:cNvPr id="3" name="テキスト プレースホルダー 2">
            <a:extLst>
              <a:ext uri="{FF2B5EF4-FFF2-40B4-BE49-F238E27FC236}">
                <a16:creationId xmlns:a16="http://schemas.microsoft.com/office/drawing/2014/main" id="{2894F58C-0C04-ECF0-54B4-2C34853916D2}"/>
              </a:ext>
            </a:extLst>
          </p:cNvPr>
          <p:cNvSpPr>
            <a:spLocks noGrp="1"/>
          </p:cNvSpPr>
          <p:nvPr>
            <p:ph type="body" sz="quarter" idx="15"/>
          </p:nvPr>
        </p:nvSpPr>
        <p:spPr/>
        <p:txBody>
          <a:bodyPr/>
          <a:lstStyle/>
          <a:p>
            <a:r>
              <a:rPr kumimoji="1" lang="ja-JP" altLang="en-US" dirty="0"/>
              <a:t>健康への影響</a:t>
            </a:r>
          </a:p>
        </p:txBody>
      </p:sp>
      <p:sp>
        <p:nvSpPr>
          <p:cNvPr id="4" name="テキスト プレースホルダー 3">
            <a:extLst>
              <a:ext uri="{FF2B5EF4-FFF2-40B4-BE49-F238E27FC236}">
                <a16:creationId xmlns:a16="http://schemas.microsoft.com/office/drawing/2014/main" id="{07A552A8-6B75-2F9E-21D2-6DF8B7E1615F}"/>
              </a:ext>
            </a:extLst>
          </p:cNvPr>
          <p:cNvSpPr>
            <a:spLocks noGrp="1"/>
          </p:cNvSpPr>
          <p:nvPr>
            <p:ph type="body" sz="quarter" idx="16"/>
          </p:nvPr>
        </p:nvSpPr>
        <p:spPr/>
        <p:txBody>
          <a:bodyPr/>
          <a:lstStyle/>
          <a:p>
            <a:r>
              <a:rPr kumimoji="1" lang="en-US" altLang="ja-JP" dirty="0"/>
              <a:t>3</a:t>
            </a:r>
            <a:endParaRPr kumimoji="1" lang="ja-JP" altLang="en-US" dirty="0"/>
          </a:p>
        </p:txBody>
      </p:sp>
      <p:sp>
        <p:nvSpPr>
          <p:cNvPr id="5" name="スライド番号プレースホルダー 4">
            <a:extLst>
              <a:ext uri="{FF2B5EF4-FFF2-40B4-BE49-F238E27FC236}">
                <a16:creationId xmlns:a16="http://schemas.microsoft.com/office/drawing/2014/main" id="{48234D42-42A2-6290-7EFD-20112D646FB7}"/>
              </a:ext>
            </a:extLst>
          </p:cNvPr>
          <p:cNvSpPr>
            <a:spLocks noGrp="1"/>
          </p:cNvSpPr>
          <p:nvPr>
            <p:ph type="sldNum" sz="quarter" idx="12"/>
          </p:nvPr>
        </p:nvSpPr>
        <p:spPr/>
        <p:txBody>
          <a:bodyPr/>
          <a:lstStyle/>
          <a:p>
            <a:fld id="{3341DCAC-D657-49AC-AFA1-66DB296B9906}" type="slidenum">
              <a:rPr lang="ja-JP" altLang="en-US" smtClean="0"/>
              <a:pPr/>
              <a:t>127</a:t>
            </a:fld>
            <a:endParaRPr lang="ja-JP" altLang="en-US"/>
          </a:p>
        </p:txBody>
      </p:sp>
      <p:sp>
        <p:nvSpPr>
          <p:cNvPr id="6" name="テキスト プレースホルダー 5">
            <a:extLst>
              <a:ext uri="{FF2B5EF4-FFF2-40B4-BE49-F238E27FC236}">
                <a16:creationId xmlns:a16="http://schemas.microsoft.com/office/drawing/2014/main" id="{CB271AE4-3FCE-44AB-16F2-56B2187E0DFD}"/>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9 </a:t>
            </a:r>
            <a:r>
              <a:rPr kumimoji="1" lang="ja-JP" altLang="en-US" dirty="0"/>
              <a:t>情報化と私たちの生活の変化</a:t>
            </a:r>
          </a:p>
        </p:txBody>
      </p:sp>
      <p:sp>
        <p:nvSpPr>
          <p:cNvPr id="7" name="テキスト プレースホルダー 6">
            <a:extLst>
              <a:ext uri="{FF2B5EF4-FFF2-40B4-BE49-F238E27FC236}">
                <a16:creationId xmlns:a16="http://schemas.microsoft.com/office/drawing/2014/main" id="{49ACE80C-7170-2952-DF79-5DD607EE9B4C}"/>
              </a:ext>
            </a:extLst>
          </p:cNvPr>
          <p:cNvSpPr>
            <a:spLocks noGrp="1"/>
          </p:cNvSpPr>
          <p:nvPr>
            <p:ph type="body" sz="quarter" idx="25"/>
          </p:nvPr>
        </p:nvSpPr>
        <p:spPr/>
        <p:txBody>
          <a:bodyPr/>
          <a:lstStyle/>
          <a:p>
            <a:r>
              <a:rPr kumimoji="1" lang="ja-JP" altLang="en-US" dirty="0"/>
              <a:t>　情報機器を用いた長時間の作業は、肩凝りや視力の低下などの</a:t>
            </a:r>
            <a:r>
              <a:rPr kumimoji="1" lang="en-US" altLang="ja-JP" b="1" dirty="0">
                <a:solidFill>
                  <a:srgbClr val="0070C0"/>
                </a:solidFill>
              </a:rPr>
              <a:t>VDT</a:t>
            </a:r>
            <a:r>
              <a:rPr kumimoji="1" lang="ja-JP" altLang="en-US" b="1" dirty="0">
                <a:solidFill>
                  <a:srgbClr val="0070C0"/>
                </a:solidFill>
              </a:rPr>
              <a:t>症候群</a:t>
            </a:r>
            <a:r>
              <a:rPr kumimoji="1" lang="ja-JP" altLang="en-US" dirty="0"/>
              <a:t>を引き起こすことがある。照明の位置や机・椅子の高さを調節して適切な作業環境を整え、正しい姿勢や適度な休憩などの望ましい習慣を身につけることで、これらの症状を防ぐことができる。</a:t>
            </a:r>
          </a:p>
        </p:txBody>
      </p:sp>
    </p:spTree>
    <p:extLst>
      <p:ext uri="{BB962C8B-B14F-4D97-AF65-F5344CB8AC3E}">
        <p14:creationId xmlns:p14="http://schemas.microsoft.com/office/powerpoint/2010/main" val="265588558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EC97B-39E0-D1DA-18BE-AF7BFC1B8B52}"/>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12BB912D-5FEA-E047-253B-7339345052FC}"/>
              </a:ext>
            </a:extLst>
          </p:cNvPr>
          <p:cNvSpPr>
            <a:spLocks noGrp="1"/>
          </p:cNvSpPr>
          <p:nvPr>
            <p:ph type="body" sz="quarter" idx="14"/>
          </p:nvPr>
        </p:nvSpPr>
        <p:spPr/>
        <p:txBody>
          <a:bodyPr/>
          <a:lstStyle/>
          <a:p>
            <a:r>
              <a:rPr kumimoji="1" lang="en-US" altLang="ja-JP" dirty="0"/>
              <a:t>p.25</a:t>
            </a:r>
          </a:p>
        </p:txBody>
      </p:sp>
      <p:sp>
        <p:nvSpPr>
          <p:cNvPr id="3" name="テキスト プレースホルダー 2">
            <a:extLst>
              <a:ext uri="{FF2B5EF4-FFF2-40B4-BE49-F238E27FC236}">
                <a16:creationId xmlns:a16="http://schemas.microsoft.com/office/drawing/2014/main" id="{D260B55E-321A-D1E6-650A-0C30E1AC31A6}"/>
              </a:ext>
            </a:extLst>
          </p:cNvPr>
          <p:cNvSpPr>
            <a:spLocks noGrp="1"/>
          </p:cNvSpPr>
          <p:nvPr>
            <p:ph type="body" sz="quarter" idx="15"/>
          </p:nvPr>
        </p:nvSpPr>
        <p:spPr/>
        <p:txBody>
          <a:bodyPr/>
          <a:lstStyle/>
          <a:p>
            <a:r>
              <a:rPr kumimoji="1" lang="ja-JP" altLang="en-US" dirty="0"/>
              <a:t>健康への影響</a:t>
            </a:r>
          </a:p>
        </p:txBody>
      </p:sp>
      <p:sp>
        <p:nvSpPr>
          <p:cNvPr id="4" name="テキスト プレースホルダー 3">
            <a:extLst>
              <a:ext uri="{FF2B5EF4-FFF2-40B4-BE49-F238E27FC236}">
                <a16:creationId xmlns:a16="http://schemas.microsoft.com/office/drawing/2014/main" id="{E04DE9B9-CD13-B65A-21FF-C4B49575A251}"/>
              </a:ext>
            </a:extLst>
          </p:cNvPr>
          <p:cNvSpPr>
            <a:spLocks noGrp="1"/>
          </p:cNvSpPr>
          <p:nvPr>
            <p:ph type="body" sz="quarter" idx="16"/>
          </p:nvPr>
        </p:nvSpPr>
        <p:spPr/>
        <p:txBody>
          <a:bodyPr/>
          <a:lstStyle/>
          <a:p>
            <a:r>
              <a:rPr kumimoji="1" lang="en-US" altLang="ja-JP" dirty="0"/>
              <a:t>3</a:t>
            </a:r>
            <a:endParaRPr kumimoji="1" lang="ja-JP" altLang="en-US" dirty="0"/>
          </a:p>
        </p:txBody>
      </p:sp>
      <p:sp>
        <p:nvSpPr>
          <p:cNvPr id="5" name="スライド番号プレースホルダー 4">
            <a:extLst>
              <a:ext uri="{FF2B5EF4-FFF2-40B4-BE49-F238E27FC236}">
                <a16:creationId xmlns:a16="http://schemas.microsoft.com/office/drawing/2014/main" id="{DAF22CF9-1644-5340-0B16-ED111D55F72B}"/>
              </a:ext>
            </a:extLst>
          </p:cNvPr>
          <p:cNvSpPr>
            <a:spLocks noGrp="1"/>
          </p:cNvSpPr>
          <p:nvPr>
            <p:ph type="sldNum" sz="quarter" idx="12"/>
          </p:nvPr>
        </p:nvSpPr>
        <p:spPr/>
        <p:txBody>
          <a:bodyPr/>
          <a:lstStyle/>
          <a:p>
            <a:fld id="{3341DCAC-D657-49AC-AFA1-66DB296B9906}" type="slidenum">
              <a:rPr lang="ja-JP" altLang="en-US" smtClean="0"/>
              <a:pPr/>
              <a:t>128</a:t>
            </a:fld>
            <a:endParaRPr lang="ja-JP" altLang="en-US"/>
          </a:p>
        </p:txBody>
      </p:sp>
      <p:sp>
        <p:nvSpPr>
          <p:cNvPr id="6" name="テキスト プレースホルダー 5">
            <a:extLst>
              <a:ext uri="{FF2B5EF4-FFF2-40B4-BE49-F238E27FC236}">
                <a16:creationId xmlns:a16="http://schemas.microsoft.com/office/drawing/2014/main" id="{50A5C242-3805-C911-850C-1C13D25ED1CF}"/>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9 </a:t>
            </a:r>
            <a:r>
              <a:rPr kumimoji="1" lang="ja-JP" altLang="en-US" dirty="0"/>
              <a:t>情報化と私たちの生活の変化</a:t>
            </a:r>
          </a:p>
        </p:txBody>
      </p:sp>
      <p:sp>
        <p:nvSpPr>
          <p:cNvPr id="7" name="テキスト プレースホルダー 6">
            <a:extLst>
              <a:ext uri="{FF2B5EF4-FFF2-40B4-BE49-F238E27FC236}">
                <a16:creationId xmlns:a16="http://schemas.microsoft.com/office/drawing/2014/main" id="{03E8B07D-643C-F29B-F089-CC6BAB42517D}"/>
              </a:ext>
            </a:extLst>
          </p:cNvPr>
          <p:cNvSpPr>
            <a:spLocks noGrp="1"/>
          </p:cNvSpPr>
          <p:nvPr>
            <p:ph type="body" sz="quarter" idx="25"/>
          </p:nvPr>
        </p:nvSpPr>
        <p:spPr/>
        <p:txBody>
          <a:bodyPr/>
          <a:lstStyle/>
          <a:p>
            <a:r>
              <a:rPr kumimoji="1" lang="ja-JP" altLang="en-US" dirty="0"/>
              <a:t>　また、コンピュータでの作業に伴い、いらいら、不安感、社会生活への不適応などの</a:t>
            </a:r>
            <a:r>
              <a:rPr kumimoji="1" lang="ja-JP" altLang="en-US" b="1" dirty="0">
                <a:solidFill>
                  <a:srgbClr val="0070C0"/>
                </a:solidFill>
              </a:rPr>
              <a:t>テクノストレス</a:t>
            </a:r>
            <a:r>
              <a:rPr kumimoji="1" lang="ja-JP" altLang="en-US" dirty="0"/>
              <a:t>を感じることがあるので、自分を適切にコントロールすることが大切である。</a:t>
            </a:r>
          </a:p>
          <a:p>
            <a:r>
              <a:rPr kumimoji="1" lang="ja-JP" altLang="en-US" dirty="0"/>
              <a:t>　インターネットに長時間接続して</a:t>
            </a:r>
            <a:r>
              <a:rPr kumimoji="1" lang="en-US" altLang="ja-JP" dirty="0"/>
              <a:t>SNS</a:t>
            </a:r>
            <a:r>
              <a:rPr kumimoji="1" lang="ja-JP" altLang="en-US" dirty="0"/>
              <a:t>の閲覧や動画の視聴などに夢中になったり、オンラインゲームに長時間費やしたりを続けていると、ひどい場合は</a:t>
            </a:r>
            <a:r>
              <a:rPr kumimoji="1" lang="ja-JP" altLang="en-US" b="1" dirty="0">
                <a:solidFill>
                  <a:srgbClr val="0070C0"/>
                </a:solidFill>
              </a:rPr>
              <a:t>ネット依存</a:t>
            </a:r>
            <a:r>
              <a:rPr kumimoji="1" lang="ja-JP" altLang="en-US" dirty="0"/>
              <a:t>になることもある。</a:t>
            </a:r>
          </a:p>
        </p:txBody>
      </p:sp>
    </p:spTree>
    <p:extLst>
      <p:ext uri="{BB962C8B-B14F-4D97-AF65-F5344CB8AC3E}">
        <p14:creationId xmlns:p14="http://schemas.microsoft.com/office/powerpoint/2010/main" val="325917505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735F4-84BE-8879-15F7-0064BC71FA99}"/>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993CC6CD-B71F-8F89-C6D7-FB1AE39908CC}"/>
              </a:ext>
            </a:extLst>
          </p:cNvPr>
          <p:cNvSpPr>
            <a:spLocks noGrp="1"/>
          </p:cNvSpPr>
          <p:nvPr>
            <p:ph type="body" sz="quarter" idx="14"/>
          </p:nvPr>
        </p:nvSpPr>
        <p:spPr/>
        <p:txBody>
          <a:bodyPr/>
          <a:lstStyle/>
          <a:p>
            <a:r>
              <a:rPr kumimoji="1" lang="en-US" altLang="ja-JP" dirty="0"/>
              <a:t>p.25</a:t>
            </a:r>
          </a:p>
        </p:txBody>
      </p:sp>
      <p:sp>
        <p:nvSpPr>
          <p:cNvPr id="3" name="テキスト プレースホルダー 2">
            <a:extLst>
              <a:ext uri="{FF2B5EF4-FFF2-40B4-BE49-F238E27FC236}">
                <a16:creationId xmlns:a16="http://schemas.microsoft.com/office/drawing/2014/main" id="{C7FF63D2-B5D4-8D04-03C1-0B2D6995A070}"/>
              </a:ext>
            </a:extLst>
          </p:cNvPr>
          <p:cNvSpPr>
            <a:spLocks noGrp="1"/>
          </p:cNvSpPr>
          <p:nvPr>
            <p:ph type="body" sz="quarter" idx="15"/>
          </p:nvPr>
        </p:nvSpPr>
        <p:spPr/>
        <p:txBody>
          <a:bodyPr/>
          <a:lstStyle/>
          <a:p>
            <a:r>
              <a:rPr kumimoji="1" lang="ja-JP" altLang="en-US" dirty="0"/>
              <a:t>健康への影響</a:t>
            </a:r>
          </a:p>
        </p:txBody>
      </p:sp>
      <p:sp>
        <p:nvSpPr>
          <p:cNvPr id="4" name="テキスト プレースホルダー 3">
            <a:extLst>
              <a:ext uri="{FF2B5EF4-FFF2-40B4-BE49-F238E27FC236}">
                <a16:creationId xmlns:a16="http://schemas.microsoft.com/office/drawing/2014/main" id="{837CE52C-0F4A-6647-F335-E7E2EFC53AAC}"/>
              </a:ext>
            </a:extLst>
          </p:cNvPr>
          <p:cNvSpPr>
            <a:spLocks noGrp="1"/>
          </p:cNvSpPr>
          <p:nvPr>
            <p:ph type="body" sz="quarter" idx="16"/>
          </p:nvPr>
        </p:nvSpPr>
        <p:spPr/>
        <p:txBody>
          <a:bodyPr/>
          <a:lstStyle/>
          <a:p>
            <a:r>
              <a:rPr kumimoji="1" lang="en-US" altLang="ja-JP" dirty="0"/>
              <a:t>3</a:t>
            </a:r>
            <a:endParaRPr kumimoji="1" lang="ja-JP" altLang="en-US" dirty="0"/>
          </a:p>
        </p:txBody>
      </p:sp>
      <p:sp>
        <p:nvSpPr>
          <p:cNvPr id="5" name="スライド番号プレースホルダー 4">
            <a:extLst>
              <a:ext uri="{FF2B5EF4-FFF2-40B4-BE49-F238E27FC236}">
                <a16:creationId xmlns:a16="http://schemas.microsoft.com/office/drawing/2014/main" id="{A207B1D9-632E-F623-9460-7E454F185591}"/>
              </a:ext>
            </a:extLst>
          </p:cNvPr>
          <p:cNvSpPr>
            <a:spLocks noGrp="1"/>
          </p:cNvSpPr>
          <p:nvPr>
            <p:ph type="sldNum" sz="quarter" idx="12"/>
          </p:nvPr>
        </p:nvSpPr>
        <p:spPr/>
        <p:txBody>
          <a:bodyPr/>
          <a:lstStyle/>
          <a:p>
            <a:fld id="{3341DCAC-D657-49AC-AFA1-66DB296B9906}" type="slidenum">
              <a:rPr lang="ja-JP" altLang="en-US" smtClean="0"/>
              <a:pPr/>
              <a:t>129</a:t>
            </a:fld>
            <a:endParaRPr lang="ja-JP" altLang="en-US"/>
          </a:p>
        </p:txBody>
      </p:sp>
      <p:sp>
        <p:nvSpPr>
          <p:cNvPr id="6" name="テキスト プレースホルダー 5">
            <a:extLst>
              <a:ext uri="{FF2B5EF4-FFF2-40B4-BE49-F238E27FC236}">
                <a16:creationId xmlns:a16="http://schemas.microsoft.com/office/drawing/2014/main" id="{36940D8D-3E6B-5E80-770E-C2175450CAE3}"/>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9 </a:t>
            </a:r>
            <a:r>
              <a:rPr kumimoji="1" lang="ja-JP" altLang="en-US" dirty="0"/>
              <a:t>情報化と私たちの生活の変化</a:t>
            </a:r>
          </a:p>
        </p:txBody>
      </p:sp>
      <p:sp>
        <p:nvSpPr>
          <p:cNvPr id="7" name="テキスト プレースホルダー 6">
            <a:extLst>
              <a:ext uri="{FF2B5EF4-FFF2-40B4-BE49-F238E27FC236}">
                <a16:creationId xmlns:a16="http://schemas.microsoft.com/office/drawing/2014/main" id="{031CBD01-AFA7-037A-FB7C-4D0CD1667218}"/>
              </a:ext>
            </a:extLst>
          </p:cNvPr>
          <p:cNvSpPr>
            <a:spLocks noGrp="1"/>
          </p:cNvSpPr>
          <p:nvPr>
            <p:ph type="body" sz="quarter" idx="25"/>
          </p:nvPr>
        </p:nvSpPr>
        <p:spPr>
          <a:xfrm>
            <a:off x="1344628" y="5307804"/>
            <a:ext cx="8956298" cy="430054"/>
          </a:xfrm>
        </p:spPr>
        <p:txBody>
          <a:bodyPr wrap="none">
            <a:spAutoFit/>
          </a:bodyPr>
          <a:lstStyle/>
          <a:p>
            <a:r>
              <a:rPr kumimoji="1" lang="ja-JP" altLang="en-US" sz="2400" dirty="0"/>
              <a:t>図</a:t>
            </a:r>
            <a:r>
              <a:rPr kumimoji="1" lang="en-US" altLang="ja-JP" sz="2400" dirty="0"/>
              <a:t>2</a:t>
            </a:r>
            <a:r>
              <a:rPr kumimoji="1" lang="ja-JP" altLang="en-US" sz="2400" dirty="0"/>
              <a:t>　</a:t>
            </a:r>
            <a:r>
              <a:rPr kumimoji="1" lang="en-US" altLang="ja-JP" sz="2400" dirty="0"/>
              <a:t>10</a:t>
            </a:r>
            <a:r>
              <a:rPr kumimoji="1" lang="ja-JP" altLang="en-US" sz="2400" dirty="0"/>
              <a:t>代のライフスタイル　モバイル社会研究所調査より作成</a:t>
            </a:r>
          </a:p>
        </p:txBody>
      </p:sp>
      <p:pic>
        <p:nvPicPr>
          <p:cNvPr id="8" name="図 7">
            <a:extLst>
              <a:ext uri="{FF2B5EF4-FFF2-40B4-BE49-F238E27FC236}">
                <a16:creationId xmlns:a16="http://schemas.microsoft.com/office/drawing/2014/main" id="{598D3B7F-785B-70CE-AF03-1D319D46C7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628" y="1335169"/>
            <a:ext cx="9268552" cy="3828010"/>
          </a:xfrm>
          <a:prstGeom prst="rect">
            <a:avLst/>
          </a:prstGeom>
        </p:spPr>
      </p:pic>
    </p:spTree>
    <p:extLst>
      <p:ext uri="{BB962C8B-B14F-4D97-AF65-F5344CB8AC3E}">
        <p14:creationId xmlns:p14="http://schemas.microsoft.com/office/powerpoint/2010/main" val="3325883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AD4BB-0227-66F9-6234-84D9F78510E7}"/>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27FD3941-E7A0-8953-5FB5-20E9B11BA6E9}"/>
              </a:ext>
            </a:extLst>
          </p:cNvPr>
          <p:cNvSpPr>
            <a:spLocks noGrp="1"/>
          </p:cNvSpPr>
          <p:nvPr>
            <p:ph type="body" sz="quarter" idx="14"/>
          </p:nvPr>
        </p:nvSpPr>
        <p:spPr/>
        <p:txBody>
          <a:bodyPr/>
          <a:lstStyle/>
          <a:p>
            <a:r>
              <a:rPr kumimoji="1" lang="en-US" altLang="ja-JP" dirty="0"/>
              <a:t>p.9</a:t>
            </a:r>
          </a:p>
        </p:txBody>
      </p:sp>
      <p:sp>
        <p:nvSpPr>
          <p:cNvPr id="3" name="スライド番号プレースホルダー 2">
            <a:extLst>
              <a:ext uri="{FF2B5EF4-FFF2-40B4-BE49-F238E27FC236}">
                <a16:creationId xmlns:a16="http://schemas.microsoft.com/office/drawing/2014/main" id="{B059D260-F1ED-DE51-1974-D807D13ABC13}"/>
              </a:ext>
            </a:extLst>
          </p:cNvPr>
          <p:cNvSpPr>
            <a:spLocks noGrp="1"/>
          </p:cNvSpPr>
          <p:nvPr>
            <p:ph type="sldNum" sz="quarter" idx="12"/>
          </p:nvPr>
        </p:nvSpPr>
        <p:spPr/>
        <p:txBody>
          <a:bodyPr/>
          <a:lstStyle/>
          <a:p>
            <a:fld id="{3341DCAC-D657-49AC-AFA1-66DB296B9906}" type="slidenum">
              <a:rPr lang="ja-JP" altLang="en-US" smtClean="0"/>
              <a:pPr/>
              <a:t>13</a:t>
            </a:fld>
            <a:endParaRPr lang="ja-JP" altLang="en-US"/>
          </a:p>
        </p:txBody>
      </p:sp>
      <p:sp>
        <p:nvSpPr>
          <p:cNvPr id="4" name="テキスト プレースホルダー 3">
            <a:extLst>
              <a:ext uri="{FF2B5EF4-FFF2-40B4-BE49-F238E27FC236}">
                <a16:creationId xmlns:a16="http://schemas.microsoft.com/office/drawing/2014/main" id="{20BB8BBE-3689-D783-F621-B7E97C07FBD1}"/>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1 </a:t>
            </a:r>
            <a:r>
              <a:rPr kumimoji="1" lang="ja-JP" altLang="en-US" dirty="0"/>
              <a:t>情報とメディアの特性</a:t>
            </a:r>
          </a:p>
        </p:txBody>
      </p:sp>
      <p:sp>
        <p:nvSpPr>
          <p:cNvPr id="5" name="コンテンツ プレースホルダー 4">
            <a:extLst>
              <a:ext uri="{FF2B5EF4-FFF2-40B4-BE49-F238E27FC236}">
                <a16:creationId xmlns:a16="http://schemas.microsoft.com/office/drawing/2014/main" id="{9FAF3421-585F-3200-EF09-EF18D806134B}"/>
              </a:ext>
            </a:extLst>
          </p:cNvPr>
          <p:cNvSpPr>
            <a:spLocks noGrp="1"/>
          </p:cNvSpPr>
          <p:nvPr>
            <p:ph idx="1"/>
          </p:nvPr>
        </p:nvSpPr>
        <p:spPr/>
        <p:txBody>
          <a:bodyPr/>
          <a:lstStyle/>
          <a:p>
            <a:r>
              <a:rPr kumimoji="1" lang="ja-JP" altLang="en-US" dirty="0"/>
              <a:t>文字のメリット：情報を正確に伝えられる</a:t>
            </a:r>
          </a:p>
          <a:p>
            <a:r>
              <a:rPr kumimoji="1" lang="ja-JP" altLang="en-US" dirty="0"/>
              <a:t>デメリット：読めない文字では情報が伝わらない。</a:t>
            </a:r>
          </a:p>
          <a:p>
            <a:r>
              <a:rPr kumimoji="1" lang="ja-JP" altLang="en-US" dirty="0"/>
              <a:t>など</a:t>
            </a:r>
          </a:p>
        </p:txBody>
      </p:sp>
      <p:sp>
        <p:nvSpPr>
          <p:cNvPr id="6" name="タイトル 5">
            <a:extLst>
              <a:ext uri="{FF2B5EF4-FFF2-40B4-BE49-F238E27FC236}">
                <a16:creationId xmlns:a16="http://schemas.microsoft.com/office/drawing/2014/main" id="{93BFAE27-39DE-B015-D632-2BF95C612267}"/>
              </a:ext>
            </a:extLst>
          </p:cNvPr>
          <p:cNvSpPr>
            <a:spLocks noGrp="1"/>
          </p:cNvSpPr>
          <p:nvPr>
            <p:ph type="title"/>
          </p:nvPr>
        </p:nvSpPr>
        <p:spPr/>
        <p:txBody>
          <a:bodyPr/>
          <a:lstStyle/>
          <a:p>
            <a:r>
              <a:rPr kumimoji="1" lang="en-US" altLang="ja-JP" dirty="0"/>
              <a:t>1</a:t>
            </a:r>
            <a:endParaRPr kumimoji="1" lang="ja-JP" altLang="en-US" dirty="0"/>
          </a:p>
        </p:txBody>
      </p:sp>
      <p:sp>
        <p:nvSpPr>
          <p:cNvPr id="7" name="コンテンツ プレースホルダー 6">
            <a:extLst>
              <a:ext uri="{FF2B5EF4-FFF2-40B4-BE49-F238E27FC236}">
                <a16:creationId xmlns:a16="http://schemas.microsoft.com/office/drawing/2014/main" id="{F291B53C-5827-A5AA-BC2D-21CE2AE85209}"/>
              </a:ext>
            </a:extLst>
          </p:cNvPr>
          <p:cNvSpPr>
            <a:spLocks noGrp="1"/>
          </p:cNvSpPr>
          <p:nvPr>
            <p:ph sz="quarter" idx="16"/>
          </p:nvPr>
        </p:nvSpPr>
        <p:spPr/>
        <p:txBody>
          <a:bodyPr/>
          <a:lstStyle/>
          <a:p>
            <a:r>
              <a:rPr kumimoji="1" lang="ja-JP" altLang="en-US" dirty="0"/>
              <a:t>　表現メディアの文字・音声・画像・動画は、それぞれどのような情報を伝達するのに向いているのだろうか。</a:t>
            </a:r>
          </a:p>
          <a:p>
            <a:r>
              <a:rPr kumimoji="1" lang="ja-JP" altLang="en-US" dirty="0"/>
              <a:t>伝わる情報のメリットとデメリットを考えてみよう。</a:t>
            </a:r>
          </a:p>
        </p:txBody>
      </p:sp>
    </p:spTree>
    <p:extLst>
      <p:ext uri="{BB962C8B-B14F-4D97-AF65-F5344CB8AC3E}">
        <p14:creationId xmlns:p14="http://schemas.microsoft.com/office/powerpoint/2010/main" val="367882494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77EE0-5A7B-F21F-01A1-49A5FE389339}"/>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54908874-FCA9-74E7-C182-043996D1E6FA}"/>
              </a:ext>
            </a:extLst>
          </p:cNvPr>
          <p:cNvSpPr>
            <a:spLocks noGrp="1"/>
          </p:cNvSpPr>
          <p:nvPr>
            <p:ph type="body" sz="quarter" idx="14"/>
          </p:nvPr>
        </p:nvSpPr>
        <p:spPr/>
        <p:txBody>
          <a:bodyPr/>
          <a:lstStyle/>
          <a:p>
            <a:r>
              <a:rPr kumimoji="1" lang="en-US" altLang="ja-JP" dirty="0"/>
              <a:t>p.25</a:t>
            </a:r>
          </a:p>
        </p:txBody>
      </p:sp>
      <p:sp>
        <p:nvSpPr>
          <p:cNvPr id="3" name="テキスト プレースホルダー 2">
            <a:extLst>
              <a:ext uri="{FF2B5EF4-FFF2-40B4-BE49-F238E27FC236}">
                <a16:creationId xmlns:a16="http://schemas.microsoft.com/office/drawing/2014/main" id="{72E43181-2ECC-B825-71C8-91218D4106B2}"/>
              </a:ext>
            </a:extLst>
          </p:cNvPr>
          <p:cNvSpPr>
            <a:spLocks noGrp="1"/>
          </p:cNvSpPr>
          <p:nvPr>
            <p:ph type="body" sz="quarter" idx="15"/>
          </p:nvPr>
        </p:nvSpPr>
        <p:spPr/>
        <p:txBody>
          <a:bodyPr/>
          <a:lstStyle/>
          <a:p>
            <a:r>
              <a:rPr kumimoji="1" lang="ja-JP" altLang="en-US" dirty="0"/>
              <a:t>健康への影響</a:t>
            </a:r>
          </a:p>
        </p:txBody>
      </p:sp>
      <p:sp>
        <p:nvSpPr>
          <p:cNvPr id="4" name="テキスト プレースホルダー 3">
            <a:extLst>
              <a:ext uri="{FF2B5EF4-FFF2-40B4-BE49-F238E27FC236}">
                <a16:creationId xmlns:a16="http://schemas.microsoft.com/office/drawing/2014/main" id="{34EEAB68-A8DA-A912-C9EE-3DF9B4D12972}"/>
              </a:ext>
            </a:extLst>
          </p:cNvPr>
          <p:cNvSpPr>
            <a:spLocks noGrp="1"/>
          </p:cNvSpPr>
          <p:nvPr>
            <p:ph type="body" sz="quarter" idx="16"/>
          </p:nvPr>
        </p:nvSpPr>
        <p:spPr/>
        <p:txBody>
          <a:bodyPr/>
          <a:lstStyle/>
          <a:p>
            <a:r>
              <a:rPr kumimoji="1" lang="en-US" altLang="ja-JP" dirty="0"/>
              <a:t>3</a:t>
            </a:r>
            <a:endParaRPr kumimoji="1" lang="ja-JP" altLang="en-US" dirty="0"/>
          </a:p>
        </p:txBody>
      </p:sp>
      <p:sp>
        <p:nvSpPr>
          <p:cNvPr id="5" name="スライド番号プレースホルダー 4">
            <a:extLst>
              <a:ext uri="{FF2B5EF4-FFF2-40B4-BE49-F238E27FC236}">
                <a16:creationId xmlns:a16="http://schemas.microsoft.com/office/drawing/2014/main" id="{8EA21A59-DE78-10DC-9ED9-D10B98B5D1B2}"/>
              </a:ext>
            </a:extLst>
          </p:cNvPr>
          <p:cNvSpPr>
            <a:spLocks noGrp="1"/>
          </p:cNvSpPr>
          <p:nvPr>
            <p:ph type="sldNum" sz="quarter" idx="12"/>
          </p:nvPr>
        </p:nvSpPr>
        <p:spPr/>
        <p:txBody>
          <a:bodyPr/>
          <a:lstStyle/>
          <a:p>
            <a:fld id="{3341DCAC-D657-49AC-AFA1-66DB296B9906}" type="slidenum">
              <a:rPr lang="ja-JP" altLang="en-US" smtClean="0"/>
              <a:pPr/>
              <a:t>130</a:t>
            </a:fld>
            <a:endParaRPr lang="ja-JP" altLang="en-US"/>
          </a:p>
        </p:txBody>
      </p:sp>
      <p:sp>
        <p:nvSpPr>
          <p:cNvPr id="6" name="テキスト プレースホルダー 5">
            <a:extLst>
              <a:ext uri="{FF2B5EF4-FFF2-40B4-BE49-F238E27FC236}">
                <a16:creationId xmlns:a16="http://schemas.microsoft.com/office/drawing/2014/main" id="{25F82792-79AC-EE63-CCD9-8779EC1F6F1F}"/>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9 </a:t>
            </a:r>
            <a:r>
              <a:rPr kumimoji="1" lang="ja-JP" altLang="en-US" dirty="0"/>
              <a:t>情報化と私たちの生活の変化</a:t>
            </a:r>
          </a:p>
        </p:txBody>
      </p:sp>
      <p:sp>
        <p:nvSpPr>
          <p:cNvPr id="7" name="テキスト プレースホルダー 6">
            <a:extLst>
              <a:ext uri="{FF2B5EF4-FFF2-40B4-BE49-F238E27FC236}">
                <a16:creationId xmlns:a16="http://schemas.microsoft.com/office/drawing/2014/main" id="{E20E7E72-5922-4FA7-7960-FBE9CB3A340D}"/>
              </a:ext>
            </a:extLst>
          </p:cNvPr>
          <p:cNvSpPr>
            <a:spLocks noGrp="1"/>
          </p:cNvSpPr>
          <p:nvPr>
            <p:ph type="body" sz="quarter" idx="25"/>
          </p:nvPr>
        </p:nvSpPr>
        <p:spPr>
          <a:xfrm>
            <a:off x="1344629" y="4985870"/>
            <a:ext cx="2031325" cy="430054"/>
          </a:xfrm>
        </p:spPr>
        <p:txBody>
          <a:bodyPr wrap="none">
            <a:spAutoFit/>
          </a:bodyPr>
          <a:lstStyle/>
          <a:p>
            <a:r>
              <a:rPr kumimoji="1" lang="ja-JP" altLang="en-US" sz="2400" dirty="0"/>
              <a:t>図</a:t>
            </a:r>
            <a:r>
              <a:rPr kumimoji="1" lang="en-US" altLang="ja-JP" sz="2400" dirty="0"/>
              <a:t>3</a:t>
            </a:r>
            <a:r>
              <a:rPr kumimoji="1" lang="ja-JP" altLang="en-US" sz="2400" dirty="0"/>
              <a:t>　</a:t>
            </a:r>
            <a:r>
              <a:rPr kumimoji="1" lang="en-US" altLang="ja-JP" sz="2400" dirty="0"/>
              <a:t>VDT</a:t>
            </a:r>
            <a:r>
              <a:rPr kumimoji="1" lang="ja-JP" altLang="en-US" sz="2400" dirty="0"/>
              <a:t>障害</a:t>
            </a:r>
          </a:p>
        </p:txBody>
      </p:sp>
      <p:pic>
        <p:nvPicPr>
          <p:cNvPr id="8" name="図 7">
            <a:extLst>
              <a:ext uri="{FF2B5EF4-FFF2-40B4-BE49-F238E27FC236}">
                <a16:creationId xmlns:a16="http://schemas.microsoft.com/office/drawing/2014/main" id="{6790201E-59AC-9688-6E41-7E7E37D480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3244" y="1472387"/>
            <a:ext cx="3859101" cy="3237258"/>
          </a:xfrm>
          <a:prstGeom prst="rect">
            <a:avLst/>
          </a:prstGeom>
        </p:spPr>
      </p:pic>
    </p:spTree>
    <p:extLst>
      <p:ext uri="{BB962C8B-B14F-4D97-AF65-F5344CB8AC3E}">
        <p14:creationId xmlns:p14="http://schemas.microsoft.com/office/powerpoint/2010/main" val="412106342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7770C81E-963B-88B9-B59C-A9A59DF135A4}"/>
              </a:ext>
            </a:extLst>
          </p:cNvPr>
          <p:cNvSpPr>
            <a:spLocks noGrp="1"/>
          </p:cNvSpPr>
          <p:nvPr>
            <p:ph type="body" sz="quarter" idx="14"/>
          </p:nvPr>
        </p:nvSpPr>
        <p:spPr/>
        <p:txBody>
          <a:bodyPr/>
          <a:lstStyle/>
          <a:p>
            <a:r>
              <a:rPr kumimoji="1" lang="en-US" altLang="ja-JP" dirty="0"/>
              <a:t>p.25</a:t>
            </a:r>
          </a:p>
        </p:txBody>
      </p:sp>
      <p:sp>
        <p:nvSpPr>
          <p:cNvPr id="3" name="スライド番号プレースホルダー 2">
            <a:extLst>
              <a:ext uri="{FF2B5EF4-FFF2-40B4-BE49-F238E27FC236}">
                <a16:creationId xmlns:a16="http://schemas.microsoft.com/office/drawing/2014/main" id="{05D6213D-E6EC-538E-2A51-5E759EA17440}"/>
              </a:ext>
            </a:extLst>
          </p:cNvPr>
          <p:cNvSpPr>
            <a:spLocks noGrp="1"/>
          </p:cNvSpPr>
          <p:nvPr>
            <p:ph type="sldNum" sz="quarter" idx="12"/>
          </p:nvPr>
        </p:nvSpPr>
        <p:spPr/>
        <p:txBody>
          <a:bodyPr/>
          <a:lstStyle/>
          <a:p>
            <a:fld id="{3341DCAC-D657-49AC-AFA1-66DB296B9906}" type="slidenum">
              <a:rPr lang="ja-JP" altLang="en-US" smtClean="0"/>
              <a:pPr/>
              <a:t>131</a:t>
            </a:fld>
            <a:endParaRPr lang="ja-JP" altLang="en-US"/>
          </a:p>
        </p:txBody>
      </p:sp>
      <p:sp>
        <p:nvSpPr>
          <p:cNvPr id="4" name="テキスト プレースホルダー 3">
            <a:extLst>
              <a:ext uri="{FF2B5EF4-FFF2-40B4-BE49-F238E27FC236}">
                <a16:creationId xmlns:a16="http://schemas.microsoft.com/office/drawing/2014/main" id="{23A10D7A-7E36-957D-70E5-5E0D889D6C41}"/>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9 </a:t>
            </a:r>
            <a:r>
              <a:rPr kumimoji="1" lang="ja-JP" altLang="en-US" dirty="0"/>
              <a:t>情報化と私たちの生活の変化</a:t>
            </a:r>
          </a:p>
        </p:txBody>
      </p:sp>
      <p:sp>
        <p:nvSpPr>
          <p:cNvPr id="6" name="タイトル 5">
            <a:extLst>
              <a:ext uri="{FF2B5EF4-FFF2-40B4-BE49-F238E27FC236}">
                <a16:creationId xmlns:a16="http://schemas.microsoft.com/office/drawing/2014/main" id="{6461E5F7-C195-E48C-1135-36EDFC38D717}"/>
              </a:ext>
            </a:extLst>
          </p:cNvPr>
          <p:cNvSpPr>
            <a:spLocks noGrp="1"/>
          </p:cNvSpPr>
          <p:nvPr>
            <p:ph type="title"/>
          </p:nvPr>
        </p:nvSpPr>
        <p:spPr/>
        <p:txBody>
          <a:bodyPr/>
          <a:lstStyle/>
          <a:p>
            <a:r>
              <a:rPr kumimoji="1" lang="en-US" altLang="ja-JP" dirty="0"/>
              <a:t>9</a:t>
            </a:r>
            <a:endParaRPr kumimoji="1" lang="ja-JP" altLang="en-US" dirty="0"/>
          </a:p>
        </p:txBody>
      </p:sp>
      <p:sp>
        <p:nvSpPr>
          <p:cNvPr id="7" name="コンテンツ プレースホルダー 6">
            <a:extLst>
              <a:ext uri="{FF2B5EF4-FFF2-40B4-BE49-F238E27FC236}">
                <a16:creationId xmlns:a16="http://schemas.microsoft.com/office/drawing/2014/main" id="{E7033320-E530-8B3D-9E6F-F218DE9A4B21}"/>
              </a:ext>
            </a:extLst>
          </p:cNvPr>
          <p:cNvSpPr>
            <a:spLocks noGrp="1"/>
          </p:cNvSpPr>
          <p:nvPr>
            <p:ph sz="quarter" idx="16"/>
          </p:nvPr>
        </p:nvSpPr>
        <p:spPr/>
        <p:txBody>
          <a:bodyPr/>
          <a:lstStyle/>
          <a:p>
            <a:r>
              <a:rPr kumimoji="1" lang="ja-JP" altLang="en-US" dirty="0"/>
              <a:t>　毎日のインターネット利用時間を記録して、ネット依存になっていないか考えてみよう。</a:t>
            </a:r>
          </a:p>
        </p:txBody>
      </p:sp>
    </p:spTree>
    <p:extLst>
      <p:ext uri="{BB962C8B-B14F-4D97-AF65-F5344CB8AC3E}">
        <p14:creationId xmlns:p14="http://schemas.microsoft.com/office/powerpoint/2010/main" val="266905667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501C3775-DBBD-DAE8-BF43-CA9FC63CBCB1}"/>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9 </a:t>
            </a:r>
            <a:r>
              <a:rPr kumimoji="1" lang="ja-JP" altLang="en-US" dirty="0"/>
              <a:t>情報化と私たちの生活の変化</a:t>
            </a:r>
          </a:p>
        </p:txBody>
      </p:sp>
      <p:sp>
        <p:nvSpPr>
          <p:cNvPr id="3" name="テキスト プレースホルダー 2">
            <a:extLst>
              <a:ext uri="{FF2B5EF4-FFF2-40B4-BE49-F238E27FC236}">
                <a16:creationId xmlns:a16="http://schemas.microsoft.com/office/drawing/2014/main" id="{2A885EA7-E14C-3DE9-EB95-FB3ADCF477CE}"/>
              </a:ext>
            </a:extLst>
          </p:cNvPr>
          <p:cNvSpPr>
            <a:spLocks noGrp="1"/>
          </p:cNvSpPr>
          <p:nvPr>
            <p:ph type="body" sz="quarter" idx="15"/>
          </p:nvPr>
        </p:nvSpPr>
        <p:spPr/>
        <p:txBody>
          <a:bodyPr/>
          <a:lstStyle/>
          <a:p>
            <a:r>
              <a:rPr kumimoji="1" lang="ja-JP" altLang="en-US" dirty="0"/>
              <a:t>人工知能（</a:t>
            </a:r>
            <a:r>
              <a:rPr kumimoji="1" lang="en-US" altLang="ja-JP" dirty="0"/>
              <a:t>AI</a:t>
            </a:r>
            <a:r>
              <a:rPr kumimoji="1" lang="ja-JP" altLang="en-US" dirty="0"/>
              <a:t>）で仕事と社会が変わる</a:t>
            </a:r>
          </a:p>
        </p:txBody>
      </p:sp>
      <p:sp>
        <p:nvSpPr>
          <p:cNvPr id="4" name="テキスト プレースホルダー 3">
            <a:extLst>
              <a:ext uri="{FF2B5EF4-FFF2-40B4-BE49-F238E27FC236}">
                <a16:creationId xmlns:a16="http://schemas.microsoft.com/office/drawing/2014/main" id="{F826D1B7-235A-4EB9-9424-3D8D1636CE97}"/>
              </a:ext>
            </a:extLst>
          </p:cNvPr>
          <p:cNvSpPr>
            <a:spLocks noGrp="1"/>
          </p:cNvSpPr>
          <p:nvPr>
            <p:ph type="body" sz="quarter" idx="14"/>
          </p:nvPr>
        </p:nvSpPr>
        <p:spPr/>
        <p:txBody>
          <a:bodyPr/>
          <a:lstStyle/>
          <a:p>
            <a:r>
              <a:rPr kumimoji="1" lang="en-US" altLang="ja-JP" dirty="0"/>
              <a:t>p.25</a:t>
            </a:r>
          </a:p>
        </p:txBody>
      </p:sp>
      <p:sp>
        <p:nvSpPr>
          <p:cNvPr id="5" name="スライド番号プレースホルダー 4">
            <a:extLst>
              <a:ext uri="{FF2B5EF4-FFF2-40B4-BE49-F238E27FC236}">
                <a16:creationId xmlns:a16="http://schemas.microsoft.com/office/drawing/2014/main" id="{E636E0D3-427D-0799-F40E-6583B64DC67D}"/>
              </a:ext>
            </a:extLst>
          </p:cNvPr>
          <p:cNvSpPr>
            <a:spLocks noGrp="1"/>
          </p:cNvSpPr>
          <p:nvPr>
            <p:ph type="sldNum" sz="quarter" idx="12"/>
          </p:nvPr>
        </p:nvSpPr>
        <p:spPr/>
        <p:txBody>
          <a:bodyPr/>
          <a:lstStyle/>
          <a:p>
            <a:fld id="{3341DCAC-D657-49AC-AFA1-66DB296B9906}" type="slidenum">
              <a:rPr lang="ja-JP" altLang="en-US" smtClean="0"/>
              <a:pPr/>
              <a:t>132</a:t>
            </a:fld>
            <a:endParaRPr lang="ja-JP" altLang="en-US"/>
          </a:p>
        </p:txBody>
      </p:sp>
      <p:sp>
        <p:nvSpPr>
          <p:cNvPr id="6" name="コンテンツ プレースホルダー 5">
            <a:extLst>
              <a:ext uri="{FF2B5EF4-FFF2-40B4-BE49-F238E27FC236}">
                <a16:creationId xmlns:a16="http://schemas.microsoft.com/office/drawing/2014/main" id="{1E71DC87-9506-D69F-B167-691891D02C47}"/>
              </a:ext>
            </a:extLst>
          </p:cNvPr>
          <p:cNvSpPr>
            <a:spLocks noGrp="1"/>
          </p:cNvSpPr>
          <p:nvPr>
            <p:ph idx="1"/>
          </p:nvPr>
        </p:nvSpPr>
        <p:spPr/>
        <p:txBody>
          <a:bodyPr/>
          <a:lstStyle/>
          <a:p>
            <a:r>
              <a:rPr kumimoji="1" lang="ja-JP" altLang="en-US" dirty="0"/>
              <a:t>　配膳ロボットやロボット掃除機が普及すれば、配膳係や清掃員は不要になる。では、今ある仕事は全て人工知能が行うようになるのだろうか。</a:t>
            </a:r>
          </a:p>
          <a:p>
            <a:r>
              <a:rPr kumimoji="1" lang="ja-JP" altLang="en-US" dirty="0"/>
              <a:t>　ルール化された作業や大量の情報を処理する作業は、人工知能が向いている。一方、目的を自ら設定することや、ゼロから新しく何かを生み出すような仕事は、人間のほうが得意である。すると、人工知能と人間はそれぞれ得意な仕事をすることになるはずだ。</a:t>
            </a:r>
          </a:p>
        </p:txBody>
      </p:sp>
    </p:spTree>
    <p:extLst>
      <p:ext uri="{BB962C8B-B14F-4D97-AF65-F5344CB8AC3E}">
        <p14:creationId xmlns:p14="http://schemas.microsoft.com/office/powerpoint/2010/main" val="280865981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9E931-4DD9-1802-FE6A-CC3073896D1A}"/>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63465CCB-7ABF-D208-2605-E513468EFCCC}"/>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9 </a:t>
            </a:r>
            <a:r>
              <a:rPr kumimoji="1" lang="ja-JP" altLang="en-US" dirty="0"/>
              <a:t>情報化と私たちの生活の変化</a:t>
            </a:r>
          </a:p>
        </p:txBody>
      </p:sp>
      <p:sp>
        <p:nvSpPr>
          <p:cNvPr id="3" name="テキスト プレースホルダー 2">
            <a:extLst>
              <a:ext uri="{FF2B5EF4-FFF2-40B4-BE49-F238E27FC236}">
                <a16:creationId xmlns:a16="http://schemas.microsoft.com/office/drawing/2014/main" id="{353A78DE-7F33-8EC8-E220-523A26B512B3}"/>
              </a:ext>
            </a:extLst>
          </p:cNvPr>
          <p:cNvSpPr>
            <a:spLocks noGrp="1"/>
          </p:cNvSpPr>
          <p:nvPr>
            <p:ph type="body" sz="quarter" idx="15"/>
          </p:nvPr>
        </p:nvSpPr>
        <p:spPr/>
        <p:txBody>
          <a:bodyPr/>
          <a:lstStyle/>
          <a:p>
            <a:r>
              <a:rPr kumimoji="1" lang="ja-JP" altLang="en-US" dirty="0"/>
              <a:t>人工知能（</a:t>
            </a:r>
            <a:r>
              <a:rPr kumimoji="1" lang="en-US" altLang="ja-JP" dirty="0"/>
              <a:t>AI</a:t>
            </a:r>
            <a:r>
              <a:rPr kumimoji="1" lang="ja-JP" altLang="en-US" dirty="0"/>
              <a:t>）で仕事と社会が変わる</a:t>
            </a:r>
          </a:p>
        </p:txBody>
      </p:sp>
      <p:sp>
        <p:nvSpPr>
          <p:cNvPr id="4" name="テキスト プレースホルダー 3">
            <a:extLst>
              <a:ext uri="{FF2B5EF4-FFF2-40B4-BE49-F238E27FC236}">
                <a16:creationId xmlns:a16="http://schemas.microsoft.com/office/drawing/2014/main" id="{0715673E-D12A-6F70-2056-77AFB0A3D74F}"/>
              </a:ext>
            </a:extLst>
          </p:cNvPr>
          <p:cNvSpPr>
            <a:spLocks noGrp="1"/>
          </p:cNvSpPr>
          <p:nvPr>
            <p:ph type="body" sz="quarter" idx="14"/>
          </p:nvPr>
        </p:nvSpPr>
        <p:spPr/>
        <p:txBody>
          <a:bodyPr/>
          <a:lstStyle/>
          <a:p>
            <a:r>
              <a:rPr kumimoji="1" lang="en-US" altLang="ja-JP" dirty="0"/>
              <a:t>p.25</a:t>
            </a:r>
          </a:p>
        </p:txBody>
      </p:sp>
      <p:sp>
        <p:nvSpPr>
          <p:cNvPr id="5" name="スライド番号プレースホルダー 4">
            <a:extLst>
              <a:ext uri="{FF2B5EF4-FFF2-40B4-BE49-F238E27FC236}">
                <a16:creationId xmlns:a16="http://schemas.microsoft.com/office/drawing/2014/main" id="{7AC29544-05E4-EE5B-E3A5-0221FF26842C}"/>
              </a:ext>
            </a:extLst>
          </p:cNvPr>
          <p:cNvSpPr>
            <a:spLocks noGrp="1"/>
          </p:cNvSpPr>
          <p:nvPr>
            <p:ph type="sldNum" sz="quarter" idx="12"/>
          </p:nvPr>
        </p:nvSpPr>
        <p:spPr/>
        <p:txBody>
          <a:bodyPr/>
          <a:lstStyle/>
          <a:p>
            <a:fld id="{3341DCAC-D657-49AC-AFA1-66DB296B9906}" type="slidenum">
              <a:rPr lang="ja-JP" altLang="en-US" smtClean="0"/>
              <a:pPr/>
              <a:t>133</a:t>
            </a:fld>
            <a:endParaRPr lang="ja-JP" altLang="en-US" dirty="0"/>
          </a:p>
        </p:txBody>
      </p:sp>
      <p:sp>
        <p:nvSpPr>
          <p:cNvPr id="6" name="コンテンツ プレースホルダー 5">
            <a:extLst>
              <a:ext uri="{FF2B5EF4-FFF2-40B4-BE49-F238E27FC236}">
                <a16:creationId xmlns:a16="http://schemas.microsoft.com/office/drawing/2014/main" id="{2996D5D2-7B5A-C516-7942-E93387DEDFB0}"/>
              </a:ext>
            </a:extLst>
          </p:cNvPr>
          <p:cNvSpPr>
            <a:spLocks noGrp="1"/>
          </p:cNvSpPr>
          <p:nvPr>
            <p:ph idx="1"/>
          </p:nvPr>
        </p:nvSpPr>
        <p:spPr>
          <a:xfrm>
            <a:off x="656572" y="1892093"/>
            <a:ext cx="7543211" cy="4331726"/>
          </a:xfrm>
        </p:spPr>
        <p:txBody>
          <a:bodyPr>
            <a:normAutofit/>
          </a:bodyPr>
          <a:lstStyle/>
          <a:p>
            <a:r>
              <a:rPr kumimoji="1" lang="ja-JP" altLang="en-US" dirty="0"/>
              <a:t>　さらに、新しい技術に合わせて社会も変化する。例えば、洗濯機の普及によって、洗濯は重労働ではなくなったが、洗濯の回数が増えて、より清潔さや白さが求められる社会になった。</a:t>
            </a:r>
          </a:p>
          <a:p>
            <a:r>
              <a:rPr kumimoji="1" lang="ja-JP" altLang="en-US" dirty="0"/>
              <a:t>　今ある仕事が人工知能で行われるようになると、私たちの社会はどのように変化するのだろうか。この問いを考えるのは、私たち人間の仕事である。</a:t>
            </a:r>
          </a:p>
        </p:txBody>
      </p:sp>
      <p:pic>
        <p:nvPicPr>
          <p:cNvPr id="7" name="図 6">
            <a:extLst>
              <a:ext uri="{FF2B5EF4-FFF2-40B4-BE49-F238E27FC236}">
                <a16:creationId xmlns:a16="http://schemas.microsoft.com/office/drawing/2014/main" id="{C6D946E3-E5A2-E101-A03B-B1B4824629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44845" y="3203886"/>
            <a:ext cx="3458094" cy="2709950"/>
          </a:xfrm>
          <a:prstGeom prst="rect">
            <a:avLst/>
          </a:prstGeom>
        </p:spPr>
      </p:pic>
    </p:spTree>
    <p:extLst>
      <p:ext uri="{BB962C8B-B14F-4D97-AF65-F5344CB8AC3E}">
        <p14:creationId xmlns:p14="http://schemas.microsoft.com/office/powerpoint/2010/main" val="118315722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E90AD0A4-1A34-FAF3-AAE7-7974B9CD4B04}"/>
              </a:ext>
            </a:extLst>
          </p:cNvPr>
          <p:cNvSpPr>
            <a:spLocks noGrp="1"/>
          </p:cNvSpPr>
          <p:nvPr>
            <p:ph type="body" sz="quarter" idx="14"/>
          </p:nvPr>
        </p:nvSpPr>
        <p:spPr/>
        <p:txBody>
          <a:bodyPr/>
          <a:lstStyle/>
          <a:p>
            <a:r>
              <a:rPr kumimoji="1" lang="en-US" altLang="ja-JP" dirty="0"/>
              <a:t>p.25</a:t>
            </a:r>
          </a:p>
        </p:txBody>
      </p:sp>
      <p:sp>
        <p:nvSpPr>
          <p:cNvPr id="3" name="スライド番号プレースホルダー 2">
            <a:extLst>
              <a:ext uri="{FF2B5EF4-FFF2-40B4-BE49-F238E27FC236}">
                <a16:creationId xmlns:a16="http://schemas.microsoft.com/office/drawing/2014/main" id="{82D85942-F583-C2D4-91AD-6F79D07752BF}"/>
              </a:ext>
            </a:extLst>
          </p:cNvPr>
          <p:cNvSpPr>
            <a:spLocks noGrp="1"/>
          </p:cNvSpPr>
          <p:nvPr>
            <p:ph type="sldNum" sz="quarter" idx="12"/>
          </p:nvPr>
        </p:nvSpPr>
        <p:spPr/>
        <p:txBody>
          <a:bodyPr/>
          <a:lstStyle/>
          <a:p>
            <a:fld id="{3341DCAC-D657-49AC-AFA1-66DB296B9906}" type="slidenum">
              <a:rPr lang="ja-JP" altLang="en-US" smtClean="0"/>
              <a:pPr/>
              <a:t>134</a:t>
            </a:fld>
            <a:endParaRPr lang="ja-JP" altLang="en-US"/>
          </a:p>
        </p:txBody>
      </p:sp>
      <p:sp>
        <p:nvSpPr>
          <p:cNvPr id="4" name="テキスト プレースホルダー 3">
            <a:extLst>
              <a:ext uri="{FF2B5EF4-FFF2-40B4-BE49-F238E27FC236}">
                <a16:creationId xmlns:a16="http://schemas.microsoft.com/office/drawing/2014/main" id="{B218F2B4-07EF-61A2-983B-5E05FE3FA5CF}"/>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9 </a:t>
            </a:r>
            <a:r>
              <a:rPr kumimoji="1" lang="ja-JP" altLang="en-US" dirty="0"/>
              <a:t>情報化と私たちの生活の変化</a:t>
            </a:r>
          </a:p>
        </p:txBody>
      </p:sp>
      <p:sp>
        <p:nvSpPr>
          <p:cNvPr id="5" name="コンテンツ プレースホルダー 4">
            <a:extLst>
              <a:ext uri="{FF2B5EF4-FFF2-40B4-BE49-F238E27FC236}">
                <a16:creationId xmlns:a16="http://schemas.microsoft.com/office/drawing/2014/main" id="{0A6A300D-1E3D-F4F5-75D3-76D4A383C387}"/>
              </a:ext>
            </a:extLst>
          </p:cNvPr>
          <p:cNvSpPr>
            <a:spLocks noGrp="1"/>
          </p:cNvSpPr>
          <p:nvPr>
            <p:ph sz="quarter" idx="16"/>
          </p:nvPr>
        </p:nvSpPr>
        <p:spPr/>
        <p:txBody>
          <a:bodyPr/>
          <a:lstStyle/>
          <a:p>
            <a:pPr marL="0" indent="0">
              <a:buNone/>
            </a:pPr>
            <a:r>
              <a:rPr kumimoji="1" lang="ja-JP" altLang="en-US" dirty="0"/>
              <a:t>人工知能</a:t>
            </a:r>
          </a:p>
          <a:p>
            <a:pPr marL="0" indent="0">
              <a:buNone/>
            </a:pPr>
            <a:r>
              <a:rPr kumimoji="1" lang="en-US" altLang="ja-JP" dirty="0"/>
              <a:t>VDT</a:t>
            </a:r>
            <a:r>
              <a:rPr kumimoji="1" lang="ja-JP" altLang="en-US" dirty="0"/>
              <a:t>障害</a:t>
            </a:r>
          </a:p>
          <a:p>
            <a:pPr marL="0" indent="0">
              <a:buNone/>
            </a:pPr>
            <a:r>
              <a:rPr kumimoji="1" lang="ja-JP" altLang="en-US" dirty="0"/>
              <a:t>テクノストレス</a:t>
            </a:r>
          </a:p>
          <a:p>
            <a:pPr marL="0" indent="0">
              <a:buNone/>
            </a:pPr>
            <a:r>
              <a:rPr kumimoji="1" lang="ja-JP" altLang="en-US" dirty="0"/>
              <a:t>ネット依存</a:t>
            </a:r>
          </a:p>
          <a:p>
            <a:endParaRPr kumimoji="1" lang="ja-JP" altLang="en-US" dirty="0"/>
          </a:p>
        </p:txBody>
      </p:sp>
    </p:spTree>
    <p:extLst>
      <p:ext uri="{BB962C8B-B14F-4D97-AF65-F5344CB8AC3E}">
        <p14:creationId xmlns:p14="http://schemas.microsoft.com/office/powerpoint/2010/main" val="145897595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3EDFB025-BA6E-64F6-F62D-EA4DA2E2B747}"/>
              </a:ext>
            </a:extLst>
          </p:cNvPr>
          <p:cNvSpPr>
            <a:spLocks noGrp="1"/>
          </p:cNvSpPr>
          <p:nvPr>
            <p:ph type="body" sz="quarter" idx="15"/>
          </p:nvPr>
        </p:nvSpPr>
        <p:spPr/>
        <p:txBody>
          <a:bodyPr/>
          <a:lstStyle/>
          <a:p>
            <a:r>
              <a:rPr kumimoji="1" lang="ja-JP" altLang="en-US" dirty="0"/>
              <a:t>生成</a:t>
            </a:r>
            <a:r>
              <a:rPr kumimoji="1" lang="en-US" altLang="ja-JP" dirty="0"/>
              <a:t>AI</a:t>
            </a:r>
          </a:p>
        </p:txBody>
      </p:sp>
      <p:sp>
        <p:nvSpPr>
          <p:cNvPr id="3" name="テキスト プレースホルダー 2">
            <a:extLst>
              <a:ext uri="{FF2B5EF4-FFF2-40B4-BE49-F238E27FC236}">
                <a16:creationId xmlns:a16="http://schemas.microsoft.com/office/drawing/2014/main" id="{FB89A3DC-98B2-F77B-E76F-05FFB40334AB}"/>
              </a:ext>
            </a:extLst>
          </p:cNvPr>
          <p:cNvSpPr>
            <a:spLocks noGrp="1"/>
          </p:cNvSpPr>
          <p:nvPr>
            <p:ph type="body" sz="quarter" idx="14"/>
          </p:nvPr>
        </p:nvSpPr>
        <p:spPr/>
        <p:txBody>
          <a:bodyPr/>
          <a:lstStyle/>
          <a:p>
            <a:r>
              <a:rPr kumimoji="1" lang="en-US" altLang="ja-JP" dirty="0"/>
              <a:t>p.25</a:t>
            </a:r>
          </a:p>
        </p:txBody>
      </p:sp>
      <p:sp>
        <p:nvSpPr>
          <p:cNvPr id="4" name="スライド番号プレースホルダー 3">
            <a:extLst>
              <a:ext uri="{FF2B5EF4-FFF2-40B4-BE49-F238E27FC236}">
                <a16:creationId xmlns:a16="http://schemas.microsoft.com/office/drawing/2014/main" id="{5755D3F3-4900-A663-EC67-6D6C7173F5DE}"/>
              </a:ext>
            </a:extLst>
          </p:cNvPr>
          <p:cNvSpPr>
            <a:spLocks noGrp="1"/>
          </p:cNvSpPr>
          <p:nvPr>
            <p:ph type="sldNum" sz="quarter" idx="12"/>
          </p:nvPr>
        </p:nvSpPr>
        <p:spPr/>
        <p:txBody>
          <a:bodyPr/>
          <a:lstStyle/>
          <a:p>
            <a:fld id="{3341DCAC-D657-49AC-AFA1-66DB296B9906}" type="slidenum">
              <a:rPr lang="ja-JP" altLang="en-US" smtClean="0"/>
              <a:pPr/>
              <a:t>135</a:t>
            </a:fld>
            <a:endParaRPr lang="ja-JP" altLang="en-US"/>
          </a:p>
        </p:txBody>
      </p:sp>
      <p:sp>
        <p:nvSpPr>
          <p:cNvPr id="5" name="テキスト プレースホルダー 4">
            <a:extLst>
              <a:ext uri="{FF2B5EF4-FFF2-40B4-BE49-F238E27FC236}">
                <a16:creationId xmlns:a16="http://schemas.microsoft.com/office/drawing/2014/main" id="{A4A88225-09A5-226E-245E-CB799851FF5B}"/>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9 </a:t>
            </a:r>
            <a:r>
              <a:rPr kumimoji="1" lang="ja-JP" altLang="en-US" dirty="0"/>
              <a:t>情報化と私たちの生活の変化</a:t>
            </a:r>
          </a:p>
        </p:txBody>
      </p:sp>
      <p:sp>
        <p:nvSpPr>
          <p:cNvPr id="6" name="コンテンツ プレースホルダー 5">
            <a:extLst>
              <a:ext uri="{FF2B5EF4-FFF2-40B4-BE49-F238E27FC236}">
                <a16:creationId xmlns:a16="http://schemas.microsoft.com/office/drawing/2014/main" id="{AB1A408C-CAA7-17E2-B236-B7062FEDBDE4}"/>
              </a:ext>
            </a:extLst>
          </p:cNvPr>
          <p:cNvSpPr>
            <a:spLocks noGrp="1"/>
          </p:cNvSpPr>
          <p:nvPr>
            <p:ph sz="quarter" idx="16"/>
          </p:nvPr>
        </p:nvSpPr>
        <p:spPr>
          <a:xfrm>
            <a:off x="368744" y="2042014"/>
            <a:ext cx="11409509" cy="1496316"/>
          </a:xfrm>
        </p:spPr>
        <p:txBody>
          <a:bodyPr/>
          <a:lstStyle/>
          <a:p>
            <a:pPr marL="0" indent="0">
              <a:buNone/>
            </a:pPr>
            <a:r>
              <a:rPr kumimoji="1" lang="ja-JP" altLang="en-US" dirty="0" smtClean="0"/>
              <a:t>　生成</a:t>
            </a:r>
            <a:r>
              <a:rPr kumimoji="1" lang="en-US" altLang="ja-JP" dirty="0"/>
              <a:t>AI</a:t>
            </a:r>
            <a:r>
              <a:rPr kumimoji="1" lang="ja-JP" altLang="en-US" dirty="0"/>
              <a:t>はインターネットから膨大な量の情報を学習し、ユーザーからのリクエストに応えて文章や画像など、さまざまなものを作成する。生成</a:t>
            </a:r>
            <a:r>
              <a:rPr kumimoji="1" lang="en-US" altLang="ja-JP" dirty="0"/>
              <a:t>AI</a:t>
            </a:r>
            <a:r>
              <a:rPr kumimoji="1" lang="ja-JP" altLang="en-US" dirty="0"/>
              <a:t>の正確性や著作権への配慮について話し合ってみよう。</a:t>
            </a:r>
          </a:p>
        </p:txBody>
      </p:sp>
      <p:pic>
        <p:nvPicPr>
          <p:cNvPr id="7" name="図 6">
            <a:extLst>
              <a:ext uri="{FF2B5EF4-FFF2-40B4-BE49-F238E27FC236}">
                <a16:creationId xmlns:a16="http://schemas.microsoft.com/office/drawing/2014/main" id="{A9E792F9-42E7-7B51-8625-27812A15BD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3440" y="3744199"/>
            <a:ext cx="3487213" cy="2494699"/>
          </a:xfrm>
          <a:prstGeom prst="rect">
            <a:avLst/>
          </a:prstGeom>
        </p:spPr>
      </p:pic>
    </p:spTree>
    <p:extLst>
      <p:ext uri="{BB962C8B-B14F-4D97-AF65-F5344CB8AC3E}">
        <p14:creationId xmlns:p14="http://schemas.microsoft.com/office/powerpoint/2010/main" val="221677329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9C6E2C8D-7AAD-386E-C723-9994374BEAA5}"/>
              </a:ext>
            </a:extLst>
          </p:cNvPr>
          <p:cNvSpPr>
            <a:spLocks noGrp="1"/>
          </p:cNvSpPr>
          <p:nvPr>
            <p:ph type="body" sz="quarter" idx="14"/>
          </p:nvPr>
        </p:nvSpPr>
        <p:spPr/>
        <p:txBody>
          <a:bodyPr/>
          <a:lstStyle/>
          <a:p>
            <a:r>
              <a:rPr kumimoji="1" lang="en-US" altLang="ja-JP" dirty="0"/>
              <a:t>p.26</a:t>
            </a:r>
          </a:p>
        </p:txBody>
      </p:sp>
      <p:sp>
        <p:nvSpPr>
          <p:cNvPr id="8" name="テキスト プレースホルダー 7">
            <a:extLst>
              <a:ext uri="{FF2B5EF4-FFF2-40B4-BE49-F238E27FC236}">
                <a16:creationId xmlns:a16="http://schemas.microsoft.com/office/drawing/2014/main" id="{BB962254-07AB-39C2-4BA2-0C7E492FC32C}"/>
              </a:ext>
            </a:extLst>
          </p:cNvPr>
          <p:cNvSpPr>
            <a:spLocks noGrp="1"/>
          </p:cNvSpPr>
          <p:nvPr>
            <p:ph type="body" sz="quarter" idx="35"/>
          </p:nvPr>
        </p:nvSpPr>
        <p:spPr/>
        <p:txBody>
          <a:bodyPr/>
          <a:lstStyle/>
          <a:p>
            <a:r>
              <a:rPr kumimoji="1" lang="ja-JP" altLang="en-US" dirty="0"/>
              <a:t>よりよい情報社会へ</a:t>
            </a:r>
          </a:p>
        </p:txBody>
      </p:sp>
      <p:sp>
        <p:nvSpPr>
          <p:cNvPr id="9" name="テキスト プレースホルダー 8">
            <a:extLst>
              <a:ext uri="{FF2B5EF4-FFF2-40B4-BE49-F238E27FC236}">
                <a16:creationId xmlns:a16="http://schemas.microsoft.com/office/drawing/2014/main" id="{E6F11701-C323-EEE3-AD2C-1022BDC4CC8C}"/>
              </a:ext>
            </a:extLst>
          </p:cNvPr>
          <p:cNvSpPr>
            <a:spLocks noGrp="1"/>
          </p:cNvSpPr>
          <p:nvPr>
            <p:ph type="body" sz="quarter" idx="24"/>
          </p:nvPr>
        </p:nvSpPr>
        <p:spPr/>
        <p:txBody>
          <a:bodyPr/>
          <a:lstStyle/>
          <a:p>
            <a:r>
              <a:rPr kumimoji="1" lang="en-US" altLang="ja-JP" dirty="0"/>
              <a:t>10</a:t>
            </a:r>
            <a:endParaRPr kumimoji="1" lang="ja-JP" altLang="en-US" dirty="0"/>
          </a:p>
        </p:txBody>
      </p:sp>
      <p:sp>
        <p:nvSpPr>
          <p:cNvPr id="10" name="スライド番号プレースホルダー 9">
            <a:extLst>
              <a:ext uri="{FF2B5EF4-FFF2-40B4-BE49-F238E27FC236}">
                <a16:creationId xmlns:a16="http://schemas.microsoft.com/office/drawing/2014/main" id="{22B7F279-C53D-8089-3B1E-8FA5EAB86735}"/>
              </a:ext>
            </a:extLst>
          </p:cNvPr>
          <p:cNvSpPr>
            <a:spLocks noGrp="1"/>
          </p:cNvSpPr>
          <p:nvPr>
            <p:ph type="sldNum" sz="quarter" idx="12"/>
          </p:nvPr>
        </p:nvSpPr>
        <p:spPr/>
        <p:txBody>
          <a:bodyPr/>
          <a:lstStyle/>
          <a:p>
            <a:fld id="{3341DCAC-D657-49AC-AFA1-66DB296B9906}" type="slidenum">
              <a:rPr lang="ja-JP" altLang="en-US" smtClean="0"/>
              <a:pPr/>
              <a:t>136</a:t>
            </a:fld>
            <a:endParaRPr lang="ja-JP" altLang="en-US"/>
          </a:p>
        </p:txBody>
      </p:sp>
      <p:sp>
        <p:nvSpPr>
          <p:cNvPr id="11" name="テキスト プレースホルダー 10">
            <a:extLst>
              <a:ext uri="{FF2B5EF4-FFF2-40B4-BE49-F238E27FC236}">
                <a16:creationId xmlns:a16="http://schemas.microsoft.com/office/drawing/2014/main" id="{366911C3-22D1-B0C6-3ACF-EEFB2ACC7AFE}"/>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10 </a:t>
            </a:r>
            <a:r>
              <a:rPr kumimoji="1" lang="ja-JP" altLang="en-US" dirty="0"/>
              <a:t>よりよい情報社会へ</a:t>
            </a:r>
          </a:p>
        </p:txBody>
      </p:sp>
      <p:pic>
        <p:nvPicPr>
          <p:cNvPr id="18" name="図 17">
            <a:extLst>
              <a:ext uri="{FF2B5EF4-FFF2-40B4-BE49-F238E27FC236}">
                <a16:creationId xmlns:a16="http://schemas.microsoft.com/office/drawing/2014/main" id="{C85EC628-40C2-1FDF-E7D5-21EFCA4E32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2082" y="1978251"/>
            <a:ext cx="5938018" cy="3694496"/>
          </a:xfrm>
          <a:prstGeom prst="rect">
            <a:avLst/>
          </a:prstGeom>
        </p:spPr>
      </p:pic>
    </p:spTree>
    <p:extLst>
      <p:ext uri="{BB962C8B-B14F-4D97-AF65-F5344CB8AC3E}">
        <p14:creationId xmlns:p14="http://schemas.microsoft.com/office/powerpoint/2010/main" val="427366146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BDD9D-00FB-F463-64BD-375C877D874A}"/>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3A0F4165-AC5A-2BD6-7BF3-8D512CDA594D}"/>
              </a:ext>
            </a:extLst>
          </p:cNvPr>
          <p:cNvSpPr>
            <a:spLocks noGrp="1"/>
          </p:cNvSpPr>
          <p:nvPr>
            <p:ph type="body" idx="1"/>
          </p:nvPr>
        </p:nvSpPr>
        <p:spPr/>
        <p:txBody>
          <a:bodyPr>
            <a:normAutofit fontScale="92500" lnSpcReduction="10000"/>
          </a:bodyPr>
          <a:lstStyle/>
          <a:p>
            <a:r>
              <a:rPr kumimoji="1" lang="ja-JP" altLang="en-US" dirty="0"/>
              <a:t>情報社会の影への対応</a:t>
            </a:r>
          </a:p>
        </p:txBody>
      </p:sp>
      <p:sp>
        <p:nvSpPr>
          <p:cNvPr id="3" name="テキスト プレースホルダー 2">
            <a:extLst>
              <a:ext uri="{FF2B5EF4-FFF2-40B4-BE49-F238E27FC236}">
                <a16:creationId xmlns:a16="http://schemas.microsoft.com/office/drawing/2014/main" id="{8A3ECB57-24BE-6D3E-9B30-96F5CE21868A}"/>
              </a:ext>
            </a:extLst>
          </p:cNvPr>
          <p:cNvSpPr>
            <a:spLocks noGrp="1"/>
          </p:cNvSpPr>
          <p:nvPr>
            <p:ph type="body" sz="quarter" idx="14"/>
          </p:nvPr>
        </p:nvSpPr>
        <p:spPr/>
        <p:txBody>
          <a:bodyPr/>
          <a:lstStyle/>
          <a:p>
            <a:r>
              <a:rPr kumimoji="1" lang="en-US" altLang="ja-JP" dirty="0"/>
              <a:t>p.26</a:t>
            </a:r>
          </a:p>
        </p:txBody>
      </p:sp>
      <p:sp>
        <p:nvSpPr>
          <p:cNvPr id="4" name="テキスト プレースホルダー 3">
            <a:extLst>
              <a:ext uri="{FF2B5EF4-FFF2-40B4-BE49-F238E27FC236}">
                <a16:creationId xmlns:a16="http://schemas.microsoft.com/office/drawing/2014/main" id="{90891A7D-8A8E-1704-50F1-15679D6A1D0F}"/>
              </a:ext>
            </a:extLst>
          </p:cNvPr>
          <p:cNvSpPr>
            <a:spLocks noGrp="1"/>
          </p:cNvSpPr>
          <p:nvPr>
            <p:ph type="body" idx="15"/>
          </p:nvPr>
        </p:nvSpPr>
        <p:spPr/>
        <p:txBody>
          <a:bodyPr>
            <a:normAutofit fontScale="92500" lnSpcReduction="10000"/>
          </a:bodyPr>
          <a:lstStyle/>
          <a:p>
            <a:r>
              <a:rPr kumimoji="1" lang="en-US" altLang="ja-JP" dirty="0"/>
              <a:t>1</a:t>
            </a:r>
            <a:endParaRPr kumimoji="1" lang="ja-JP" altLang="en-US" dirty="0"/>
          </a:p>
        </p:txBody>
      </p:sp>
      <p:sp>
        <p:nvSpPr>
          <p:cNvPr id="5" name="テキスト プレースホルダー 4">
            <a:extLst>
              <a:ext uri="{FF2B5EF4-FFF2-40B4-BE49-F238E27FC236}">
                <a16:creationId xmlns:a16="http://schemas.microsoft.com/office/drawing/2014/main" id="{4A17B09C-CB57-C4B6-6455-9A8A34A1746C}"/>
              </a:ext>
            </a:extLst>
          </p:cNvPr>
          <p:cNvSpPr>
            <a:spLocks noGrp="1"/>
          </p:cNvSpPr>
          <p:nvPr>
            <p:ph type="body" idx="16"/>
          </p:nvPr>
        </p:nvSpPr>
        <p:spPr/>
        <p:txBody>
          <a:bodyPr>
            <a:normAutofit fontScale="92500" lnSpcReduction="10000"/>
          </a:bodyPr>
          <a:lstStyle/>
          <a:p>
            <a:r>
              <a:rPr kumimoji="1" lang="ja-JP" altLang="en-US" dirty="0"/>
              <a:t>誰もが使える情報環境</a:t>
            </a:r>
          </a:p>
        </p:txBody>
      </p:sp>
      <p:sp>
        <p:nvSpPr>
          <p:cNvPr id="6" name="テキスト プレースホルダー 5">
            <a:extLst>
              <a:ext uri="{FF2B5EF4-FFF2-40B4-BE49-F238E27FC236}">
                <a16:creationId xmlns:a16="http://schemas.microsoft.com/office/drawing/2014/main" id="{9E4A4475-4EC8-82C9-8309-FD56536252E9}"/>
              </a:ext>
            </a:extLst>
          </p:cNvPr>
          <p:cNvSpPr>
            <a:spLocks noGrp="1"/>
          </p:cNvSpPr>
          <p:nvPr>
            <p:ph type="body" sz="quarter" idx="25"/>
          </p:nvPr>
        </p:nvSpPr>
        <p:spPr/>
        <p:txBody>
          <a:bodyPr/>
          <a:lstStyle/>
          <a:p>
            <a:r>
              <a:rPr kumimoji="1" lang="ja-JP" altLang="en-US" dirty="0"/>
              <a:t>　よりよい情報社会を築くために、私たちは、どのようなことに気をつけ、何をすればよいのだろうか。</a:t>
            </a:r>
          </a:p>
        </p:txBody>
      </p:sp>
      <p:sp>
        <p:nvSpPr>
          <p:cNvPr id="7" name="テキスト プレースホルダー 6">
            <a:extLst>
              <a:ext uri="{FF2B5EF4-FFF2-40B4-BE49-F238E27FC236}">
                <a16:creationId xmlns:a16="http://schemas.microsoft.com/office/drawing/2014/main" id="{5C376C1C-3802-0244-C30C-B3847B09C9A9}"/>
              </a:ext>
            </a:extLst>
          </p:cNvPr>
          <p:cNvSpPr>
            <a:spLocks noGrp="1"/>
          </p:cNvSpPr>
          <p:nvPr>
            <p:ph type="body" idx="26"/>
          </p:nvPr>
        </p:nvSpPr>
        <p:spPr/>
        <p:txBody>
          <a:bodyPr>
            <a:normAutofit fontScale="92500" lnSpcReduction="10000"/>
          </a:bodyPr>
          <a:lstStyle/>
          <a:p>
            <a:r>
              <a:rPr kumimoji="1" lang="en-US" altLang="ja-JP" dirty="0"/>
              <a:t>2</a:t>
            </a:r>
            <a:endParaRPr kumimoji="1" lang="ja-JP" altLang="en-US" dirty="0"/>
          </a:p>
        </p:txBody>
      </p:sp>
      <p:sp>
        <p:nvSpPr>
          <p:cNvPr id="8" name="テキスト プレースホルダー 7">
            <a:extLst>
              <a:ext uri="{FF2B5EF4-FFF2-40B4-BE49-F238E27FC236}">
                <a16:creationId xmlns:a16="http://schemas.microsoft.com/office/drawing/2014/main" id="{D6A60C2F-5829-C7AC-4DAF-B59D2B153C3B}"/>
              </a:ext>
            </a:extLst>
          </p:cNvPr>
          <p:cNvSpPr>
            <a:spLocks noGrp="1"/>
          </p:cNvSpPr>
          <p:nvPr>
            <p:ph type="body" sz="quarter" idx="35"/>
          </p:nvPr>
        </p:nvSpPr>
        <p:spPr/>
        <p:txBody>
          <a:bodyPr/>
          <a:lstStyle/>
          <a:p>
            <a:r>
              <a:rPr kumimoji="1" lang="ja-JP" altLang="en-US" dirty="0"/>
              <a:t>よりよい情報社会へ</a:t>
            </a:r>
          </a:p>
        </p:txBody>
      </p:sp>
      <p:sp>
        <p:nvSpPr>
          <p:cNvPr id="9" name="テキスト プレースホルダー 8">
            <a:extLst>
              <a:ext uri="{FF2B5EF4-FFF2-40B4-BE49-F238E27FC236}">
                <a16:creationId xmlns:a16="http://schemas.microsoft.com/office/drawing/2014/main" id="{5FD331BF-5C2A-6D2D-B268-1D1B948E78D0}"/>
              </a:ext>
            </a:extLst>
          </p:cNvPr>
          <p:cNvSpPr>
            <a:spLocks noGrp="1"/>
          </p:cNvSpPr>
          <p:nvPr>
            <p:ph type="body" sz="quarter" idx="24"/>
          </p:nvPr>
        </p:nvSpPr>
        <p:spPr/>
        <p:txBody>
          <a:bodyPr/>
          <a:lstStyle/>
          <a:p>
            <a:r>
              <a:rPr kumimoji="1" lang="en-US" altLang="ja-JP" dirty="0"/>
              <a:t>10</a:t>
            </a:r>
            <a:endParaRPr kumimoji="1" lang="ja-JP" altLang="en-US" dirty="0"/>
          </a:p>
        </p:txBody>
      </p:sp>
      <p:sp>
        <p:nvSpPr>
          <p:cNvPr id="10" name="スライド番号プレースホルダー 9">
            <a:extLst>
              <a:ext uri="{FF2B5EF4-FFF2-40B4-BE49-F238E27FC236}">
                <a16:creationId xmlns:a16="http://schemas.microsoft.com/office/drawing/2014/main" id="{8F535E4E-AD53-D0B5-D808-E5B9806AE7AB}"/>
              </a:ext>
            </a:extLst>
          </p:cNvPr>
          <p:cNvSpPr>
            <a:spLocks noGrp="1"/>
          </p:cNvSpPr>
          <p:nvPr>
            <p:ph type="sldNum" sz="quarter" idx="12"/>
          </p:nvPr>
        </p:nvSpPr>
        <p:spPr/>
        <p:txBody>
          <a:bodyPr/>
          <a:lstStyle/>
          <a:p>
            <a:fld id="{3341DCAC-D657-49AC-AFA1-66DB296B9906}" type="slidenum">
              <a:rPr lang="ja-JP" altLang="en-US" smtClean="0"/>
              <a:pPr/>
              <a:t>137</a:t>
            </a:fld>
            <a:endParaRPr lang="ja-JP" altLang="en-US"/>
          </a:p>
        </p:txBody>
      </p:sp>
      <p:sp>
        <p:nvSpPr>
          <p:cNvPr id="11" name="テキスト プレースホルダー 10">
            <a:extLst>
              <a:ext uri="{FF2B5EF4-FFF2-40B4-BE49-F238E27FC236}">
                <a16:creationId xmlns:a16="http://schemas.microsoft.com/office/drawing/2014/main" id="{F3808DD9-A434-CA6D-5F44-3A05AD0D77A8}"/>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10 </a:t>
            </a:r>
            <a:r>
              <a:rPr kumimoji="1" lang="ja-JP" altLang="en-US" dirty="0"/>
              <a:t>よりよい情報社会へ</a:t>
            </a:r>
          </a:p>
        </p:txBody>
      </p:sp>
    </p:spTree>
    <p:extLst>
      <p:ext uri="{BB962C8B-B14F-4D97-AF65-F5344CB8AC3E}">
        <p14:creationId xmlns:p14="http://schemas.microsoft.com/office/powerpoint/2010/main" val="291738333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0FC51ED8-2808-2E51-2DED-2F7DE41E25F7}"/>
              </a:ext>
            </a:extLst>
          </p:cNvPr>
          <p:cNvSpPr>
            <a:spLocks noGrp="1"/>
          </p:cNvSpPr>
          <p:nvPr>
            <p:ph type="body" sz="quarter" idx="14"/>
          </p:nvPr>
        </p:nvSpPr>
        <p:spPr/>
        <p:txBody>
          <a:bodyPr/>
          <a:lstStyle/>
          <a:p>
            <a:r>
              <a:rPr kumimoji="1" lang="en-US" altLang="ja-JP" dirty="0"/>
              <a:t>p.26</a:t>
            </a:r>
          </a:p>
        </p:txBody>
      </p:sp>
      <p:sp>
        <p:nvSpPr>
          <p:cNvPr id="3" name="テキスト プレースホルダー 2">
            <a:extLst>
              <a:ext uri="{FF2B5EF4-FFF2-40B4-BE49-F238E27FC236}">
                <a16:creationId xmlns:a16="http://schemas.microsoft.com/office/drawing/2014/main" id="{18902A36-6A2A-33E6-0080-6F046060CB2A}"/>
              </a:ext>
            </a:extLst>
          </p:cNvPr>
          <p:cNvSpPr>
            <a:spLocks noGrp="1"/>
          </p:cNvSpPr>
          <p:nvPr>
            <p:ph type="body" sz="quarter" idx="15"/>
          </p:nvPr>
        </p:nvSpPr>
        <p:spPr/>
        <p:txBody>
          <a:bodyPr/>
          <a:lstStyle/>
          <a:p>
            <a:r>
              <a:rPr kumimoji="1" lang="ja-JP" altLang="en-US" dirty="0"/>
              <a:t>情報社会の影への対応</a:t>
            </a:r>
          </a:p>
        </p:txBody>
      </p:sp>
      <p:sp>
        <p:nvSpPr>
          <p:cNvPr id="4" name="テキスト プレースホルダー 3">
            <a:extLst>
              <a:ext uri="{FF2B5EF4-FFF2-40B4-BE49-F238E27FC236}">
                <a16:creationId xmlns:a16="http://schemas.microsoft.com/office/drawing/2014/main" id="{54DF9CE6-5131-6B40-9451-841314F7E98B}"/>
              </a:ext>
            </a:extLst>
          </p:cNvPr>
          <p:cNvSpPr>
            <a:spLocks noGrp="1"/>
          </p:cNvSpPr>
          <p:nvPr>
            <p:ph type="body" sz="quarter" idx="16"/>
          </p:nvPr>
        </p:nvSpPr>
        <p:spPr/>
        <p:txBody>
          <a:bodyPr/>
          <a:lstStyle/>
          <a:p>
            <a:r>
              <a:rPr kumimoji="1" lang="en-US" altLang="ja-JP" dirty="0"/>
              <a:t>1</a:t>
            </a:r>
            <a:endParaRPr kumimoji="1" lang="ja-JP" altLang="en-US" dirty="0"/>
          </a:p>
        </p:txBody>
      </p:sp>
      <p:sp>
        <p:nvSpPr>
          <p:cNvPr id="5" name="スライド番号プレースホルダー 4">
            <a:extLst>
              <a:ext uri="{FF2B5EF4-FFF2-40B4-BE49-F238E27FC236}">
                <a16:creationId xmlns:a16="http://schemas.microsoft.com/office/drawing/2014/main" id="{B74E5AE5-B39C-9A50-6073-D225EEA16C70}"/>
              </a:ext>
            </a:extLst>
          </p:cNvPr>
          <p:cNvSpPr>
            <a:spLocks noGrp="1"/>
          </p:cNvSpPr>
          <p:nvPr>
            <p:ph type="sldNum" sz="quarter" idx="12"/>
          </p:nvPr>
        </p:nvSpPr>
        <p:spPr/>
        <p:txBody>
          <a:bodyPr/>
          <a:lstStyle/>
          <a:p>
            <a:fld id="{3341DCAC-D657-49AC-AFA1-66DB296B9906}" type="slidenum">
              <a:rPr lang="ja-JP" altLang="en-US" smtClean="0"/>
              <a:pPr/>
              <a:t>138</a:t>
            </a:fld>
            <a:endParaRPr lang="ja-JP" altLang="en-US"/>
          </a:p>
        </p:txBody>
      </p:sp>
      <p:sp>
        <p:nvSpPr>
          <p:cNvPr id="6" name="テキスト プレースホルダー 5">
            <a:extLst>
              <a:ext uri="{FF2B5EF4-FFF2-40B4-BE49-F238E27FC236}">
                <a16:creationId xmlns:a16="http://schemas.microsoft.com/office/drawing/2014/main" id="{EC613580-2A69-CB24-2282-3A956656A1CD}"/>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10 </a:t>
            </a:r>
            <a:r>
              <a:rPr kumimoji="1" lang="ja-JP" altLang="en-US" dirty="0"/>
              <a:t>よりよい情報社会へ</a:t>
            </a:r>
          </a:p>
        </p:txBody>
      </p:sp>
      <p:sp>
        <p:nvSpPr>
          <p:cNvPr id="7" name="テキスト プレースホルダー 6">
            <a:extLst>
              <a:ext uri="{FF2B5EF4-FFF2-40B4-BE49-F238E27FC236}">
                <a16:creationId xmlns:a16="http://schemas.microsoft.com/office/drawing/2014/main" id="{380EE6E1-0E1B-1FE7-239A-26E2CCF3ACD9}"/>
              </a:ext>
            </a:extLst>
          </p:cNvPr>
          <p:cNvSpPr>
            <a:spLocks noGrp="1"/>
          </p:cNvSpPr>
          <p:nvPr>
            <p:ph type="body" sz="quarter" idx="25"/>
          </p:nvPr>
        </p:nvSpPr>
        <p:spPr/>
        <p:txBody>
          <a:bodyPr/>
          <a:lstStyle/>
          <a:p>
            <a:r>
              <a:rPr kumimoji="1" lang="ja-JP" altLang="en-US" dirty="0"/>
              <a:t>　社会の情報化は、私たちの生活を便利で豊かなものに変えつつある。</a:t>
            </a:r>
          </a:p>
          <a:p>
            <a:r>
              <a:rPr kumimoji="1" lang="ja-JP" altLang="en-US" dirty="0"/>
              <a:t>その一方で、これまでになかった脅威や危険も数多く現れている。国家機関や金融機関の情報システムに侵入して情報を書き換えたり、ネットオークションで代金をだまし取ったり、他人のユーザ</a:t>
            </a:r>
            <a:r>
              <a:rPr kumimoji="1" lang="en-US" altLang="ja-JP" dirty="0"/>
              <a:t>ID</a:t>
            </a:r>
            <a:r>
              <a:rPr kumimoji="1" lang="ja-JP" altLang="en-US" dirty="0"/>
              <a:t>とパスワードを無断で使用したりするような</a:t>
            </a:r>
            <a:r>
              <a:rPr kumimoji="1" lang="ja-JP" altLang="en-US" b="1" dirty="0">
                <a:solidFill>
                  <a:srgbClr val="0070C0"/>
                </a:solidFill>
              </a:rPr>
              <a:t>サイバー犯罪</a:t>
            </a:r>
            <a:r>
              <a:rPr kumimoji="1" lang="ja-JP" altLang="en-US" dirty="0"/>
              <a:t>がその例である。</a:t>
            </a:r>
          </a:p>
        </p:txBody>
      </p:sp>
    </p:spTree>
    <p:extLst>
      <p:ext uri="{BB962C8B-B14F-4D97-AF65-F5344CB8AC3E}">
        <p14:creationId xmlns:p14="http://schemas.microsoft.com/office/powerpoint/2010/main" val="235983370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A9AD3-6622-64BE-4376-85451CBEB015}"/>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3731571F-31BE-2428-A0A9-D2A2C096587C}"/>
              </a:ext>
            </a:extLst>
          </p:cNvPr>
          <p:cNvSpPr>
            <a:spLocks noGrp="1"/>
          </p:cNvSpPr>
          <p:nvPr>
            <p:ph type="body" sz="quarter" idx="14"/>
          </p:nvPr>
        </p:nvSpPr>
        <p:spPr/>
        <p:txBody>
          <a:bodyPr/>
          <a:lstStyle/>
          <a:p>
            <a:r>
              <a:rPr kumimoji="1" lang="en-US" altLang="ja-JP" dirty="0"/>
              <a:t>p.26</a:t>
            </a:r>
          </a:p>
        </p:txBody>
      </p:sp>
      <p:sp>
        <p:nvSpPr>
          <p:cNvPr id="3" name="テキスト プレースホルダー 2">
            <a:extLst>
              <a:ext uri="{FF2B5EF4-FFF2-40B4-BE49-F238E27FC236}">
                <a16:creationId xmlns:a16="http://schemas.microsoft.com/office/drawing/2014/main" id="{D4608FE5-F17C-B887-C524-EFBE3A6F7613}"/>
              </a:ext>
            </a:extLst>
          </p:cNvPr>
          <p:cNvSpPr>
            <a:spLocks noGrp="1"/>
          </p:cNvSpPr>
          <p:nvPr>
            <p:ph type="body" sz="quarter" idx="15"/>
          </p:nvPr>
        </p:nvSpPr>
        <p:spPr/>
        <p:txBody>
          <a:bodyPr/>
          <a:lstStyle/>
          <a:p>
            <a:r>
              <a:rPr kumimoji="1" lang="ja-JP" altLang="en-US" dirty="0"/>
              <a:t>情報社会の影への対応</a:t>
            </a:r>
          </a:p>
        </p:txBody>
      </p:sp>
      <p:sp>
        <p:nvSpPr>
          <p:cNvPr id="4" name="テキスト プレースホルダー 3">
            <a:extLst>
              <a:ext uri="{FF2B5EF4-FFF2-40B4-BE49-F238E27FC236}">
                <a16:creationId xmlns:a16="http://schemas.microsoft.com/office/drawing/2014/main" id="{9AEE1E8A-9716-31FF-2C8B-8924045AB90D}"/>
              </a:ext>
            </a:extLst>
          </p:cNvPr>
          <p:cNvSpPr>
            <a:spLocks noGrp="1"/>
          </p:cNvSpPr>
          <p:nvPr>
            <p:ph type="body" sz="quarter" idx="16"/>
          </p:nvPr>
        </p:nvSpPr>
        <p:spPr/>
        <p:txBody>
          <a:bodyPr/>
          <a:lstStyle/>
          <a:p>
            <a:r>
              <a:rPr kumimoji="1" lang="en-US" altLang="ja-JP" dirty="0"/>
              <a:t>1</a:t>
            </a:r>
            <a:endParaRPr kumimoji="1" lang="ja-JP" altLang="en-US" dirty="0"/>
          </a:p>
        </p:txBody>
      </p:sp>
      <p:sp>
        <p:nvSpPr>
          <p:cNvPr id="5" name="スライド番号プレースホルダー 4">
            <a:extLst>
              <a:ext uri="{FF2B5EF4-FFF2-40B4-BE49-F238E27FC236}">
                <a16:creationId xmlns:a16="http://schemas.microsoft.com/office/drawing/2014/main" id="{3C42CA59-DFD1-FCAB-8F65-7A6B248F248F}"/>
              </a:ext>
            </a:extLst>
          </p:cNvPr>
          <p:cNvSpPr>
            <a:spLocks noGrp="1"/>
          </p:cNvSpPr>
          <p:nvPr>
            <p:ph type="sldNum" sz="quarter" idx="12"/>
          </p:nvPr>
        </p:nvSpPr>
        <p:spPr/>
        <p:txBody>
          <a:bodyPr/>
          <a:lstStyle/>
          <a:p>
            <a:fld id="{3341DCAC-D657-49AC-AFA1-66DB296B9906}" type="slidenum">
              <a:rPr lang="ja-JP" altLang="en-US" smtClean="0"/>
              <a:pPr/>
              <a:t>139</a:t>
            </a:fld>
            <a:endParaRPr lang="ja-JP" altLang="en-US"/>
          </a:p>
        </p:txBody>
      </p:sp>
      <p:sp>
        <p:nvSpPr>
          <p:cNvPr id="6" name="テキスト プレースホルダー 5">
            <a:extLst>
              <a:ext uri="{FF2B5EF4-FFF2-40B4-BE49-F238E27FC236}">
                <a16:creationId xmlns:a16="http://schemas.microsoft.com/office/drawing/2014/main" id="{49A41285-3D8E-DB83-48A7-0C6C3CC19054}"/>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10 </a:t>
            </a:r>
            <a:r>
              <a:rPr kumimoji="1" lang="ja-JP" altLang="en-US" dirty="0"/>
              <a:t>よりよい情報社会へ</a:t>
            </a:r>
          </a:p>
        </p:txBody>
      </p:sp>
      <p:sp>
        <p:nvSpPr>
          <p:cNvPr id="7" name="テキスト プレースホルダー 6">
            <a:extLst>
              <a:ext uri="{FF2B5EF4-FFF2-40B4-BE49-F238E27FC236}">
                <a16:creationId xmlns:a16="http://schemas.microsoft.com/office/drawing/2014/main" id="{2FFB6810-EC62-42E6-704B-55FC4A7B573A}"/>
              </a:ext>
            </a:extLst>
          </p:cNvPr>
          <p:cNvSpPr>
            <a:spLocks noGrp="1"/>
          </p:cNvSpPr>
          <p:nvPr>
            <p:ph type="body" sz="quarter" idx="25"/>
          </p:nvPr>
        </p:nvSpPr>
        <p:spPr/>
        <p:txBody>
          <a:bodyPr/>
          <a:lstStyle/>
          <a:p>
            <a:r>
              <a:rPr kumimoji="1" lang="ja-JP" altLang="en-US" dirty="0"/>
              <a:t>　このような社会を脅かす問題に対して専門家による対策が進んでいるが、個人としても基礎的な知識や技術を身につけ、適切な判断や行動をすることが求められる。その際に有効なのが、問題解決の考え方である。なぜなら、情報化の進展によって常に新しい問題が生じる可能性があるため、そのたびに状況に合わせた新しい対応が必要となるからである。 </a:t>
            </a:r>
          </a:p>
        </p:txBody>
      </p:sp>
    </p:spTree>
    <p:extLst>
      <p:ext uri="{BB962C8B-B14F-4D97-AF65-F5344CB8AC3E}">
        <p14:creationId xmlns:p14="http://schemas.microsoft.com/office/powerpoint/2010/main" val="3167611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38738D82-B558-782A-71B9-283206D611C9}"/>
              </a:ext>
            </a:extLst>
          </p:cNvPr>
          <p:cNvSpPr>
            <a:spLocks noGrp="1"/>
          </p:cNvSpPr>
          <p:nvPr>
            <p:ph type="body" sz="quarter" idx="14"/>
          </p:nvPr>
        </p:nvSpPr>
        <p:spPr/>
        <p:txBody>
          <a:bodyPr/>
          <a:lstStyle/>
          <a:p>
            <a:r>
              <a:rPr kumimoji="1" lang="en-US" altLang="ja-JP" dirty="0"/>
              <a:t>p.9</a:t>
            </a:r>
          </a:p>
        </p:txBody>
      </p:sp>
      <p:sp>
        <p:nvSpPr>
          <p:cNvPr id="3" name="スライド番号プレースホルダー 2">
            <a:extLst>
              <a:ext uri="{FF2B5EF4-FFF2-40B4-BE49-F238E27FC236}">
                <a16:creationId xmlns:a16="http://schemas.microsoft.com/office/drawing/2014/main" id="{F777EE05-161D-8A91-6457-448EC24CA426}"/>
              </a:ext>
            </a:extLst>
          </p:cNvPr>
          <p:cNvSpPr>
            <a:spLocks noGrp="1"/>
          </p:cNvSpPr>
          <p:nvPr>
            <p:ph type="sldNum" sz="quarter" idx="12"/>
          </p:nvPr>
        </p:nvSpPr>
        <p:spPr/>
        <p:txBody>
          <a:bodyPr/>
          <a:lstStyle/>
          <a:p>
            <a:fld id="{3341DCAC-D657-49AC-AFA1-66DB296B9906}" type="slidenum">
              <a:rPr lang="ja-JP" altLang="en-US" smtClean="0"/>
              <a:pPr/>
              <a:t>14</a:t>
            </a:fld>
            <a:endParaRPr lang="ja-JP" altLang="en-US"/>
          </a:p>
        </p:txBody>
      </p:sp>
      <p:sp>
        <p:nvSpPr>
          <p:cNvPr id="4" name="テキスト プレースホルダー 3">
            <a:extLst>
              <a:ext uri="{FF2B5EF4-FFF2-40B4-BE49-F238E27FC236}">
                <a16:creationId xmlns:a16="http://schemas.microsoft.com/office/drawing/2014/main" id="{1CD32783-55E3-EA59-F3D5-77E026272259}"/>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1 </a:t>
            </a:r>
            <a:r>
              <a:rPr kumimoji="1" lang="ja-JP" altLang="en-US" dirty="0"/>
              <a:t>情報とメディアの特性</a:t>
            </a:r>
          </a:p>
        </p:txBody>
      </p:sp>
      <p:sp>
        <p:nvSpPr>
          <p:cNvPr id="5" name="コンテンツ プレースホルダー 4">
            <a:extLst>
              <a:ext uri="{FF2B5EF4-FFF2-40B4-BE49-F238E27FC236}">
                <a16:creationId xmlns:a16="http://schemas.microsoft.com/office/drawing/2014/main" id="{A3A860C0-CCB4-72E0-8A47-2F54CCFB5D69}"/>
              </a:ext>
            </a:extLst>
          </p:cNvPr>
          <p:cNvSpPr>
            <a:spLocks noGrp="1"/>
          </p:cNvSpPr>
          <p:nvPr>
            <p:ph sz="quarter" idx="16"/>
          </p:nvPr>
        </p:nvSpPr>
        <p:spPr/>
        <p:txBody>
          <a:bodyPr/>
          <a:lstStyle/>
          <a:p>
            <a:pPr marL="0" indent="0">
              <a:buNone/>
            </a:pPr>
            <a:r>
              <a:rPr kumimoji="1" lang="ja-JP" altLang="en-US" dirty="0"/>
              <a:t>情報</a:t>
            </a:r>
          </a:p>
          <a:p>
            <a:pPr marL="0" indent="0">
              <a:buNone/>
            </a:pPr>
            <a:r>
              <a:rPr kumimoji="1" lang="ja-JP" altLang="en-US" dirty="0" smtClean="0"/>
              <a:t>メディア</a:t>
            </a:r>
            <a:endParaRPr kumimoji="1" lang="ja-JP" altLang="en-US" dirty="0"/>
          </a:p>
        </p:txBody>
      </p:sp>
    </p:spTree>
    <p:extLst>
      <p:ext uri="{BB962C8B-B14F-4D97-AF65-F5344CB8AC3E}">
        <p14:creationId xmlns:p14="http://schemas.microsoft.com/office/powerpoint/2010/main" val="81670853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ACBDB-8423-8290-C224-C96DCF2E88CA}"/>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DE019374-B98B-9B44-546B-B74E8994B3F8}"/>
              </a:ext>
            </a:extLst>
          </p:cNvPr>
          <p:cNvSpPr>
            <a:spLocks noGrp="1"/>
          </p:cNvSpPr>
          <p:nvPr>
            <p:ph type="body" sz="quarter" idx="14"/>
          </p:nvPr>
        </p:nvSpPr>
        <p:spPr/>
        <p:txBody>
          <a:bodyPr/>
          <a:lstStyle/>
          <a:p>
            <a:r>
              <a:rPr kumimoji="1" lang="en-US" altLang="ja-JP" dirty="0"/>
              <a:t>p.26</a:t>
            </a:r>
          </a:p>
        </p:txBody>
      </p:sp>
      <p:sp>
        <p:nvSpPr>
          <p:cNvPr id="3" name="テキスト プレースホルダー 2">
            <a:extLst>
              <a:ext uri="{FF2B5EF4-FFF2-40B4-BE49-F238E27FC236}">
                <a16:creationId xmlns:a16="http://schemas.microsoft.com/office/drawing/2014/main" id="{263FA3B8-012F-25FD-67D8-79FA3E1900B3}"/>
              </a:ext>
            </a:extLst>
          </p:cNvPr>
          <p:cNvSpPr>
            <a:spLocks noGrp="1"/>
          </p:cNvSpPr>
          <p:nvPr>
            <p:ph type="body" sz="quarter" idx="15"/>
          </p:nvPr>
        </p:nvSpPr>
        <p:spPr/>
        <p:txBody>
          <a:bodyPr/>
          <a:lstStyle/>
          <a:p>
            <a:r>
              <a:rPr kumimoji="1" lang="ja-JP" altLang="en-US" dirty="0"/>
              <a:t>情報社会の影への対応</a:t>
            </a:r>
          </a:p>
        </p:txBody>
      </p:sp>
      <p:sp>
        <p:nvSpPr>
          <p:cNvPr id="4" name="テキスト プレースホルダー 3">
            <a:extLst>
              <a:ext uri="{FF2B5EF4-FFF2-40B4-BE49-F238E27FC236}">
                <a16:creationId xmlns:a16="http://schemas.microsoft.com/office/drawing/2014/main" id="{A9F04D12-43D3-A550-E9E9-B958D930831A}"/>
              </a:ext>
            </a:extLst>
          </p:cNvPr>
          <p:cNvSpPr>
            <a:spLocks noGrp="1"/>
          </p:cNvSpPr>
          <p:nvPr>
            <p:ph type="body" sz="quarter" idx="16"/>
          </p:nvPr>
        </p:nvSpPr>
        <p:spPr/>
        <p:txBody>
          <a:bodyPr/>
          <a:lstStyle/>
          <a:p>
            <a:r>
              <a:rPr kumimoji="1" lang="en-US" altLang="ja-JP" dirty="0"/>
              <a:t>1</a:t>
            </a:r>
            <a:endParaRPr kumimoji="1" lang="ja-JP" altLang="en-US" dirty="0"/>
          </a:p>
        </p:txBody>
      </p:sp>
      <p:sp>
        <p:nvSpPr>
          <p:cNvPr id="5" name="スライド番号プレースホルダー 4">
            <a:extLst>
              <a:ext uri="{FF2B5EF4-FFF2-40B4-BE49-F238E27FC236}">
                <a16:creationId xmlns:a16="http://schemas.microsoft.com/office/drawing/2014/main" id="{F259D7C5-874B-34C0-4FF7-86A2F918AB03}"/>
              </a:ext>
            </a:extLst>
          </p:cNvPr>
          <p:cNvSpPr>
            <a:spLocks noGrp="1"/>
          </p:cNvSpPr>
          <p:nvPr>
            <p:ph type="sldNum" sz="quarter" idx="12"/>
          </p:nvPr>
        </p:nvSpPr>
        <p:spPr/>
        <p:txBody>
          <a:bodyPr/>
          <a:lstStyle/>
          <a:p>
            <a:fld id="{3341DCAC-D657-49AC-AFA1-66DB296B9906}" type="slidenum">
              <a:rPr lang="ja-JP" altLang="en-US" smtClean="0"/>
              <a:pPr/>
              <a:t>140</a:t>
            </a:fld>
            <a:endParaRPr lang="ja-JP" altLang="en-US"/>
          </a:p>
        </p:txBody>
      </p:sp>
      <p:sp>
        <p:nvSpPr>
          <p:cNvPr id="6" name="テキスト プレースホルダー 5">
            <a:extLst>
              <a:ext uri="{FF2B5EF4-FFF2-40B4-BE49-F238E27FC236}">
                <a16:creationId xmlns:a16="http://schemas.microsoft.com/office/drawing/2014/main" id="{B50833CC-325C-4D0A-68F5-1FC2CC631CE5}"/>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10 </a:t>
            </a:r>
            <a:r>
              <a:rPr kumimoji="1" lang="ja-JP" altLang="en-US" dirty="0"/>
              <a:t>よりよい情報社会へ</a:t>
            </a:r>
          </a:p>
        </p:txBody>
      </p:sp>
      <p:sp>
        <p:nvSpPr>
          <p:cNvPr id="7" name="テキスト プレースホルダー 6">
            <a:extLst>
              <a:ext uri="{FF2B5EF4-FFF2-40B4-BE49-F238E27FC236}">
                <a16:creationId xmlns:a16="http://schemas.microsoft.com/office/drawing/2014/main" id="{A73EE689-011B-D159-3836-BC0CCF49A0A5}"/>
              </a:ext>
            </a:extLst>
          </p:cNvPr>
          <p:cNvSpPr>
            <a:spLocks noGrp="1"/>
          </p:cNvSpPr>
          <p:nvPr>
            <p:ph type="body" sz="quarter" idx="25"/>
          </p:nvPr>
        </p:nvSpPr>
        <p:spPr>
          <a:xfrm>
            <a:off x="578620" y="5215402"/>
            <a:ext cx="11034760" cy="834331"/>
          </a:xfrm>
        </p:spPr>
        <p:txBody>
          <a:bodyPr>
            <a:spAutoFit/>
          </a:bodyPr>
          <a:lstStyle/>
          <a:p>
            <a:r>
              <a:rPr kumimoji="1" lang="ja-JP" altLang="en-US" sz="2400" dirty="0"/>
              <a:t> 図</a:t>
            </a:r>
            <a:r>
              <a:rPr kumimoji="1" lang="en-US" altLang="ja-JP" sz="2400" dirty="0"/>
              <a:t>1</a:t>
            </a:r>
            <a:r>
              <a:rPr kumimoji="1" lang="ja-JP" altLang="en-US" sz="2400" dirty="0"/>
              <a:t>　サイバー犯罪の検挙件数の推移　警視庁サイバー警察局資料より作成</a:t>
            </a:r>
          </a:p>
          <a:p>
            <a:r>
              <a:rPr kumimoji="1" lang="ja-JP" altLang="en-US" sz="2000" spc="-150" dirty="0"/>
              <a:t>「そのほかのサイバー犯罪」は、詐欺、児童買春・児童ポルノ禁止法違反等のサイバー犯罪である。</a:t>
            </a:r>
          </a:p>
        </p:txBody>
      </p:sp>
      <p:pic>
        <p:nvPicPr>
          <p:cNvPr id="8" name="図 7">
            <a:extLst>
              <a:ext uri="{FF2B5EF4-FFF2-40B4-BE49-F238E27FC236}">
                <a16:creationId xmlns:a16="http://schemas.microsoft.com/office/drawing/2014/main" id="{A1E5FD30-D01A-B1F3-2CAF-37A61B9D95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628" y="1331099"/>
            <a:ext cx="6044708" cy="3749366"/>
          </a:xfrm>
          <a:prstGeom prst="rect">
            <a:avLst/>
          </a:prstGeom>
        </p:spPr>
      </p:pic>
    </p:spTree>
    <p:extLst>
      <p:ext uri="{BB962C8B-B14F-4D97-AF65-F5344CB8AC3E}">
        <p14:creationId xmlns:p14="http://schemas.microsoft.com/office/powerpoint/2010/main" val="210870405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A6E8B013-81D3-85AF-3D97-61D317001EFF}"/>
              </a:ext>
            </a:extLst>
          </p:cNvPr>
          <p:cNvSpPr>
            <a:spLocks noGrp="1"/>
          </p:cNvSpPr>
          <p:nvPr>
            <p:ph type="body" sz="quarter" idx="14"/>
          </p:nvPr>
        </p:nvSpPr>
        <p:spPr/>
        <p:txBody>
          <a:bodyPr/>
          <a:lstStyle/>
          <a:p>
            <a:r>
              <a:rPr kumimoji="1" lang="en-US" altLang="ja-JP" dirty="0"/>
              <a:t>p.26</a:t>
            </a:r>
          </a:p>
        </p:txBody>
      </p:sp>
      <p:sp>
        <p:nvSpPr>
          <p:cNvPr id="3" name="スライド番号プレースホルダー 2">
            <a:extLst>
              <a:ext uri="{FF2B5EF4-FFF2-40B4-BE49-F238E27FC236}">
                <a16:creationId xmlns:a16="http://schemas.microsoft.com/office/drawing/2014/main" id="{2E4C5884-8151-10D5-C3B1-6EA901F3BDAB}"/>
              </a:ext>
            </a:extLst>
          </p:cNvPr>
          <p:cNvSpPr>
            <a:spLocks noGrp="1"/>
          </p:cNvSpPr>
          <p:nvPr>
            <p:ph type="sldNum" sz="quarter" idx="12"/>
          </p:nvPr>
        </p:nvSpPr>
        <p:spPr/>
        <p:txBody>
          <a:bodyPr/>
          <a:lstStyle/>
          <a:p>
            <a:fld id="{3341DCAC-D657-49AC-AFA1-66DB296B9906}" type="slidenum">
              <a:rPr lang="ja-JP" altLang="en-US" smtClean="0"/>
              <a:pPr/>
              <a:t>141</a:t>
            </a:fld>
            <a:endParaRPr lang="ja-JP" altLang="en-US"/>
          </a:p>
        </p:txBody>
      </p:sp>
      <p:sp>
        <p:nvSpPr>
          <p:cNvPr id="4" name="テキスト プレースホルダー 3">
            <a:extLst>
              <a:ext uri="{FF2B5EF4-FFF2-40B4-BE49-F238E27FC236}">
                <a16:creationId xmlns:a16="http://schemas.microsoft.com/office/drawing/2014/main" id="{1A1F523D-0161-6387-25A0-E608C2C2B344}"/>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10 </a:t>
            </a:r>
            <a:r>
              <a:rPr kumimoji="1" lang="ja-JP" altLang="en-US" dirty="0"/>
              <a:t>よりよい情報社会へ</a:t>
            </a:r>
          </a:p>
        </p:txBody>
      </p:sp>
      <p:sp>
        <p:nvSpPr>
          <p:cNvPr id="6" name="タイトル 5">
            <a:extLst>
              <a:ext uri="{FF2B5EF4-FFF2-40B4-BE49-F238E27FC236}">
                <a16:creationId xmlns:a16="http://schemas.microsoft.com/office/drawing/2014/main" id="{B10C80AB-8543-B916-3653-D2DE28513F9B}"/>
              </a:ext>
            </a:extLst>
          </p:cNvPr>
          <p:cNvSpPr>
            <a:spLocks noGrp="1"/>
          </p:cNvSpPr>
          <p:nvPr>
            <p:ph type="title"/>
          </p:nvPr>
        </p:nvSpPr>
        <p:spPr/>
        <p:txBody>
          <a:bodyPr/>
          <a:lstStyle/>
          <a:p>
            <a:r>
              <a:rPr kumimoji="1" lang="en-US" altLang="ja-JP" dirty="0"/>
              <a:t>10</a:t>
            </a:r>
            <a:endParaRPr kumimoji="1" lang="ja-JP" altLang="en-US" dirty="0"/>
          </a:p>
        </p:txBody>
      </p:sp>
      <p:sp>
        <p:nvSpPr>
          <p:cNvPr id="7" name="コンテンツ プレースホルダー 6">
            <a:extLst>
              <a:ext uri="{FF2B5EF4-FFF2-40B4-BE49-F238E27FC236}">
                <a16:creationId xmlns:a16="http://schemas.microsoft.com/office/drawing/2014/main" id="{18127502-CE60-47C3-062A-E66318B147B5}"/>
              </a:ext>
            </a:extLst>
          </p:cNvPr>
          <p:cNvSpPr>
            <a:spLocks noGrp="1"/>
          </p:cNvSpPr>
          <p:nvPr>
            <p:ph sz="quarter" idx="16"/>
          </p:nvPr>
        </p:nvSpPr>
        <p:spPr/>
        <p:txBody>
          <a:bodyPr/>
          <a:lstStyle/>
          <a:p>
            <a:r>
              <a:rPr kumimoji="1" lang="ja-JP" altLang="en-US" dirty="0"/>
              <a:t>　サイバー犯罪の対策としてどのようなものがあるか調べてみよう。</a:t>
            </a:r>
          </a:p>
        </p:txBody>
      </p:sp>
    </p:spTree>
    <p:extLst>
      <p:ext uri="{BB962C8B-B14F-4D97-AF65-F5344CB8AC3E}">
        <p14:creationId xmlns:p14="http://schemas.microsoft.com/office/powerpoint/2010/main" val="435471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14DED-19B2-2242-5605-55D46DD47981}"/>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3144125A-DC7B-0CAF-3162-C156E10F9194}"/>
              </a:ext>
            </a:extLst>
          </p:cNvPr>
          <p:cNvSpPr>
            <a:spLocks noGrp="1"/>
          </p:cNvSpPr>
          <p:nvPr>
            <p:ph type="body" sz="quarter" idx="14"/>
          </p:nvPr>
        </p:nvSpPr>
        <p:spPr/>
        <p:txBody>
          <a:bodyPr/>
          <a:lstStyle/>
          <a:p>
            <a:r>
              <a:rPr kumimoji="1" lang="en-US" altLang="ja-JP" dirty="0"/>
              <a:t>p.26</a:t>
            </a:r>
          </a:p>
        </p:txBody>
      </p:sp>
      <p:sp>
        <p:nvSpPr>
          <p:cNvPr id="3" name="スライド番号プレースホルダー 2">
            <a:extLst>
              <a:ext uri="{FF2B5EF4-FFF2-40B4-BE49-F238E27FC236}">
                <a16:creationId xmlns:a16="http://schemas.microsoft.com/office/drawing/2014/main" id="{1CE1995D-8862-DC05-A62F-B43EF736A34A}"/>
              </a:ext>
            </a:extLst>
          </p:cNvPr>
          <p:cNvSpPr>
            <a:spLocks noGrp="1"/>
          </p:cNvSpPr>
          <p:nvPr>
            <p:ph type="sldNum" sz="quarter" idx="12"/>
          </p:nvPr>
        </p:nvSpPr>
        <p:spPr/>
        <p:txBody>
          <a:bodyPr/>
          <a:lstStyle/>
          <a:p>
            <a:fld id="{3341DCAC-D657-49AC-AFA1-66DB296B9906}" type="slidenum">
              <a:rPr lang="ja-JP" altLang="en-US" smtClean="0"/>
              <a:pPr/>
              <a:t>142</a:t>
            </a:fld>
            <a:endParaRPr lang="ja-JP" altLang="en-US"/>
          </a:p>
        </p:txBody>
      </p:sp>
      <p:sp>
        <p:nvSpPr>
          <p:cNvPr id="4" name="テキスト プレースホルダー 3">
            <a:extLst>
              <a:ext uri="{FF2B5EF4-FFF2-40B4-BE49-F238E27FC236}">
                <a16:creationId xmlns:a16="http://schemas.microsoft.com/office/drawing/2014/main" id="{5EA27692-CFE9-09DE-9B56-A6BC9ECF039D}"/>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10 </a:t>
            </a:r>
            <a:r>
              <a:rPr kumimoji="1" lang="ja-JP" altLang="en-US" dirty="0"/>
              <a:t>よりよい情報社会へ</a:t>
            </a:r>
          </a:p>
        </p:txBody>
      </p:sp>
      <p:sp>
        <p:nvSpPr>
          <p:cNvPr id="5" name="コンテンツ プレースホルダー 4">
            <a:extLst>
              <a:ext uri="{FF2B5EF4-FFF2-40B4-BE49-F238E27FC236}">
                <a16:creationId xmlns:a16="http://schemas.microsoft.com/office/drawing/2014/main" id="{ABCB56D5-0E84-9A99-9F00-184F220FCFB2}"/>
              </a:ext>
            </a:extLst>
          </p:cNvPr>
          <p:cNvSpPr>
            <a:spLocks noGrp="1"/>
          </p:cNvSpPr>
          <p:nvPr>
            <p:ph idx="1"/>
          </p:nvPr>
        </p:nvSpPr>
        <p:spPr/>
        <p:txBody>
          <a:bodyPr/>
          <a:lstStyle/>
          <a:p>
            <a:r>
              <a:rPr kumimoji="1" lang="ja-JP" altLang="en-US" dirty="0"/>
              <a:t>　セキュリティソフトウェアを導入する、怪しい電子メールのリンクを開かない、など</a:t>
            </a:r>
          </a:p>
        </p:txBody>
      </p:sp>
      <p:sp>
        <p:nvSpPr>
          <p:cNvPr id="6" name="タイトル 5">
            <a:extLst>
              <a:ext uri="{FF2B5EF4-FFF2-40B4-BE49-F238E27FC236}">
                <a16:creationId xmlns:a16="http://schemas.microsoft.com/office/drawing/2014/main" id="{A6EDA412-F2F2-9AE8-03AA-C87FDA8E71ED}"/>
              </a:ext>
            </a:extLst>
          </p:cNvPr>
          <p:cNvSpPr>
            <a:spLocks noGrp="1"/>
          </p:cNvSpPr>
          <p:nvPr>
            <p:ph type="title"/>
          </p:nvPr>
        </p:nvSpPr>
        <p:spPr/>
        <p:txBody>
          <a:bodyPr/>
          <a:lstStyle/>
          <a:p>
            <a:r>
              <a:rPr kumimoji="1" lang="en-US" altLang="ja-JP" dirty="0"/>
              <a:t>10</a:t>
            </a:r>
            <a:endParaRPr kumimoji="1" lang="ja-JP" altLang="en-US" dirty="0"/>
          </a:p>
        </p:txBody>
      </p:sp>
      <p:sp>
        <p:nvSpPr>
          <p:cNvPr id="7" name="コンテンツ プレースホルダー 6">
            <a:extLst>
              <a:ext uri="{FF2B5EF4-FFF2-40B4-BE49-F238E27FC236}">
                <a16:creationId xmlns:a16="http://schemas.microsoft.com/office/drawing/2014/main" id="{2A104DD4-6151-3061-EFAA-CCF4B96B9C90}"/>
              </a:ext>
            </a:extLst>
          </p:cNvPr>
          <p:cNvSpPr>
            <a:spLocks noGrp="1"/>
          </p:cNvSpPr>
          <p:nvPr>
            <p:ph sz="quarter" idx="16"/>
          </p:nvPr>
        </p:nvSpPr>
        <p:spPr/>
        <p:txBody>
          <a:bodyPr/>
          <a:lstStyle/>
          <a:p>
            <a:r>
              <a:rPr kumimoji="1" lang="ja-JP" altLang="en-US" dirty="0"/>
              <a:t>　サイバー犯罪の対策としてどのようなものがあるか調べてみよう。</a:t>
            </a:r>
          </a:p>
        </p:txBody>
      </p:sp>
    </p:spTree>
    <p:extLst>
      <p:ext uri="{BB962C8B-B14F-4D97-AF65-F5344CB8AC3E}">
        <p14:creationId xmlns:p14="http://schemas.microsoft.com/office/powerpoint/2010/main" val="69485233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043E1941-F5F6-997E-573C-15151A158183}"/>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10 </a:t>
            </a:r>
            <a:r>
              <a:rPr kumimoji="1" lang="ja-JP" altLang="en-US" dirty="0"/>
              <a:t>よりよい情報社会へ</a:t>
            </a:r>
          </a:p>
        </p:txBody>
      </p:sp>
      <p:sp>
        <p:nvSpPr>
          <p:cNvPr id="3" name="テキスト プレースホルダー 2">
            <a:extLst>
              <a:ext uri="{FF2B5EF4-FFF2-40B4-BE49-F238E27FC236}">
                <a16:creationId xmlns:a16="http://schemas.microsoft.com/office/drawing/2014/main" id="{E5FA6BCC-6D3C-93BA-72AE-A56F4C014E26}"/>
              </a:ext>
            </a:extLst>
          </p:cNvPr>
          <p:cNvSpPr>
            <a:spLocks noGrp="1"/>
          </p:cNvSpPr>
          <p:nvPr>
            <p:ph type="body" sz="quarter" idx="15"/>
          </p:nvPr>
        </p:nvSpPr>
        <p:spPr/>
        <p:txBody>
          <a:bodyPr/>
          <a:lstStyle/>
          <a:p>
            <a:r>
              <a:rPr kumimoji="1" lang="ja-JP" altLang="en-US" dirty="0"/>
              <a:t>マイナンバーカード</a:t>
            </a:r>
          </a:p>
        </p:txBody>
      </p:sp>
      <p:sp>
        <p:nvSpPr>
          <p:cNvPr id="4" name="テキスト プレースホルダー 3">
            <a:extLst>
              <a:ext uri="{FF2B5EF4-FFF2-40B4-BE49-F238E27FC236}">
                <a16:creationId xmlns:a16="http://schemas.microsoft.com/office/drawing/2014/main" id="{CF115EDB-C22D-EE97-0EE8-C1ADD345DC20}"/>
              </a:ext>
            </a:extLst>
          </p:cNvPr>
          <p:cNvSpPr>
            <a:spLocks noGrp="1"/>
          </p:cNvSpPr>
          <p:nvPr>
            <p:ph type="body" sz="quarter" idx="14"/>
          </p:nvPr>
        </p:nvSpPr>
        <p:spPr/>
        <p:txBody>
          <a:bodyPr/>
          <a:lstStyle/>
          <a:p>
            <a:r>
              <a:rPr kumimoji="1" lang="en-US" altLang="ja-JP" dirty="0"/>
              <a:t>p.26</a:t>
            </a:r>
          </a:p>
        </p:txBody>
      </p:sp>
      <p:sp>
        <p:nvSpPr>
          <p:cNvPr id="5" name="スライド番号プレースホルダー 4">
            <a:extLst>
              <a:ext uri="{FF2B5EF4-FFF2-40B4-BE49-F238E27FC236}">
                <a16:creationId xmlns:a16="http://schemas.microsoft.com/office/drawing/2014/main" id="{16AC2137-9866-1C0E-4A89-EDDCB71AB957}"/>
              </a:ext>
            </a:extLst>
          </p:cNvPr>
          <p:cNvSpPr>
            <a:spLocks noGrp="1"/>
          </p:cNvSpPr>
          <p:nvPr>
            <p:ph type="sldNum" sz="quarter" idx="12"/>
          </p:nvPr>
        </p:nvSpPr>
        <p:spPr/>
        <p:txBody>
          <a:bodyPr/>
          <a:lstStyle/>
          <a:p>
            <a:fld id="{3341DCAC-D657-49AC-AFA1-66DB296B9906}" type="slidenum">
              <a:rPr lang="ja-JP" altLang="en-US" smtClean="0"/>
              <a:pPr/>
              <a:t>143</a:t>
            </a:fld>
            <a:endParaRPr lang="ja-JP" altLang="en-US"/>
          </a:p>
        </p:txBody>
      </p:sp>
      <p:sp>
        <p:nvSpPr>
          <p:cNvPr id="6" name="コンテンツ プレースホルダー 5">
            <a:extLst>
              <a:ext uri="{FF2B5EF4-FFF2-40B4-BE49-F238E27FC236}">
                <a16:creationId xmlns:a16="http://schemas.microsoft.com/office/drawing/2014/main" id="{BCABBCF1-0247-F762-35C8-48E16CF89637}"/>
              </a:ext>
            </a:extLst>
          </p:cNvPr>
          <p:cNvSpPr>
            <a:spLocks noGrp="1"/>
          </p:cNvSpPr>
          <p:nvPr>
            <p:ph idx="1"/>
          </p:nvPr>
        </p:nvSpPr>
        <p:spPr/>
        <p:txBody>
          <a:bodyPr/>
          <a:lstStyle/>
          <a:p>
            <a:r>
              <a:rPr kumimoji="1" lang="ja-JP" altLang="en-US" dirty="0"/>
              <a:t>　マイナンバー（個人番号）は、日本国内の全住民に付される</a:t>
            </a:r>
            <a:r>
              <a:rPr kumimoji="1" lang="en-US" altLang="ja-JP" dirty="0"/>
              <a:t>12</a:t>
            </a:r>
            <a:r>
              <a:rPr kumimoji="1" lang="ja-JP" altLang="en-US" dirty="0"/>
              <a:t>桁の番号で、健康保険などさまざまな情報が紐付けられている。</a:t>
            </a:r>
          </a:p>
          <a:p>
            <a:r>
              <a:rPr kumimoji="1" lang="ja-JP" altLang="en-US" dirty="0"/>
              <a:t>　マイナンバーカードの</a:t>
            </a:r>
            <a:r>
              <a:rPr kumimoji="1" lang="en-US" altLang="ja-JP" dirty="0"/>
              <a:t>IC</a:t>
            </a:r>
            <a:r>
              <a:rPr kumimoji="1" lang="ja-JP" altLang="en-US" dirty="0"/>
              <a:t>チップなどに記録された情報で個人認証を行い、</a:t>
            </a:r>
            <a:r>
              <a:rPr kumimoji="1" lang="en-US" altLang="ja-JP" dirty="0"/>
              <a:t>QR</a:t>
            </a:r>
            <a:r>
              <a:rPr kumimoji="1" lang="ja-JP" altLang="en-US" dirty="0"/>
              <a:t>コードにはマイナンバーが記載されている。</a:t>
            </a:r>
          </a:p>
        </p:txBody>
      </p:sp>
      <p:pic>
        <p:nvPicPr>
          <p:cNvPr id="7" name="図 6">
            <a:extLst>
              <a:ext uri="{FF2B5EF4-FFF2-40B4-BE49-F238E27FC236}">
                <a16:creationId xmlns:a16="http://schemas.microsoft.com/office/drawing/2014/main" id="{418C169F-32CD-B938-6898-34160851DC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1489" y="4555408"/>
            <a:ext cx="2728198" cy="1524133"/>
          </a:xfrm>
          <a:prstGeom prst="rect">
            <a:avLst/>
          </a:prstGeom>
        </p:spPr>
      </p:pic>
    </p:spTree>
    <p:extLst>
      <p:ext uri="{BB962C8B-B14F-4D97-AF65-F5344CB8AC3E}">
        <p14:creationId xmlns:p14="http://schemas.microsoft.com/office/powerpoint/2010/main" val="217059504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ECB9104D-1941-5BC6-BE21-7FA296B1EC87}"/>
              </a:ext>
            </a:extLst>
          </p:cNvPr>
          <p:cNvSpPr>
            <a:spLocks noGrp="1"/>
          </p:cNvSpPr>
          <p:nvPr>
            <p:ph type="body" sz="quarter" idx="14"/>
          </p:nvPr>
        </p:nvSpPr>
        <p:spPr/>
        <p:txBody>
          <a:bodyPr/>
          <a:lstStyle/>
          <a:p>
            <a:r>
              <a:rPr kumimoji="1" lang="en-US" altLang="ja-JP" dirty="0"/>
              <a:t>p.27</a:t>
            </a:r>
          </a:p>
        </p:txBody>
      </p:sp>
      <p:sp>
        <p:nvSpPr>
          <p:cNvPr id="3" name="テキスト プレースホルダー 2">
            <a:extLst>
              <a:ext uri="{FF2B5EF4-FFF2-40B4-BE49-F238E27FC236}">
                <a16:creationId xmlns:a16="http://schemas.microsoft.com/office/drawing/2014/main" id="{6BFBAE70-E784-D6ED-AFB8-6DE41A79DE52}"/>
              </a:ext>
            </a:extLst>
          </p:cNvPr>
          <p:cNvSpPr>
            <a:spLocks noGrp="1"/>
          </p:cNvSpPr>
          <p:nvPr>
            <p:ph type="body" sz="quarter" idx="15"/>
          </p:nvPr>
        </p:nvSpPr>
        <p:spPr/>
        <p:txBody>
          <a:bodyPr/>
          <a:lstStyle/>
          <a:p>
            <a:r>
              <a:rPr kumimoji="1" lang="ja-JP" altLang="en-US" dirty="0"/>
              <a:t>誰もが使える情報環境</a:t>
            </a:r>
          </a:p>
        </p:txBody>
      </p:sp>
      <p:sp>
        <p:nvSpPr>
          <p:cNvPr id="4" name="テキスト プレースホルダー 3">
            <a:extLst>
              <a:ext uri="{FF2B5EF4-FFF2-40B4-BE49-F238E27FC236}">
                <a16:creationId xmlns:a16="http://schemas.microsoft.com/office/drawing/2014/main" id="{77BA8DF6-6884-C566-5AB8-ACF838D5F615}"/>
              </a:ext>
            </a:extLst>
          </p:cNvPr>
          <p:cNvSpPr>
            <a:spLocks noGrp="1"/>
          </p:cNvSpPr>
          <p:nvPr>
            <p:ph type="body" sz="quarter" idx="16"/>
          </p:nvPr>
        </p:nvSpPr>
        <p:spPr/>
        <p:txBody>
          <a:bodyPr/>
          <a:lstStyle/>
          <a:p>
            <a:r>
              <a:rPr kumimoji="1" lang="en-US" altLang="ja-JP" dirty="0"/>
              <a:t>2</a:t>
            </a:r>
            <a:endParaRPr kumimoji="1" lang="ja-JP" altLang="en-US" dirty="0"/>
          </a:p>
        </p:txBody>
      </p:sp>
      <p:sp>
        <p:nvSpPr>
          <p:cNvPr id="5" name="スライド番号プレースホルダー 4">
            <a:extLst>
              <a:ext uri="{FF2B5EF4-FFF2-40B4-BE49-F238E27FC236}">
                <a16:creationId xmlns:a16="http://schemas.microsoft.com/office/drawing/2014/main" id="{C07E67CB-6C62-8320-F1C3-814A369FA8C6}"/>
              </a:ext>
            </a:extLst>
          </p:cNvPr>
          <p:cNvSpPr>
            <a:spLocks noGrp="1"/>
          </p:cNvSpPr>
          <p:nvPr>
            <p:ph type="sldNum" sz="quarter" idx="12"/>
          </p:nvPr>
        </p:nvSpPr>
        <p:spPr/>
        <p:txBody>
          <a:bodyPr/>
          <a:lstStyle/>
          <a:p>
            <a:fld id="{3341DCAC-D657-49AC-AFA1-66DB296B9906}" type="slidenum">
              <a:rPr lang="ja-JP" altLang="en-US" smtClean="0"/>
              <a:pPr/>
              <a:t>144</a:t>
            </a:fld>
            <a:endParaRPr lang="ja-JP" altLang="en-US"/>
          </a:p>
        </p:txBody>
      </p:sp>
      <p:sp>
        <p:nvSpPr>
          <p:cNvPr id="6" name="テキスト プレースホルダー 5">
            <a:extLst>
              <a:ext uri="{FF2B5EF4-FFF2-40B4-BE49-F238E27FC236}">
                <a16:creationId xmlns:a16="http://schemas.microsoft.com/office/drawing/2014/main" id="{34282A4C-C1B5-7CCE-BB46-390D45D60C82}"/>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10 </a:t>
            </a:r>
            <a:r>
              <a:rPr kumimoji="1" lang="ja-JP" altLang="en-US" dirty="0"/>
              <a:t>よりよい情報社会へ</a:t>
            </a:r>
          </a:p>
        </p:txBody>
      </p:sp>
      <p:sp>
        <p:nvSpPr>
          <p:cNvPr id="7" name="テキスト プレースホルダー 6">
            <a:extLst>
              <a:ext uri="{FF2B5EF4-FFF2-40B4-BE49-F238E27FC236}">
                <a16:creationId xmlns:a16="http://schemas.microsoft.com/office/drawing/2014/main" id="{8B913F71-6870-1FEE-B272-5CDEB9FC9A39}"/>
              </a:ext>
            </a:extLst>
          </p:cNvPr>
          <p:cNvSpPr>
            <a:spLocks noGrp="1"/>
          </p:cNvSpPr>
          <p:nvPr>
            <p:ph type="body" sz="quarter" idx="25"/>
          </p:nvPr>
        </p:nvSpPr>
        <p:spPr/>
        <p:txBody>
          <a:bodyPr/>
          <a:lstStyle/>
          <a:p>
            <a:r>
              <a:rPr kumimoji="1" lang="ja-JP" altLang="en-US" dirty="0"/>
              <a:t>　情報社会では、コンピュータや情報通信ネットワークを活用できる人とできない人の間で、得られる情報の質・量や発言の機会に格差が生じる。情報が大きな力を持つ今日の情報社会では、その差がさらに個人や地域の社会的・経済的な格差を広げるという悪循環を招きかねない。</a:t>
            </a:r>
          </a:p>
        </p:txBody>
      </p:sp>
    </p:spTree>
    <p:extLst>
      <p:ext uri="{BB962C8B-B14F-4D97-AF65-F5344CB8AC3E}">
        <p14:creationId xmlns:p14="http://schemas.microsoft.com/office/powerpoint/2010/main" val="223421929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F3FCF-D934-31A7-02BC-8229C51255A1}"/>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07D93537-CF15-604A-BA11-F5B4B3246709}"/>
              </a:ext>
            </a:extLst>
          </p:cNvPr>
          <p:cNvSpPr>
            <a:spLocks noGrp="1"/>
          </p:cNvSpPr>
          <p:nvPr>
            <p:ph type="body" sz="quarter" idx="14"/>
          </p:nvPr>
        </p:nvSpPr>
        <p:spPr/>
        <p:txBody>
          <a:bodyPr/>
          <a:lstStyle/>
          <a:p>
            <a:r>
              <a:rPr kumimoji="1" lang="en-US" altLang="ja-JP" dirty="0"/>
              <a:t>p.27</a:t>
            </a:r>
          </a:p>
        </p:txBody>
      </p:sp>
      <p:sp>
        <p:nvSpPr>
          <p:cNvPr id="3" name="テキスト プレースホルダー 2">
            <a:extLst>
              <a:ext uri="{FF2B5EF4-FFF2-40B4-BE49-F238E27FC236}">
                <a16:creationId xmlns:a16="http://schemas.microsoft.com/office/drawing/2014/main" id="{63FE51FE-9F25-7122-AB9E-8EB3FBE0AC14}"/>
              </a:ext>
            </a:extLst>
          </p:cNvPr>
          <p:cNvSpPr>
            <a:spLocks noGrp="1"/>
          </p:cNvSpPr>
          <p:nvPr>
            <p:ph type="body" sz="quarter" idx="15"/>
          </p:nvPr>
        </p:nvSpPr>
        <p:spPr/>
        <p:txBody>
          <a:bodyPr/>
          <a:lstStyle/>
          <a:p>
            <a:r>
              <a:rPr kumimoji="1" lang="ja-JP" altLang="en-US" dirty="0"/>
              <a:t>誰もが使える情報環境</a:t>
            </a:r>
          </a:p>
        </p:txBody>
      </p:sp>
      <p:sp>
        <p:nvSpPr>
          <p:cNvPr id="4" name="テキスト プレースホルダー 3">
            <a:extLst>
              <a:ext uri="{FF2B5EF4-FFF2-40B4-BE49-F238E27FC236}">
                <a16:creationId xmlns:a16="http://schemas.microsoft.com/office/drawing/2014/main" id="{BEC017C5-94B5-33A8-C008-D06609AFAB19}"/>
              </a:ext>
            </a:extLst>
          </p:cNvPr>
          <p:cNvSpPr>
            <a:spLocks noGrp="1"/>
          </p:cNvSpPr>
          <p:nvPr>
            <p:ph type="body" sz="quarter" idx="16"/>
          </p:nvPr>
        </p:nvSpPr>
        <p:spPr/>
        <p:txBody>
          <a:bodyPr/>
          <a:lstStyle/>
          <a:p>
            <a:r>
              <a:rPr kumimoji="1" lang="en-US" altLang="ja-JP" dirty="0"/>
              <a:t>2</a:t>
            </a:r>
            <a:endParaRPr kumimoji="1" lang="ja-JP" altLang="en-US" dirty="0"/>
          </a:p>
        </p:txBody>
      </p:sp>
      <p:sp>
        <p:nvSpPr>
          <p:cNvPr id="5" name="スライド番号プレースホルダー 4">
            <a:extLst>
              <a:ext uri="{FF2B5EF4-FFF2-40B4-BE49-F238E27FC236}">
                <a16:creationId xmlns:a16="http://schemas.microsoft.com/office/drawing/2014/main" id="{EBE7A80C-FEDC-8478-A5E5-32C1C66E4D15}"/>
              </a:ext>
            </a:extLst>
          </p:cNvPr>
          <p:cNvSpPr>
            <a:spLocks noGrp="1"/>
          </p:cNvSpPr>
          <p:nvPr>
            <p:ph type="sldNum" sz="quarter" idx="12"/>
          </p:nvPr>
        </p:nvSpPr>
        <p:spPr/>
        <p:txBody>
          <a:bodyPr/>
          <a:lstStyle/>
          <a:p>
            <a:fld id="{3341DCAC-D657-49AC-AFA1-66DB296B9906}" type="slidenum">
              <a:rPr lang="ja-JP" altLang="en-US" smtClean="0"/>
              <a:pPr/>
              <a:t>145</a:t>
            </a:fld>
            <a:endParaRPr lang="ja-JP" altLang="en-US"/>
          </a:p>
        </p:txBody>
      </p:sp>
      <p:sp>
        <p:nvSpPr>
          <p:cNvPr id="6" name="テキスト プレースホルダー 5">
            <a:extLst>
              <a:ext uri="{FF2B5EF4-FFF2-40B4-BE49-F238E27FC236}">
                <a16:creationId xmlns:a16="http://schemas.microsoft.com/office/drawing/2014/main" id="{FCE302A2-56C7-8A2D-2D8E-4376F2760BF5}"/>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10 </a:t>
            </a:r>
            <a:r>
              <a:rPr kumimoji="1" lang="ja-JP" altLang="en-US" dirty="0"/>
              <a:t>よりよい情報社会へ</a:t>
            </a:r>
          </a:p>
        </p:txBody>
      </p:sp>
      <p:sp>
        <p:nvSpPr>
          <p:cNvPr id="7" name="テキスト プレースホルダー 6">
            <a:extLst>
              <a:ext uri="{FF2B5EF4-FFF2-40B4-BE49-F238E27FC236}">
                <a16:creationId xmlns:a16="http://schemas.microsoft.com/office/drawing/2014/main" id="{70B8525B-FA01-DD04-7B4E-F9F02310E0D6}"/>
              </a:ext>
            </a:extLst>
          </p:cNvPr>
          <p:cNvSpPr>
            <a:spLocks noGrp="1"/>
          </p:cNvSpPr>
          <p:nvPr>
            <p:ph type="body" sz="quarter" idx="25"/>
          </p:nvPr>
        </p:nvSpPr>
        <p:spPr/>
        <p:txBody>
          <a:bodyPr/>
          <a:lstStyle/>
          <a:p>
            <a:r>
              <a:rPr kumimoji="1" lang="ja-JP" altLang="en-US" dirty="0"/>
              <a:t>　このような</a:t>
            </a:r>
            <a:r>
              <a:rPr kumimoji="1" lang="ja-JP" altLang="en-US" b="1" dirty="0">
                <a:solidFill>
                  <a:srgbClr val="0070C0"/>
                </a:solidFill>
              </a:rPr>
              <a:t>デジタルデバイド</a:t>
            </a:r>
            <a:r>
              <a:rPr kumimoji="1" lang="ja-JP" altLang="en-US" dirty="0"/>
              <a:t>の解消には、生活に必要不可欠な情報を公平かつ安全に提供できるシステムの整備や確保が必要となる。</a:t>
            </a:r>
          </a:p>
          <a:p>
            <a:r>
              <a:rPr kumimoji="1" lang="ja-JP" altLang="en-US" dirty="0"/>
              <a:t>　また、これからの社会では、「自分たちが使えるように」だけでなく「誰もが簡単に使えるように」することを目指す必要がある。そのためには、ユニバーサルデザインの推進も重要である。</a:t>
            </a:r>
          </a:p>
        </p:txBody>
      </p:sp>
    </p:spTree>
    <p:extLst>
      <p:ext uri="{BB962C8B-B14F-4D97-AF65-F5344CB8AC3E}">
        <p14:creationId xmlns:p14="http://schemas.microsoft.com/office/powerpoint/2010/main" val="193197352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4AF7E-C225-6D19-42DB-6CB62704A58B}"/>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B2E0CF08-46FD-9F68-4E18-938E642BD3E3}"/>
              </a:ext>
            </a:extLst>
          </p:cNvPr>
          <p:cNvSpPr>
            <a:spLocks noGrp="1"/>
          </p:cNvSpPr>
          <p:nvPr>
            <p:ph type="body" sz="quarter" idx="14"/>
          </p:nvPr>
        </p:nvSpPr>
        <p:spPr/>
        <p:txBody>
          <a:bodyPr/>
          <a:lstStyle/>
          <a:p>
            <a:r>
              <a:rPr kumimoji="1" lang="en-US" altLang="ja-JP" dirty="0"/>
              <a:t>p.27</a:t>
            </a:r>
          </a:p>
        </p:txBody>
      </p:sp>
      <p:sp>
        <p:nvSpPr>
          <p:cNvPr id="3" name="テキスト プレースホルダー 2">
            <a:extLst>
              <a:ext uri="{FF2B5EF4-FFF2-40B4-BE49-F238E27FC236}">
                <a16:creationId xmlns:a16="http://schemas.microsoft.com/office/drawing/2014/main" id="{9BE5125D-D997-D9C6-B4E1-C4552B4AC951}"/>
              </a:ext>
            </a:extLst>
          </p:cNvPr>
          <p:cNvSpPr>
            <a:spLocks noGrp="1"/>
          </p:cNvSpPr>
          <p:nvPr>
            <p:ph type="body" sz="quarter" idx="15"/>
          </p:nvPr>
        </p:nvSpPr>
        <p:spPr/>
        <p:txBody>
          <a:bodyPr/>
          <a:lstStyle/>
          <a:p>
            <a:r>
              <a:rPr kumimoji="1" lang="ja-JP" altLang="en-US" dirty="0"/>
              <a:t>誰もが使える情報環境</a:t>
            </a:r>
          </a:p>
        </p:txBody>
      </p:sp>
      <p:sp>
        <p:nvSpPr>
          <p:cNvPr id="4" name="テキスト プレースホルダー 3">
            <a:extLst>
              <a:ext uri="{FF2B5EF4-FFF2-40B4-BE49-F238E27FC236}">
                <a16:creationId xmlns:a16="http://schemas.microsoft.com/office/drawing/2014/main" id="{3685D5DE-0AFF-EABC-4EF0-40F7A8780CC3}"/>
              </a:ext>
            </a:extLst>
          </p:cNvPr>
          <p:cNvSpPr>
            <a:spLocks noGrp="1"/>
          </p:cNvSpPr>
          <p:nvPr>
            <p:ph type="body" sz="quarter" idx="16"/>
          </p:nvPr>
        </p:nvSpPr>
        <p:spPr/>
        <p:txBody>
          <a:bodyPr/>
          <a:lstStyle/>
          <a:p>
            <a:r>
              <a:rPr kumimoji="1" lang="en-US" altLang="ja-JP" dirty="0"/>
              <a:t>2</a:t>
            </a:r>
            <a:endParaRPr kumimoji="1" lang="ja-JP" altLang="en-US" dirty="0"/>
          </a:p>
        </p:txBody>
      </p:sp>
      <p:sp>
        <p:nvSpPr>
          <p:cNvPr id="5" name="スライド番号プレースホルダー 4">
            <a:extLst>
              <a:ext uri="{FF2B5EF4-FFF2-40B4-BE49-F238E27FC236}">
                <a16:creationId xmlns:a16="http://schemas.microsoft.com/office/drawing/2014/main" id="{2723EDC0-32AB-7C70-6F40-09B6CBFC06F4}"/>
              </a:ext>
            </a:extLst>
          </p:cNvPr>
          <p:cNvSpPr>
            <a:spLocks noGrp="1"/>
          </p:cNvSpPr>
          <p:nvPr>
            <p:ph type="sldNum" sz="quarter" idx="12"/>
          </p:nvPr>
        </p:nvSpPr>
        <p:spPr/>
        <p:txBody>
          <a:bodyPr/>
          <a:lstStyle/>
          <a:p>
            <a:fld id="{3341DCAC-D657-49AC-AFA1-66DB296B9906}" type="slidenum">
              <a:rPr lang="ja-JP" altLang="en-US" smtClean="0"/>
              <a:pPr/>
              <a:t>146</a:t>
            </a:fld>
            <a:endParaRPr lang="ja-JP" altLang="en-US"/>
          </a:p>
        </p:txBody>
      </p:sp>
      <p:sp>
        <p:nvSpPr>
          <p:cNvPr id="6" name="テキスト プレースホルダー 5">
            <a:extLst>
              <a:ext uri="{FF2B5EF4-FFF2-40B4-BE49-F238E27FC236}">
                <a16:creationId xmlns:a16="http://schemas.microsoft.com/office/drawing/2014/main" id="{34D916F7-7A0D-A660-E418-7C65784A00F0}"/>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10 </a:t>
            </a:r>
            <a:r>
              <a:rPr kumimoji="1" lang="ja-JP" altLang="en-US" dirty="0"/>
              <a:t>よりよい情報社会へ</a:t>
            </a:r>
          </a:p>
        </p:txBody>
      </p:sp>
      <p:sp>
        <p:nvSpPr>
          <p:cNvPr id="7" name="テキスト プレースホルダー 6">
            <a:extLst>
              <a:ext uri="{FF2B5EF4-FFF2-40B4-BE49-F238E27FC236}">
                <a16:creationId xmlns:a16="http://schemas.microsoft.com/office/drawing/2014/main" id="{8347F356-3687-E408-0B98-9F40E9C1619E}"/>
              </a:ext>
            </a:extLst>
          </p:cNvPr>
          <p:cNvSpPr>
            <a:spLocks noGrp="1"/>
          </p:cNvSpPr>
          <p:nvPr>
            <p:ph type="body" sz="quarter" idx="25"/>
          </p:nvPr>
        </p:nvSpPr>
        <p:spPr>
          <a:xfrm>
            <a:off x="1344629" y="5339120"/>
            <a:ext cx="6801862" cy="890693"/>
          </a:xfrm>
        </p:spPr>
        <p:txBody>
          <a:bodyPr wrap="none">
            <a:spAutoFit/>
          </a:bodyPr>
          <a:lstStyle/>
          <a:p>
            <a:r>
              <a:rPr kumimoji="1" lang="ja-JP" altLang="en-US" sz="2400" dirty="0"/>
              <a:t>図</a:t>
            </a:r>
            <a:r>
              <a:rPr kumimoji="1" lang="en-US" altLang="ja-JP" sz="2400" dirty="0"/>
              <a:t>2</a:t>
            </a:r>
            <a:r>
              <a:rPr kumimoji="1" lang="ja-JP" altLang="en-US" sz="2400" dirty="0"/>
              <a:t>　インターネット人口普及率の地域別比較　</a:t>
            </a:r>
          </a:p>
          <a:p>
            <a:r>
              <a:rPr kumimoji="1" lang="en-US" altLang="ja-JP" sz="2400" dirty="0"/>
              <a:t>ITU</a:t>
            </a:r>
            <a:r>
              <a:rPr kumimoji="1" lang="ja-JP" altLang="en-US" sz="2400" dirty="0"/>
              <a:t>（国際電気通信連合）</a:t>
            </a:r>
            <a:r>
              <a:rPr kumimoji="1" lang="en-US" altLang="ja-JP" sz="2400" dirty="0"/>
              <a:t>2022</a:t>
            </a:r>
            <a:r>
              <a:rPr kumimoji="1" lang="ja-JP" altLang="en-US" sz="2400" dirty="0"/>
              <a:t>年資料</a:t>
            </a:r>
          </a:p>
        </p:txBody>
      </p:sp>
      <p:pic>
        <p:nvPicPr>
          <p:cNvPr id="8" name="図 7">
            <a:extLst>
              <a:ext uri="{FF2B5EF4-FFF2-40B4-BE49-F238E27FC236}">
                <a16:creationId xmlns:a16="http://schemas.microsoft.com/office/drawing/2014/main" id="{7226FFA5-3FAE-BEFC-A725-FAED0A8224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629" y="1447191"/>
            <a:ext cx="6071533" cy="3771922"/>
          </a:xfrm>
          <a:prstGeom prst="rect">
            <a:avLst/>
          </a:prstGeom>
        </p:spPr>
      </p:pic>
    </p:spTree>
    <p:extLst>
      <p:ext uri="{BB962C8B-B14F-4D97-AF65-F5344CB8AC3E}">
        <p14:creationId xmlns:p14="http://schemas.microsoft.com/office/powerpoint/2010/main" val="297472514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9A0A1-4906-FE64-405F-ACEC9597FD24}"/>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427E7621-42D1-045A-0F18-47B080DF68AC}"/>
              </a:ext>
            </a:extLst>
          </p:cNvPr>
          <p:cNvSpPr>
            <a:spLocks noGrp="1"/>
          </p:cNvSpPr>
          <p:nvPr>
            <p:ph type="body" sz="quarter" idx="14"/>
          </p:nvPr>
        </p:nvSpPr>
        <p:spPr/>
        <p:txBody>
          <a:bodyPr/>
          <a:lstStyle/>
          <a:p>
            <a:r>
              <a:rPr kumimoji="1" lang="en-US" altLang="ja-JP" dirty="0"/>
              <a:t>p.27</a:t>
            </a:r>
          </a:p>
        </p:txBody>
      </p:sp>
      <p:sp>
        <p:nvSpPr>
          <p:cNvPr id="3" name="テキスト プレースホルダー 2">
            <a:extLst>
              <a:ext uri="{FF2B5EF4-FFF2-40B4-BE49-F238E27FC236}">
                <a16:creationId xmlns:a16="http://schemas.microsoft.com/office/drawing/2014/main" id="{01F5AB7C-755B-0BB8-559B-68A6AD82C64C}"/>
              </a:ext>
            </a:extLst>
          </p:cNvPr>
          <p:cNvSpPr>
            <a:spLocks noGrp="1"/>
          </p:cNvSpPr>
          <p:nvPr>
            <p:ph type="body" sz="quarter" idx="15"/>
          </p:nvPr>
        </p:nvSpPr>
        <p:spPr/>
        <p:txBody>
          <a:bodyPr/>
          <a:lstStyle/>
          <a:p>
            <a:r>
              <a:rPr kumimoji="1" lang="ja-JP" altLang="en-US" dirty="0"/>
              <a:t>誰もが使える情報環境</a:t>
            </a:r>
          </a:p>
        </p:txBody>
      </p:sp>
      <p:sp>
        <p:nvSpPr>
          <p:cNvPr id="4" name="テキスト プレースホルダー 3">
            <a:extLst>
              <a:ext uri="{FF2B5EF4-FFF2-40B4-BE49-F238E27FC236}">
                <a16:creationId xmlns:a16="http://schemas.microsoft.com/office/drawing/2014/main" id="{8700E6B1-F913-1328-9F4C-CEA40FB2553B}"/>
              </a:ext>
            </a:extLst>
          </p:cNvPr>
          <p:cNvSpPr>
            <a:spLocks noGrp="1"/>
          </p:cNvSpPr>
          <p:nvPr>
            <p:ph type="body" sz="quarter" idx="16"/>
          </p:nvPr>
        </p:nvSpPr>
        <p:spPr/>
        <p:txBody>
          <a:bodyPr/>
          <a:lstStyle/>
          <a:p>
            <a:r>
              <a:rPr kumimoji="1" lang="en-US" altLang="ja-JP" dirty="0"/>
              <a:t>2</a:t>
            </a:r>
            <a:endParaRPr kumimoji="1" lang="ja-JP" altLang="en-US" dirty="0"/>
          </a:p>
        </p:txBody>
      </p:sp>
      <p:sp>
        <p:nvSpPr>
          <p:cNvPr id="5" name="スライド番号プレースホルダー 4">
            <a:extLst>
              <a:ext uri="{FF2B5EF4-FFF2-40B4-BE49-F238E27FC236}">
                <a16:creationId xmlns:a16="http://schemas.microsoft.com/office/drawing/2014/main" id="{2B42FFC6-CC3F-8039-0E3C-76B107A595AB}"/>
              </a:ext>
            </a:extLst>
          </p:cNvPr>
          <p:cNvSpPr>
            <a:spLocks noGrp="1"/>
          </p:cNvSpPr>
          <p:nvPr>
            <p:ph type="sldNum" sz="quarter" idx="12"/>
          </p:nvPr>
        </p:nvSpPr>
        <p:spPr/>
        <p:txBody>
          <a:bodyPr/>
          <a:lstStyle/>
          <a:p>
            <a:fld id="{3341DCAC-D657-49AC-AFA1-66DB296B9906}" type="slidenum">
              <a:rPr lang="ja-JP" altLang="en-US" smtClean="0"/>
              <a:pPr/>
              <a:t>147</a:t>
            </a:fld>
            <a:endParaRPr lang="ja-JP" altLang="en-US"/>
          </a:p>
        </p:txBody>
      </p:sp>
      <p:sp>
        <p:nvSpPr>
          <p:cNvPr id="6" name="テキスト プレースホルダー 5">
            <a:extLst>
              <a:ext uri="{FF2B5EF4-FFF2-40B4-BE49-F238E27FC236}">
                <a16:creationId xmlns:a16="http://schemas.microsoft.com/office/drawing/2014/main" id="{D3E7770E-7E44-E370-D865-8C484FD35ABE}"/>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10 </a:t>
            </a:r>
            <a:r>
              <a:rPr kumimoji="1" lang="ja-JP" altLang="en-US" dirty="0"/>
              <a:t>よりよい情報社会へ</a:t>
            </a:r>
          </a:p>
        </p:txBody>
      </p:sp>
      <p:sp>
        <p:nvSpPr>
          <p:cNvPr id="7" name="テキスト プレースホルダー 6">
            <a:extLst>
              <a:ext uri="{FF2B5EF4-FFF2-40B4-BE49-F238E27FC236}">
                <a16:creationId xmlns:a16="http://schemas.microsoft.com/office/drawing/2014/main" id="{C1242F2E-BFBF-FCA1-290A-03FDBCF29B2A}"/>
              </a:ext>
            </a:extLst>
          </p:cNvPr>
          <p:cNvSpPr>
            <a:spLocks noGrp="1"/>
          </p:cNvSpPr>
          <p:nvPr>
            <p:ph type="body" sz="quarter" idx="25"/>
          </p:nvPr>
        </p:nvSpPr>
        <p:spPr>
          <a:xfrm>
            <a:off x="1344628" y="5318233"/>
            <a:ext cx="10268751" cy="1206913"/>
          </a:xfrm>
        </p:spPr>
        <p:txBody>
          <a:bodyPr>
            <a:normAutofit/>
          </a:bodyPr>
          <a:lstStyle/>
          <a:p>
            <a:r>
              <a:rPr kumimoji="1" lang="ja-JP" altLang="en-US" sz="2400" dirty="0"/>
              <a:t>図</a:t>
            </a:r>
            <a:r>
              <a:rPr kumimoji="1" lang="en-US" altLang="ja-JP" sz="2400" dirty="0"/>
              <a:t>3</a:t>
            </a:r>
            <a:r>
              <a:rPr kumimoji="1" lang="ja-JP" altLang="en-US" sz="2400" dirty="0"/>
              <a:t>　子どもたちに教育の機会を</a:t>
            </a:r>
          </a:p>
          <a:p>
            <a:r>
              <a:rPr kumimoji="1" lang="ja-JP" altLang="en-US" sz="2400" dirty="0"/>
              <a:t>デジタルデバイドを解消するために、安価なコンピュータを開発途上国の小学生に配布するという活動がある。</a:t>
            </a:r>
          </a:p>
        </p:txBody>
      </p:sp>
      <p:pic>
        <p:nvPicPr>
          <p:cNvPr id="8" name="図 7">
            <a:extLst>
              <a:ext uri="{FF2B5EF4-FFF2-40B4-BE49-F238E27FC236}">
                <a16:creationId xmlns:a16="http://schemas.microsoft.com/office/drawing/2014/main" id="{F7B8ABF4-1130-616A-73EE-391AD1307FE7}"/>
              </a:ext>
            </a:extLst>
          </p:cNvPr>
          <p:cNvPicPr>
            <a:picLocks noChangeAspect="1"/>
          </p:cNvPicPr>
          <p:nvPr/>
        </p:nvPicPr>
        <p:blipFill>
          <a:blip r:embed="rId2"/>
          <a:stretch>
            <a:fillRect/>
          </a:stretch>
        </p:blipFill>
        <p:spPr>
          <a:xfrm>
            <a:off x="1344629" y="1270861"/>
            <a:ext cx="5429726" cy="3974783"/>
          </a:xfrm>
          <a:prstGeom prst="rect">
            <a:avLst/>
          </a:prstGeom>
        </p:spPr>
      </p:pic>
    </p:spTree>
    <p:extLst>
      <p:ext uri="{BB962C8B-B14F-4D97-AF65-F5344CB8AC3E}">
        <p14:creationId xmlns:p14="http://schemas.microsoft.com/office/powerpoint/2010/main" val="421189475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4A56F-20FB-CD03-1CF1-59C5DC5FF4C8}"/>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0B8B55D2-0D22-7A7F-E493-87F421399C22}"/>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10 </a:t>
            </a:r>
            <a:r>
              <a:rPr kumimoji="1" lang="ja-JP" altLang="en-US" dirty="0"/>
              <a:t>よりよい情報社会へ</a:t>
            </a:r>
          </a:p>
        </p:txBody>
      </p:sp>
      <p:sp>
        <p:nvSpPr>
          <p:cNvPr id="3" name="テキスト プレースホルダー 2">
            <a:extLst>
              <a:ext uri="{FF2B5EF4-FFF2-40B4-BE49-F238E27FC236}">
                <a16:creationId xmlns:a16="http://schemas.microsoft.com/office/drawing/2014/main" id="{1AEB7F35-EDBD-8AE0-A298-266B10C376B0}"/>
              </a:ext>
            </a:extLst>
          </p:cNvPr>
          <p:cNvSpPr>
            <a:spLocks noGrp="1"/>
          </p:cNvSpPr>
          <p:nvPr>
            <p:ph type="body" sz="quarter" idx="15"/>
          </p:nvPr>
        </p:nvSpPr>
        <p:spPr/>
        <p:txBody>
          <a:bodyPr/>
          <a:lstStyle/>
          <a:p>
            <a:r>
              <a:rPr kumimoji="1" lang="ja-JP" altLang="en-US" dirty="0"/>
              <a:t>リモートワークの導入</a:t>
            </a:r>
          </a:p>
        </p:txBody>
      </p:sp>
      <p:sp>
        <p:nvSpPr>
          <p:cNvPr id="4" name="テキスト プレースホルダー 3">
            <a:extLst>
              <a:ext uri="{FF2B5EF4-FFF2-40B4-BE49-F238E27FC236}">
                <a16:creationId xmlns:a16="http://schemas.microsoft.com/office/drawing/2014/main" id="{F1717CCE-555E-410F-F7AC-51396FBC50DC}"/>
              </a:ext>
            </a:extLst>
          </p:cNvPr>
          <p:cNvSpPr>
            <a:spLocks noGrp="1"/>
          </p:cNvSpPr>
          <p:nvPr>
            <p:ph type="body" sz="quarter" idx="14"/>
          </p:nvPr>
        </p:nvSpPr>
        <p:spPr/>
        <p:txBody>
          <a:bodyPr/>
          <a:lstStyle/>
          <a:p>
            <a:r>
              <a:rPr kumimoji="1" lang="en-US" altLang="ja-JP" dirty="0"/>
              <a:t>p.27</a:t>
            </a:r>
          </a:p>
        </p:txBody>
      </p:sp>
      <p:sp>
        <p:nvSpPr>
          <p:cNvPr id="5" name="スライド番号プレースホルダー 4">
            <a:extLst>
              <a:ext uri="{FF2B5EF4-FFF2-40B4-BE49-F238E27FC236}">
                <a16:creationId xmlns:a16="http://schemas.microsoft.com/office/drawing/2014/main" id="{1102A86B-65BB-3A3D-2C7B-491AAACEF831}"/>
              </a:ext>
            </a:extLst>
          </p:cNvPr>
          <p:cNvSpPr>
            <a:spLocks noGrp="1"/>
          </p:cNvSpPr>
          <p:nvPr>
            <p:ph type="sldNum" sz="quarter" idx="12"/>
          </p:nvPr>
        </p:nvSpPr>
        <p:spPr/>
        <p:txBody>
          <a:bodyPr/>
          <a:lstStyle/>
          <a:p>
            <a:fld id="{3341DCAC-D657-49AC-AFA1-66DB296B9906}" type="slidenum">
              <a:rPr lang="ja-JP" altLang="en-US" smtClean="0"/>
              <a:pPr/>
              <a:t>148</a:t>
            </a:fld>
            <a:endParaRPr lang="ja-JP" altLang="en-US"/>
          </a:p>
        </p:txBody>
      </p:sp>
      <p:sp>
        <p:nvSpPr>
          <p:cNvPr id="6" name="コンテンツ プレースホルダー 5">
            <a:extLst>
              <a:ext uri="{FF2B5EF4-FFF2-40B4-BE49-F238E27FC236}">
                <a16:creationId xmlns:a16="http://schemas.microsoft.com/office/drawing/2014/main" id="{934DB6E0-FA4A-1571-99C6-1F437498480F}"/>
              </a:ext>
            </a:extLst>
          </p:cNvPr>
          <p:cNvSpPr>
            <a:spLocks noGrp="1"/>
          </p:cNvSpPr>
          <p:nvPr>
            <p:ph idx="1"/>
          </p:nvPr>
        </p:nvSpPr>
        <p:spPr/>
        <p:txBody>
          <a:bodyPr/>
          <a:lstStyle/>
          <a:p>
            <a:r>
              <a:rPr kumimoji="1" lang="ja-JP" altLang="en-US" dirty="0"/>
              <a:t>　</a:t>
            </a:r>
            <a:r>
              <a:rPr kumimoji="1" lang="en-US" altLang="ja-JP" dirty="0"/>
              <a:t>2020</a:t>
            </a:r>
            <a:r>
              <a:rPr kumimoji="1" lang="ja-JP" altLang="en-US" dirty="0"/>
              <a:t>年の新型コロナウイルス感染症の流行により、リモートワークの導入が進んだ。</a:t>
            </a:r>
          </a:p>
          <a:p>
            <a:r>
              <a:rPr kumimoji="1" lang="ja-JP" altLang="en-US" dirty="0"/>
              <a:t>　通勤のストレスから解放されて、ワークライフバランスを重視した働き方が可能となり、生産性も向上するという利点がある反面、コミュニケーション不足によるトラブルや運動不足、長時間勤務のおそれも指摘されている。</a:t>
            </a:r>
          </a:p>
        </p:txBody>
      </p:sp>
    </p:spTree>
    <p:extLst>
      <p:ext uri="{BB962C8B-B14F-4D97-AF65-F5344CB8AC3E}">
        <p14:creationId xmlns:p14="http://schemas.microsoft.com/office/powerpoint/2010/main" val="53827892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4E90B717-0524-FBC8-AFE8-E3414317D801}"/>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10 </a:t>
            </a:r>
            <a:r>
              <a:rPr kumimoji="1" lang="ja-JP" altLang="en-US" dirty="0"/>
              <a:t>よりよい情報社会へ</a:t>
            </a:r>
          </a:p>
        </p:txBody>
      </p:sp>
      <p:sp>
        <p:nvSpPr>
          <p:cNvPr id="3" name="テキスト プレースホルダー 2">
            <a:extLst>
              <a:ext uri="{FF2B5EF4-FFF2-40B4-BE49-F238E27FC236}">
                <a16:creationId xmlns:a16="http://schemas.microsoft.com/office/drawing/2014/main" id="{AE0AB5A2-258B-B04B-1C91-C67203AD85BB}"/>
              </a:ext>
            </a:extLst>
          </p:cNvPr>
          <p:cNvSpPr>
            <a:spLocks noGrp="1"/>
          </p:cNvSpPr>
          <p:nvPr>
            <p:ph type="body" sz="quarter" idx="15"/>
          </p:nvPr>
        </p:nvSpPr>
        <p:spPr/>
        <p:txBody>
          <a:bodyPr/>
          <a:lstStyle/>
          <a:p>
            <a:r>
              <a:rPr kumimoji="1" lang="ja-JP" altLang="en-US" dirty="0"/>
              <a:t>リモートワークの導入</a:t>
            </a:r>
          </a:p>
        </p:txBody>
      </p:sp>
      <p:sp>
        <p:nvSpPr>
          <p:cNvPr id="4" name="テキスト プレースホルダー 3">
            <a:extLst>
              <a:ext uri="{FF2B5EF4-FFF2-40B4-BE49-F238E27FC236}">
                <a16:creationId xmlns:a16="http://schemas.microsoft.com/office/drawing/2014/main" id="{E4BC952E-E1B6-F792-4A1A-80B0525A1435}"/>
              </a:ext>
            </a:extLst>
          </p:cNvPr>
          <p:cNvSpPr>
            <a:spLocks noGrp="1"/>
          </p:cNvSpPr>
          <p:nvPr>
            <p:ph type="body" sz="quarter" idx="14"/>
          </p:nvPr>
        </p:nvSpPr>
        <p:spPr/>
        <p:txBody>
          <a:bodyPr/>
          <a:lstStyle/>
          <a:p>
            <a:r>
              <a:rPr kumimoji="1" lang="en-US" altLang="ja-JP" dirty="0"/>
              <a:t>p.27</a:t>
            </a:r>
          </a:p>
        </p:txBody>
      </p:sp>
      <p:sp>
        <p:nvSpPr>
          <p:cNvPr id="5" name="スライド番号プレースホルダー 4">
            <a:extLst>
              <a:ext uri="{FF2B5EF4-FFF2-40B4-BE49-F238E27FC236}">
                <a16:creationId xmlns:a16="http://schemas.microsoft.com/office/drawing/2014/main" id="{7AADF49A-1B9C-80FA-20A7-8CB2E3C134AE}"/>
              </a:ext>
            </a:extLst>
          </p:cNvPr>
          <p:cNvSpPr>
            <a:spLocks noGrp="1"/>
          </p:cNvSpPr>
          <p:nvPr>
            <p:ph type="sldNum" sz="quarter" idx="12"/>
          </p:nvPr>
        </p:nvSpPr>
        <p:spPr/>
        <p:txBody>
          <a:bodyPr/>
          <a:lstStyle/>
          <a:p>
            <a:fld id="{3341DCAC-D657-49AC-AFA1-66DB296B9906}" type="slidenum">
              <a:rPr lang="ja-JP" altLang="en-US" smtClean="0"/>
              <a:pPr/>
              <a:t>149</a:t>
            </a:fld>
            <a:endParaRPr lang="ja-JP" altLang="en-US"/>
          </a:p>
        </p:txBody>
      </p:sp>
      <p:sp>
        <p:nvSpPr>
          <p:cNvPr id="6" name="コンテンツ プレースホルダー 5">
            <a:extLst>
              <a:ext uri="{FF2B5EF4-FFF2-40B4-BE49-F238E27FC236}">
                <a16:creationId xmlns:a16="http://schemas.microsoft.com/office/drawing/2014/main" id="{B5E518A0-87A0-3992-CA56-F2B397D79BDA}"/>
              </a:ext>
            </a:extLst>
          </p:cNvPr>
          <p:cNvSpPr>
            <a:spLocks noGrp="1"/>
          </p:cNvSpPr>
          <p:nvPr>
            <p:ph idx="1"/>
          </p:nvPr>
        </p:nvSpPr>
        <p:spPr/>
        <p:txBody>
          <a:bodyPr/>
          <a:lstStyle/>
          <a:p>
            <a:r>
              <a:rPr kumimoji="1" lang="ja-JP" altLang="en-US" dirty="0"/>
              <a:t>　一方、医療や介護、物流や販売、電気やガスの保守など、私たちの日常生活を維持するために不可欠な職業であるエッセンシャルワークにおいては、リモートワークはそもそも困難である。</a:t>
            </a:r>
          </a:p>
          <a:p>
            <a:r>
              <a:rPr kumimoji="1" lang="ja-JP" altLang="en-US" dirty="0"/>
              <a:t>　どのような職業で、情報技術により、どのように働き方の多様化が進んでいるのか、調べてみよう。</a:t>
            </a:r>
          </a:p>
        </p:txBody>
      </p:sp>
    </p:spTree>
    <p:extLst>
      <p:ext uri="{BB962C8B-B14F-4D97-AF65-F5344CB8AC3E}">
        <p14:creationId xmlns:p14="http://schemas.microsoft.com/office/powerpoint/2010/main" val="4011251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BF9F5145-389A-47D9-0905-0BCE2EF66FDA}"/>
              </a:ext>
            </a:extLst>
          </p:cNvPr>
          <p:cNvSpPr>
            <a:spLocks noGrp="1"/>
          </p:cNvSpPr>
          <p:nvPr>
            <p:ph type="body" sz="quarter" idx="15"/>
          </p:nvPr>
        </p:nvSpPr>
        <p:spPr/>
        <p:txBody>
          <a:bodyPr/>
          <a:lstStyle/>
          <a:p>
            <a:r>
              <a:rPr kumimoji="1" lang="ja-JP" altLang="en-US" dirty="0"/>
              <a:t>メディアリテラシー</a:t>
            </a:r>
          </a:p>
        </p:txBody>
      </p:sp>
      <p:sp>
        <p:nvSpPr>
          <p:cNvPr id="3" name="テキスト プレースホルダー 2">
            <a:extLst>
              <a:ext uri="{FF2B5EF4-FFF2-40B4-BE49-F238E27FC236}">
                <a16:creationId xmlns:a16="http://schemas.microsoft.com/office/drawing/2014/main" id="{E3A10241-E658-99BC-7449-A696FD1CB296}"/>
              </a:ext>
            </a:extLst>
          </p:cNvPr>
          <p:cNvSpPr>
            <a:spLocks noGrp="1"/>
          </p:cNvSpPr>
          <p:nvPr>
            <p:ph type="body" sz="quarter" idx="14"/>
          </p:nvPr>
        </p:nvSpPr>
        <p:spPr/>
        <p:txBody>
          <a:bodyPr/>
          <a:lstStyle/>
          <a:p>
            <a:r>
              <a:rPr kumimoji="1" lang="en-US" altLang="ja-JP" dirty="0"/>
              <a:t>p.9</a:t>
            </a:r>
          </a:p>
        </p:txBody>
      </p:sp>
      <p:sp>
        <p:nvSpPr>
          <p:cNvPr id="4" name="スライド番号プレースホルダー 3">
            <a:extLst>
              <a:ext uri="{FF2B5EF4-FFF2-40B4-BE49-F238E27FC236}">
                <a16:creationId xmlns:a16="http://schemas.microsoft.com/office/drawing/2014/main" id="{6A43EC2E-5135-37BD-EC84-A0F484C3FC26}"/>
              </a:ext>
            </a:extLst>
          </p:cNvPr>
          <p:cNvSpPr>
            <a:spLocks noGrp="1"/>
          </p:cNvSpPr>
          <p:nvPr>
            <p:ph type="sldNum" sz="quarter" idx="12"/>
          </p:nvPr>
        </p:nvSpPr>
        <p:spPr/>
        <p:txBody>
          <a:bodyPr/>
          <a:lstStyle/>
          <a:p>
            <a:fld id="{3341DCAC-D657-49AC-AFA1-66DB296B9906}" type="slidenum">
              <a:rPr lang="ja-JP" altLang="en-US" smtClean="0"/>
              <a:pPr/>
              <a:t>15</a:t>
            </a:fld>
            <a:endParaRPr lang="ja-JP" altLang="en-US"/>
          </a:p>
        </p:txBody>
      </p:sp>
      <p:sp>
        <p:nvSpPr>
          <p:cNvPr id="5" name="テキスト プレースホルダー 4">
            <a:extLst>
              <a:ext uri="{FF2B5EF4-FFF2-40B4-BE49-F238E27FC236}">
                <a16:creationId xmlns:a16="http://schemas.microsoft.com/office/drawing/2014/main" id="{81A49CD2-022F-AEBB-C4A8-029B489FFDEA}"/>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1 </a:t>
            </a:r>
            <a:r>
              <a:rPr kumimoji="1" lang="ja-JP" altLang="en-US" dirty="0"/>
              <a:t>情報とメディアの特性</a:t>
            </a:r>
          </a:p>
        </p:txBody>
      </p:sp>
      <p:sp>
        <p:nvSpPr>
          <p:cNvPr id="6" name="コンテンツ プレースホルダー 5">
            <a:extLst>
              <a:ext uri="{FF2B5EF4-FFF2-40B4-BE49-F238E27FC236}">
                <a16:creationId xmlns:a16="http://schemas.microsoft.com/office/drawing/2014/main" id="{B9FB707E-677F-C022-1A9F-2AD0F515507A}"/>
              </a:ext>
            </a:extLst>
          </p:cNvPr>
          <p:cNvSpPr>
            <a:spLocks noGrp="1"/>
          </p:cNvSpPr>
          <p:nvPr>
            <p:ph sz="quarter" idx="16"/>
          </p:nvPr>
        </p:nvSpPr>
        <p:spPr>
          <a:xfrm>
            <a:off x="368745" y="2042014"/>
            <a:ext cx="7193590" cy="4204506"/>
          </a:xfrm>
        </p:spPr>
        <p:txBody>
          <a:bodyPr/>
          <a:lstStyle/>
          <a:p>
            <a:pPr marL="0" indent="0">
              <a:buNone/>
            </a:pPr>
            <a:r>
              <a:rPr kumimoji="1" lang="ja-JP" altLang="en-US" dirty="0" smtClean="0"/>
              <a:t>　広告</a:t>
            </a:r>
            <a:r>
              <a:rPr kumimoji="1" lang="ja-JP" altLang="en-US" dirty="0"/>
              <a:t>などには、受け手が誤解しやすいような、誇張された情報の表現がたびたび存在する。全ての情報は意図を持って構成されている。そのため、メディアを介して得られた情報を的確に読み解き、発信する力である、メディアリテラシーを身につける必要がある。</a:t>
            </a:r>
          </a:p>
        </p:txBody>
      </p:sp>
      <p:pic>
        <p:nvPicPr>
          <p:cNvPr id="7" name="図 6">
            <a:extLst>
              <a:ext uri="{FF2B5EF4-FFF2-40B4-BE49-F238E27FC236}">
                <a16:creationId xmlns:a16="http://schemas.microsoft.com/office/drawing/2014/main" id="{C9948D41-A11F-CF62-1B42-308DCEA124E7}"/>
              </a:ext>
            </a:extLst>
          </p:cNvPr>
          <p:cNvPicPr>
            <a:picLocks noChangeAspect="1"/>
          </p:cNvPicPr>
          <p:nvPr/>
        </p:nvPicPr>
        <p:blipFill rotWithShape="1">
          <a:blip r:embed="rId2">
            <a:extLst>
              <a:ext uri="{28A0092B-C50C-407E-A947-70E740481C1C}">
                <a14:useLocalDpi xmlns:a14="http://schemas.microsoft.com/office/drawing/2010/main" val="0"/>
              </a:ext>
            </a:extLst>
          </a:blip>
          <a:srcRect b="54567"/>
          <a:stretch/>
        </p:blipFill>
        <p:spPr>
          <a:xfrm>
            <a:off x="7499590" y="2567496"/>
            <a:ext cx="4206605" cy="2956800"/>
          </a:xfrm>
          <a:prstGeom prst="rect">
            <a:avLst/>
          </a:prstGeom>
        </p:spPr>
      </p:pic>
    </p:spTree>
    <p:extLst>
      <p:ext uri="{BB962C8B-B14F-4D97-AF65-F5344CB8AC3E}">
        <p14:creationId xmlns:p14="http://schemas.microsoft.com/office/powerpoint/2010/main" val="108312210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58EA5-830A-4F40-8FB2-6C02C7854D06}"/>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5369044E-0A92-FC0E-3C45-C40DDD467840}"/>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10 </a:t>
            </a:r>
            <a:r>
              <a:rPr kumimoji="1" lang="ja-JP" altLang="en-US" dirty="0"/>
              <a:t>よりよい情報社会へ</a:t>
            </a:r>
          </a:p>
        </p:txBody>
      </p:sp>
      <p:sp>
        <p:nvSpPr>
          <p:cNvPr id="3" name="テキスト プレースホルダー 2">
            <a:extLst>
              <a:ext uri="{FF2B5EF4-FFF2-40B4-BE49-F238E27FC236}">
                <a16:creationId xmlns:a16="http://schemas.microsoft.com/office/drawing/2014/main" id="{1EAAF1C9-D235-0AEA-D158-C11B8984211A}"/>
              </a:ext>
            </a:extLst>
          </p:cNvPr>
          <p:cNvSpPr>
            <a:spLocks noGrp="1"/>
          </p:cNvSpPr>
          <p:nvPr>
            <p:ph type="body" sz="quarter" idx="15"/>
          </p:nvPr>
        </p:nvSpPr>
        <p:spPr/>
        <p:txBody>
          <a:bodyPr/>
          <a:lstStyle/>
          <a:p>
            <a:r>
              <a:rPr kumimoji="1" lang="ja-JP" altLang="en-US" dirty="0"/>
              <a:t>リモートワークの導入</a:t>
            </a:r>
          </a:p>
        </p:txBody>
      </p:sp>
      <p:sp>
        <p:nvSpPr>
          <p:cNvPr id="4" name="テキスト プレースホルダー 3">
            <a:extLst>
              <a:ext uri="{FF2B5EF4-FFF2-40B4-BE49-F238E27FC236}">
                <a16:creationId xmlns:a16="http://schemas.microsoft.com/office/drawing/2014/main" id="{72870A05-E2B6-3296-8187-8FE67BB5E11D}"/>
              </a:ext>
            </a:extLst>
          </p:cNvPr>
          <p:cNvSpPr>
            <a:spLocks noGrp="1"/>
          </p:cNvSpPr>
          <p:nvPr>
            <p:ph type="body" sz="quarter" idx="14"/>
          </p:nvPr>
        </p:nvSpPr>
        <p:spPr/>
        <p:txBody>
          <a:bodyPr/>
          <a:lstStyle/>
          <a:p>
            <a:r>
              <a:rPr kumimoji="1" lang="en-US" altLang="ja-JP" dirty="0"/>
              <a:t>p.27</a:t>
            </a:r>
          </a:p>
        </p:txBody>
      </p:sp>
      <p:sp>
        <p:nvSpPr>
          <p:cNvPr id="5" name="スライド番号プレースホルダー 4">
            <a:extLst>
              <a:ext uri="{FF2B5EF4-FFF2-40B4-BE49-F238E27FC236}">
                <a16:creationId xmlns:a16="http://schemas.microsoft.com/office/drawing/2014/main" id="{0253B90E-F0D0-AAD7-7617-9829D7204626}"/>
              </a:ext>
            </a:extLst>
          </p:cNvPr>
          <p:cNvSpPr>
            <a:spLocks noGrp="1"/>
          </p:cNvSpPr>
          <p:nvPr>
            <p:ph type="sldNum" sz="quarter" idx="12"/>
          </p:nvPr>
        </p:nvSpPr>
        <p:spPr/>
        <p:txBody>
          <a:bodyPr/>
          <a:lstStyle/>
          <a:p>
            <a:fld id="{3341DCAC-D657-49AC-AFA1-66DB296B9906}" type="slidenum">
              <a:rPr lang="ja-JP" altLang="en-US" smtClean="0"/>
              <a:pPr/>
              <a:t>150</a:t>
            </a:fld>
            <a:endParaRPr lang="ja-JP" altLang="en-US"/>
          </a:p>
        </p:txBody>
      </p:sp>
      <p:pic>
        <p:nvPicPr>
          <p:cNvPr id="7" name="図 6">
            <a:extLst>
              <a:ext uri="{FF2B5EF4-FFF2-40B4-BE49-F238E27FC236}">
                <a16:creationId xmlns:a16="http://schemas.microsoft.com/office/drawing/2014/main" id="{7817E0F4-3525-B6AD-1284-937DE5547D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5633" y="2439383"/>
            <a:ext cx="8181540" cy="2642235"/>
          </a:xfrm>
          <a:prstGeom prst="rect">
            <a:avLst/>
          </a:prstGeom>
        </p:spPr>
      </p:pic>
    </p:spTree>
    <p:extLst>
      <p:ext uri="{BB962C8B-B14F-4D97-AF65-F5344CB8AC3E}">
        <p14:creationId xmlns:p14="http://schemas.microsoft.com/office/powerpoint/2010/main" val="116039248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3C920311-D988-950F-3969-14CA603EDFA3}"/>
              </a:ext>
            </a:extLst>
          </p:cNvPr>
          <p:cNvSpPr>
            <a:spLocks noGrp="1"/>
          </p:cNvSpPr>
          <p:nvPr>
            <p:ph type="body" sz="quarter" idx="14"/>
          </p:nvPr>
        </p:nvSpPr>
        <p:spPr/>
        <p:txBody>
          <a:bodyPr/>
          <a:lstStyle/>
          <a:p>
            <a:r>
              <a:rPr kumimoji="1" lang="en-US" altLang="ja-JP" dirty="0"/>
              <a:t>p.27</a:t>
            </a:r>
          </a:p>
        </p:txBody>
      </p:sp>
      <p:sp>
        <p:nvSpPr>
          <p:cNvPr id="3" name="スライド番号プレースホルダー 2">
            <a:extLst>
              <a:ext uri="{FF2B5EF4-FFF2-40B4-BE49-F238E27FC236}">
                <a16:creationId xmlns:a16="http://schemas.microsoft.com/office/drawing/2014/main" id="{2A086AE1-0473-AF7B-3DDF-6C0B536E5DB9}"/>
              </a:ext>
            </a:extLst>
          </p:cNvPr>
          <p:cNvSpPr>
            <a:spLocks noGrp="1"/>
          </p:cNvSpPr>
          <p:nvPr>
            <p:ph type="sldNum" sz="quarter" idx="12"/>
          </p:nvPr>
        </p:nvSpPr>
        <p:spPr/>
        <p:txBody>
          <a:bodyPr/>
          <a:lstStyle/>
          <a:p>
            <a:fld id="{3341DCAC-D657-49AC-AFA1-66DB296B9906}" type="slidenum">
              <a:rPr lang="ja-JP" altLang="en-US" smtClean="0"/>
              <a:pPr/>
              <a:t>151</a:t>
            </a:fld>
            <a:endParaRPr lang="ja-JP" altLang="en-US"/>
          </a:p>
        </p:txBody>
      </p:sp>
      <p:sp>
        <p:nvSpPr>
          <p:cNvPr id="4" name="テキスト プレースホルダー 3">
            <a:extLst>
              <a:ext uri="{FF2B5EF4-FFF2-40B4-BE49-F238E27FC236}">
                <a16:creationId xmlns:a16="http://schemas.microsoft.com/office/drawing/2014/main" id="{8A113B1D-E86D-EAFE-38CF-2D969CF3960E}"/>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10 </a:t>
            </a:r>
            <a:r>
              <a:rPr kumimoji="1" lang="ja-JP" altLang="en-US" dirty="0"/>
              <a:t>よりよい情報社会へ</a:t>
            </a:r>
          </a:p>
        </p:txBody>
      </p:sp>
      <p:sp>
        <p:nvSpPr>
          <p:cNvPr id="5" name="コンテンツ プレースホルダー 4">
            <a:extLst>
              <a:ext uri="{FF2B5EF4-FFF2-40B4-BE49-F238E27FC236}">
                <a16:creationId xmlns:a16="http://schemas.microsoft.com/office/drawing/2014/main" id="{D64EC916-B1D7-2330-61C9-CD0111C8D63B}"/>
              </a:ext>
            </a:extLst>
          </p:cNvPr>
          <p:cNvSpPr>
            <a:spLocks noGrp="1"/>
          </p:cNvSpPr>
          <p:nvPr>
            <p:ph sz="quarter" idx="16"/>
          </p:nvPr>
        </p:nvSpPr>
        <p:spPr/>
        <p:txBody>
          <a:bodyPr/>
          <a:lstStyle/>
          <a:p>
            <a:pPr marL="0" indent="0">
              <a:buNone/>
            </a:pPr>
            <a:r>
              <a:rPr kumimoji="1" lang="ja-JP" altLang="en-US" dirty="0"/>
              <a:t>サイバー犯罪</a:t>
            </a:r>
          </a:p>
          <a:p>
            <a:pPr marL="0" indent="0">
              <a:buNone/>
            </a:pPr>
            <a:r>
              <a:rPr kumimoji="1" lang="ja-JP" altLang="en-US" dirty="0"/>
              <a:t>デジタルデバイド</a:t>
            </a:r>
          </a:p>
        </p:txBody>
      </p:sp>
    </p:spTree>
    <p:extLst>
      <p:ext uri="{BB962C8B-B14F-4D97-AF65-F5344CB8AC3E}">
        <p14:creationId xmlns:p14="http://schemas.microsoft.com/office/powerpoint/2010/main" val="67866867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E1FA6875-C684-1E4C-A635-64EC414A07AE}"/>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10 </a:t>
            </a:r>
            <a:r>
              <a:rPr kumimoji="1" lang="ja-JP" altLang="en-US" dirty="0"/>
              <a:t>よりよい情報社会へ</a:t>
            </a:r>
          </a:p>
        </p:txBody>
      </p:sp>
      <p:sp>
        <p:nvSpPr>
          <p:cNvPr id="3" name="コンテンツ プレースホルダー 2">
            <a:extLst>
              <a:ext uri="{FF2B5EF4-FFF2-40B4-BE49-F238E27FC236}">
                <a16:creationId xmlns:a16="http://schemas.microsoft.com/office/drawing/2014/main" id="{C4B6C5B2-9AB1-9BBC-81A0-A12CC89760A0}"/>
              </a:ext>
            </a:extLst>
          </p:cNvPr>
          <p:cNvSpPr>
            <a:spLocks noGrp="1"/>
          </p:cNvSpPr>
          <p:nvPr>
            <p:ph sz="quarter" idx="16"/>
          </p:nvPr>
        </p:nvSpPr>
        <p:spPr/>
        <p:txBody>
          <a:bodyPr/>
          <a:lstStyle/>
          <a:p>
            <a:pPr marL="0" indent="0">
              <a:buNone/>
            </a:pPr>
            <a:r>
              <a:rPr kumimoji="1" lang="ja-JP" altLang="en-US" dirty="0"/>
              <a:t>世の中の仕組みや価値観に大きな影響を与えるデジタル化による変革をデジタルトランスフォーメーション（</a:t>
            </a:r>
            <a:r>
              <a:rPr kumimoji="1" lang="en-US" altLang="ja-JP" dirty="0"/>
              <a:t>DX</a:t>
            </a:r>
            <a:r>
              <a:rPr kumimoji="1" lang="ja-JP" altLang="en-US" dirty="0"/>
              <a:t>）という。</a:t>
            </a:r>
          </a:p>
        </p:txBody>
      </p:sp>
      <p:sp>
        <p:nvSpPr>
          <p:cNvPr id="4" name="テキスト プレースホルダー 3">
            <a:extLst>
              <a:ext uri="{FF2B5EF4-FFF2-40B4-BE49-F238E27FC236}">
                <a16:creationId xmlns:a16="http://schemas.microsoft.com/office/drawing/2014/main" id="{1913C44E-C2F8-9957-F38A-39167C0AFE43}"/>
              </a:ext>
            </a:extLst>
          </p:cNvPr>
          <p:cNvSpPr>
            <a:spLocks noGrp="1"/>
          </p:cNvSpPr>
          <p:nvPr>
            <p:ph type="body" sz="quarter" idx="14"/>
          </p:nvPr>
        </p:nvSpPr>
        <p:spPr/>
        <p:txBody>
          <a:bodyPr/>
          <a:lstStyle/>
          <a:p>
            <a:r>
              <a:rPr kumimoji="1" lang="en-US" altLang="ja-JP" dirty="0"/>
              <a:t>p.27</a:t>
            </a:r>
          </a:p>
        </p:txBody>
      </p:sp>
      <p:sp>
        <p:nvSpPr>
          <p:cNvPr id="5" name="スライド番号プレースホルダー 4">
            <a:extLst>
              <a:ext uri="{FF2B5EF4-FFF2-40B4-BE49-F238E27FC236}">
                <a16:creationId xmlns:a16="http://schemas.microsoft.com/office/drawing/2014/main" id="{4AB26D53-2256-BC2E-9D34-A18CDF6A808F}"/>
              </a:ext>
            </a:extLst>
          </p:cNvPr>
          <p:cNvSpPr>
            <a:spLocks noGrp="1"/>
          </p:cNvSpPr>
          <p:nvPr>
            <p:ph type="sldNum" sz="quarter" idx="12"/>
          </p:nvPr>
        </p:nvSpPr>
        <p:spPr/>
        <p:txBody>
          <a:bodyPr/>
          <a:lstStyle/>
          <a:p>
            <a:fld id="{3341DCAC-D657-49AC-AFA1-66DB296B9906}" type="slidenum">
              <a:rPr lang="ja-JP" altLang="en-US" smtClean="0"/>
              <a:pPr/>
              <a:t>152</a:t>
            </a:fld>
            <a:endParaRPr lang="ja-JP" altLang="en-US"/>
          </a:p>
        </p:txBody>
      </p:sp>
    </p:spTree>
    <p:extLst>
      <p:ext uri="{BB962C8B-B14F-4D97-AF65-F5344CB8AC3E}">
        <p14:creationId xmlns:p14="http://schemas.microsoft.com/office/powerpoint/2010/main" val="263303198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B7244F9A-4D9E-527F-3054-6F78230ED1C5}"/>
              </a:ext>
            </a:extLst>
          </p:cNvPr>
          <p:cNvSpPr>
            <a:spLocks noGrp="1"/>
          </p:cNvSpPr>
          <p:nvPr>
            <p:ph type="body" sz="quarter" idx="15"/>
          </p:nvPr>
        </p:nvSpPr>
        <p:spPr/>
        <p:txBody>
          <a:bodyPr/>
          <a:lstStyle/>
          <a:p>
            <a:r>
              <a:rPr kumimoji="1" lang="ja-JP" altLang="en-US" dirty="0"/>
              <a:t>介護を支える技術</a:t>
            </a:r>
          </a:p>
        </p:txBody>
      </p:sp>
      <p:sp>
        <p:nvSpPr>
          <p:cNvPr id="3" name="テキスト プレースホルダー 2">
            <a:extLst>
              <a:ext uri="{FF2B5EF4-FFF2-40B4-BE49-F238E27FC236}">
                <a16:creationId xmlns:a16="http://schemas.microsoft.com/office/drawing/2014/main" id="{776147C6-8067-354D-1A97-FF9B7A206420}"/>
              </a:ext>
            </a:extLst>
          </p:cNvPr>
          <p:cNvSpPr>
            <a:spLocks noGrp="1"/>
          </p:cNvSpPr>
          <p:nvPr>
            <p:ph type="body" sz="quarter" idx="14"/>
          </p:nvPr>
        </p:nvSpPr>
        <p:spPr/>
        <p:txBody>
          <a:bodyPr/>
          <a:lstStyle/>
          <a:p>
            <a:r>
              <a:rPr kumimoji="1" lang="en-US" altLang="ja-JP" dirty="0"/>
              <a:t>p.27</a:t>
            </a:r>
          </a:p>
        </p:txBody>
      </p:sp>
      <p:sp>
        <p:nvSpPr>
          <p:cNvPr id="4" name="スライド番号プレースホルダー 3">
            <a:extLst>
              <a:ext uri="{FF2B5EF4-FFF2-40B4-BE49-F238E27FC236}">
                <a16:creationId xmlns:a16="http://schemas.microsoft.com/office/drawing/2014/main" id="{5493040A-6147-35CE-D9D3-53C4107EE857}"/>
              </a:ext>
            </a:extLst>
          </p:cNvPr>
          <p:cNvSpPr>
            <a:spLocks noGrp="1"/>
          </p:cNvSpPr>
          <p:nvPr>
            <p:ph type="sldNum" sz="quarter" idx="12"/>
          </p:nvPr>
        </p:nvSpPr>
        <p:spPr/>
        <p:txBody>
          <a:bodyPr/>
          <a:lstStyle/>
          <a:p>
            <a:fld id="{3341DCAC-D657-49AC-AFA1-66DB296B9906}" type="slidenum">
              <a:rPr lang="ja-JP" altLang="en-US" smtClean="0"/>
              <a:pPr/>
              <a:t>153</a:t>
            </a:fld>
            <a:endParaRPr lang="ja-JP" altLang="en-US"/>
          </a:p>
        </p:txBody>
      </p:sp>
      <p:sp>
        <p:nvSpPr>
          <p:cNvPr id="5" name="テキスト プレースホルダー 4">
            <a:extLst>
              <a:ext uri="{FF2B5EF4-FFF2-40B4-BE49-F238E27FC236}">
                <a16:creationId xmlns:a16="http://schemas.microsoft.com/office/drawing/2014/main" id="{B905F195-D0DD-DE03-E7B3-4FDD874E6DD6}"/>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10 </a:t>
            </a:r>
            <a:r>
              <a:rPr kumimoji="1" lang="ja-JP" altLang="en-US" dirty="0"/>
              <a:t>よりよい情報社会へ</a:t>
            </a:r>
          </a:p>
        </p:txBody>
      </p:sp>
      <p:sp>
        <p:nvSpPr>
          <p:cNvPr id="6" name="コンテンツ プレースホルダー 5">
            <a:extLst>
              <a:ext uri="{FF2B5EF4-FFF2-40B4-BE49-F238E27FC236}">
                <a16:creationId xmlns:a16="http://schemas.microsoft.com/office/drawing/2014/main" id="{093EF582-E965-EADB-4FAA-CBB1A72E2A64}"/>
              </a:ext>
            </a:extLst>
          </p:cNvPr>
          <p:cNvSpPr>
            <a:spLocks noGrp="1"/>
          </p:cNvSpPr>
          <p:nvPr>
            <p:ph sz="quarter" idx="16"/>
          </p:nvPr>
        </p:nvSpPr>
        <p:spPr>
          <a:xfrm>
            <a:off x="368745" y="2042014"/>
            <a:ext cx="6314158" cy="4204506"/>
          </a:xfrm>
        </p:spPr>
        <p:txBody>
          <a:bodyPr/>
          <a:lstStyle/>
          <a:p>
            <a:pPr marL="0" indent="0">
              <a:buNone/>
            </a:pPr>
            <a:r>
              <a:rPr kumimoji="1" lang="ja-JP" altLang="en-US" dirty="0" smtClean="0"/>
              <a:t>　体</a:t>
            </a:r>
            <a:r>
              <a:rPr kumimoji="1" lang="ja-JP" altLang="en-US" dirty="0"/>
              <a:t>が不自由な人を介護する際に、介護者にかかる身体的な負担は大きい。このため、センサにより動きを感知し、体にかかる負担を軽くする装着型の装置の開発が進んでおり、実用化の段階に入っている。</a:t>
            </a:r>
          </a:p>
        </p:txBody>
      </p:sp>
      <p:pic>
        <p:nvPicPr>
          <p:cNvPr id="7" name="図 6">
            <a:extLst>
              <a:ext uri="{FF2B5EF4-FFF2-40B4-BE49-F238E27FC236}">
                <a16:creationId xmlns:a16="http://schemas.microsoft.com/office/drawing/2014/main" id="{B333D5CA-82B2-21BE-BFDE-1C2884EA34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69" t="2792" r="2796" b="3355"/>
          <a:stretch/>
        </p:blipFill>
        <p:spPr>
          <a:xfrm>
            <a:off x="6852621" y="2283235"/>
            <a:ext cx="4802132" cy="3213148"/>
          </a:xfrm>
          <a:prstGeom prst="rect">
            <a:avLst/>
          </a:prstGeom>
        </p:spPr>
      </p:pic>
    </p:spTree>
    <p:extLst>
      <p:ext uri="{BB962C8B-B14F-4D97-AF65-F5344CB8AC3E}">
        <p14:creationId xmlns:p14="http://schemas.microsoft.com/office/powerpoint/2010/main" val="770007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80DD66DD-4C70-F262-2312-5936E871E4B5}"/>
              </a:ext>
            </a:extLst>
          </p:cNvPr>
          <p:cNvSpPr>
            <a:spLocks noGrp="1"/>
          </p:cNvSpPr>
          <p:nvPr>
            <p:ph type="body" sz="quarter" idx="14"/>
          </p:nvPr>
        </p:nvSpPr>
        <p:spPr/>
        <p:txBody>
          <a:bodyPr/>
          <a:lstStyle/>
          <a:p>
            <a:r>
              <a:rPr kumimoji="1" lang="en-US" altLang="ja-JP" dirty="0"/>
              <a:t>p.10</a:t>
            </a:r>
          </a:p>
        </p:txBody>
      </p:sp>
      <p:sp>
        <p:nvSpPr>
          <p:cNvPr id="8" name="テキスト プレースホルダー 7">
            <a:extLst>
              <a:ext uri="{FF2B5EF4-FFF2-40B4-BE49-F238E27FC236}">
                <a16:creationId xmlns:a16="http://schemas.microsoft.com/office/drawing/2014/main" id="{9F361DCE-8711-D531-A9B2-B1895ED2E811}"/>
              </a:ext>
            </a:extLst>
          </p:cNvPr>
          <p:cNvSpPr>
            <a:spLocks noGrp="1"/>
          </p:cNvSpPr>
          <p:nvPr>
            <p:ph type="body" sz="quarter" idx="35"/>
          </p:nvPr>
        </p:nvSpPr>
        <p:spPr/>
        <p:txBody>
          <a:bodyPr/>
          <a:lstStyle/>
          <a:p>
            <a:r>
              <a:rPr kumimoji="1" lang="ja-JP" altLang="en-US" dirty="0"/>
              <a:t>問題解決の流れ</a:t>
            </a:r>
          </a:p>
        </p:txBody>
      </p:sp>
      <p:sp>
        <p:nvSpPr>
          <p:cNvPr id="9" name="テキスト プレースホルダー 8">
            <a:extLst>
              <a:ext uri="{FF2B5EF4-FFF2-40B4-BE49-F238E27FC236}">
                <a16:creationId xmlns:a16="http://schemas.microsoft.com/office/drawing/2014/main" id="{83ED067A-623B-67A6-CCDA-75C364CBEF78}"/>
              </a:ext>
            </a:extLst>
          </p:cNvPr>
          <p:cNvSpPr>
            <a:spLocks noGrp="1"/>
          </p:cNvSpPr>
          <p:nvPr>
            <p:ph type="body" sz="quarter" idx="24"/>
          </p:nvPr>
        </p:nvSpPr>
        <p:spPr/>
        <p:txBody>
          <a:bodyPr/>
          <a:lstStyle/>
          <a:p>
            <a:r>
              <a:rPr kumimoji="1" lang="en-US" altLang="ja-JP" dirty="0"/>
              <a:t>2</a:t>
            </a:r>
            <a:endParaRPr kumimoji="1" lang="ja-JP" altLang="en-US" dirty="0"/>
          </a:p>
        </p:txBody>
      </p:sp>
      <p:sp>
        <p:nvSpPr>
          <p:cNvPr id="10" name="スライド番号プレースホルダー 9">
            <a:extLst>
              <a:ext uri="{FF2B5EF4-FFF2-40B4-BE49-F238E27FC236}">
                <a16:creationId xmlns:a16="http://schemas.microsoft.com/office/drawing/2014/main" id="{E212BCAE-3184-66F3-A1C1-AD89AA619EF7}"/>
              </a:ext>
            </a:extLst>
          </p:cNvPr>
          <p:cNvSpPr>
            <a:spLocks noGrp="1"/>
          </p:cNvSpPr>
          <p:nvPr>
            <p:ph type="sldNum" sz="quarter" idx="12"/>
          </p:nvPr>
        </p:nvSpPr>
        <p:spPr/>
        <p:txBody>
          <a:bodyPr/>
          <a:lstStyle/>
          <a:p>
            <a:fld id="{3341DCAC-D657-49AC-AFA1-66DB296B9906}" type="slidenum">
              <a:rPr lang="ja-JP" altLang="en-US" smtClean="0"/>
              <a:pPr/>
              <a:t>16</a:t>
            </a:fld>
            <a:endParaRPr lang="ja-JP" altLang="en-US"/>
          </a:p>
        </p:txBody>
      </p:sp>
      <p:sp>
        <p:nvSpPr>
          <p:cNvPr id="11" name="テキスト プレースホルダー 10">
            <a:extLst>
              <a:ext uri="{FF2B5EF4-FFF2-40B4-BE49-F238E27FC236}">
                <a16:creationId xmlns:a16="http://schemas.microsoft.com/office/drawing/2014/main" id="{6FC48FA7-F059-25D9-3677-DF067EF3BA8E}"/>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2 </a:t>
            </a:r>
            <a:r>
              <a:rPr kumimoji="1" lang="ja-JP" altLang="en-US" dirty="0"/>
              <a:t>問題解決の流れ</a:t>
            </a:r>
          </a:p>
        </p:txBody>
      </p:sp>
      <p:pic>
        <p:nvPicPr>
          <p:cNvPr id="18" name="図 17">
            <a:extLst>
              <a:ext uri="{FF2B5EF4-FFF2-40B4-BE49-F238E27FC236}">
                <a16:creationId xmlns:a16="http://schemas.microsoft.com/office/drawing/2014/main" id="{3D4AC3C9-3931-3568-AFDF-C73F57E61B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1891" y="1940600"/>
            <a:ext cx="5938018" cy="3694496"/>
          </a:xfrm>
          <a:prstGeom prst="rect">
            <a:avLst/>
          </a:prstGeom>
        </p:spPr>
      </p:pic>
    </p:spTree>
    <p:extLst>
      <p:ext uri="{BB962C8B-B14F-4D97-AF65-F5344CB8AC3E}">
        <p14:creationId xmlns:p14="http://schemas.microsoft.com/office/powerpoint/2010/main" val="469504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F1DF3-4D96-E4B9-671C-68A5323227A4}"/>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0D438502-34E6-D1F6-3E53-2DDF0BB98CF6}"/>
              </a:ext>
            </a:extLst>
          </p:cNvPr>
          <p:cNvSpPr>
            <a:spLocks noGrp="1"/>
          </p:cNvSpPr>
          <p:nvPr>
            <p:ph type="body" idx="1"/>
          </p:nvPr>
        </p:nvSpPr>
        <p:spPr/>
        <p:txBody>
          <a:bodyPr>
            <a:normAutofit fontScale="92500" lnSpcReduction="10000"/>
          </a:bodyPr>
          <a:lstStyle/>
          <a:p>
            <a:r>
              <a:rPr kumimoji="1" lang="ja-JP" altLang="en-US" dirty="0"/>
              <a:t>問題解決のプロセス</a:t>
            </a:r>
          </a:p>
        </p:txBody>
      </p:sp>
      <p:sp>
        <p:nvSpPr>
          <p:cNvPr id="3" name="テキスト プレースホルダー 2">
            <a:extLst>
              <a:ext uri="{FF2B5EF4-FFF2-40B4-BE49-F238E27FC236}">
                <a16:creationId xmlns:a16="http://schemas.microsoft.com/office/drawing/2014/main" id="{9E315C8A-7039-DC71-A78E-6CBC8C06CB0A}"/>
              </a:ext>
            </a:extLst>
          </p:cNvPr>
          <p:cNvSpPr>
            <a:spLocks noGrp="1"/>
          </p:cNvSpPr>
          <p:nvPr>
            <p:ph type="body" sz="quarter" idx="14"/>
          </p:nvPr>
        </p:nvSpPr>
        <p:spPr/>
        <p:txBody>
          <a:bodyPr/>
          <a:lstStyle/>
          <a:p>
            <a:r>
              <a:rPr kumimoji="1" lang="en-US" altLang="ja-JP" dirty="0"/>
              <a:t>p.10</a:t>
            </a:r>
          </a:p>
        </p:txBody>
      </p:sp>
      <p:sp>
        <p:nvSpPr>
          <p:cNvPr id="4" name="テキスト プレースホルダー 3">
            <a:extLst>
              <a:ext uri="{FF2B5EF4-FFF2-40B4-BE49-F238E27FC236}">
                <a16:creationId xmlns:a16="http://schemas.microsoft.com/office/drawing/2014/main" id="{92357704-DECF-DBE3-89AB-4250277EF9D2}"/>
              </a:ext>
            </a:extLst>
          </p:cNvPr>
          <p:cNvSpPr>
            <a:spLocks noGrp="1"/>
          </p:cNvSpPr>
          <p:nvPr>
            <p:ph type="body" idx="15"/>
          </p:nvPr>
        </p:nvSpPr>
        <p:spPr/>
        <p:txBody>
          <a:bodyPr>
            <a:normAutofit fontScale="92500" lnSpcReduction="10000"/>
          </a:bodyPr>
          <a:lstStyle/>
          <a:p>
            <a:r>
              <a:rPr kumimoji="1" lang="en-US" altLang="ja-JP" dirty="0"/>
              <a:t>1</a:t>
            </a:r>
            <a:endParaRPr kumimoji="1" lang="ja-JP" altLang="en-US" dirty="0"/>
          </a:p>
        </p:txBody>
      </p:sp>
      <p:sp>
        <p:nvSpPr>
          <p:cNvPr id="5" name="テキスト プレースホルダー 4">
            <a:extLst>
              <a:ext uri="{FF2B5EF4-FFF2-40B4-BE49-F238E27FC236}">
                <a16:creationId xmlns:a16="http://schemas.microsoft.com/office/drawing/2014/main" id="{54F96DC1-56A1-1A5D-8094-7B875B57AA0E}"/>
              </a:ext>
            </a:extLst>
          </p:cNvPr>
          <p:cNvSpPr>
            <a:spLocks noGrp="1"/>
          </p:cNvSpPr>
          <p:nvPr>
            <p:ph type="body" idx="16"/>
          </p:nvPr>
        </p:nvSpPr>
        <p:spPr/>
        <p:txBody>
          <a:bodyPr>
            <a:normAutofit fontScale="92500" lnSpcReduction="10000"/>
          </a:bodyPr>
          <a:lstStyle/>
          <a:p>
            <a:r>
              <a:rPr kumimoji="1" lang="ja-JP" altLang="en-US" dirty="0"/>
              <a:t>問題解決と情報技術</a:t>
            </a:r>
          </a:p>
        </p:txBody>
      </p:sp>
      <p:sp>
        <p:nvSpPr>
          <p:cNvPr id="6" name="テキスト プレースホルダー 5">
            <a:extLst>
              <a:ext uri="{FF2B5EF4-FFF2-40B4-BE49-F238E27FC236}">
                <a16:creationId xmlns:a16="http://schemas.microsoft.com/office/drawing/2014/main" id="{36767F7F-12FF-A1D8-02B6-91A4FBA22841}"/>
              </a:ext>
            </a:extLst>
          </p:cNvPr>
          <p:cNvSpPr>
            <a:spLocks noGrp="1"/>
          </p:cNvSpPr>
          <p:nvPr>
            <p:ph type="body" sz="quarter" idx="25"/>
          </p:nvPr>
        </p:nvSpPr>
        <p:spPr/>
        <p:txBody>
          <a:bodyPr/>
          <a:lstStyle/>
          <a:p>
            <a:r>
              <a:rPr kumimoji="1" lang="ja-JP" altLang="en-US" dirty="0"/>
              <a:t>　問題解決は、どのような流れで行うのだろうか。また、その流れの中で情報技術をどのように活用するのだろうか。</a:t>
            </a:r>
          </a:p>
        </p:txBody>
      </p:sp>
      <p:sp>
        <p:nvSpPr>
          <p:cNvPr id="7" name="テキスト プレースホルダー 6">
            <a:extLst>
              <a:ext uri="{FF2B5EF4-FFF2-40B4-BE49-F238E27FC236}">
                <a16:creationId xmlns:a16="http://schemas.microsoft.com/office/drawing/2014/main" id="{F788A648-5C68-1507-48C2-86067585E534}"/>
              </a:ext>
            </a:extLst>
          </p:cNvPr>
          <p:cNvSpPr>
            <a:spLocks noGrp="1"/>
          </p:cNvSpPr>
          <p:nvPr>
            <p:ph type="body" idx="26"/>
          </p:nvPr>
        </p:nvSpPr>
        <p:spPr/>
        <p:txBody>
          <a:bodyPr>
            <a:normAutofit fontScale="92500" lnSpcReduction="10000"/>
          </a:bodyPr>
          <a:lstStyle/>
          <a:p>
            <a:r>
              <a:rPr kumimoji="1" lang="en-US" altLang="ja-JP" dirty="0"/>
              <a:t>2</a:t>
            </a:r>
            <a:endParaRPr kumimoji="1" lang="ja-JP" altLang="en-US" dirty="0"/>
          </a:p>
        </p:txBody>
      </p:sp>
      <p:sp>
        <p:nvSpPr>
          <p:cNvPr id="8" name="テキスト プレースホルダー 7">
            <a:extLst>
              <a:ext uri="{FF2B5EF4-FFF2-40B4-BE49-F238E27FC236}">
                <a16:creationId xmlns:a16="http://schemas.microsoft.com/office/drawing/2014/main" id="{09ECBEF4-F169-D323-7609-5694D17C5D47}"/>
              </a:ext>
            </a:extLst>
          </p:cNvPr>
          <p:cNvSpPr>
            <a:spLocks noGrp="1"/>
          </p:cNvSpPr>
          <p:nvPr>
            <p:ph type="body" sz="quarter" idx="35"/>
          </p:nvPr>
        </p:nvSpPr>
        <p:spPr/>
        <p:txBody>
          <a:bodyPr/>
          <a:lstStyle/>
          <a:p>
            <a:r>
              <a:rPr kumimoji="1" lang="ja-JP" altLang="en-US" dirty="0"/>
              <a:t>問題解決の流れ</a:t>
            </a:r>
          </a:p>
        </p:txBody>
      </p:sp>
      <p:sp>
        <p:nvSpPr>
          <p:cNvPr id="9" name="テキスト プレースホルダー 8">
            <a:extLst>
              <a:ext uri="{FF2B5EF4-FFF2-40B4-BE49-F238E27FC236}">
                <a16:creationId xmlns:a16="http://schemas.microsoft.com/office/drawing/2014/main" id="{802B2F40-85D4-35EF-DF47-4F1FF4FFB052}"/>
              </a:ext>
            </a:extLst>
          </p:cNvPr>
          <p:cNvSpPr>
            <a:spLocks noGrp="1"/>
          </p:cNvSpPr>
          <p:nvPr>
            <p:ph type="body" sz="quarter" idx="24"/>
          </p:nvPr>
        </p:nvSpPr>
        <p:spPr/>
        <p:txBody>
          <a:bodyPr/>
          <a:lstStyle/>
          <a:p>
            <a:r>
              <a:rPr kumimoji="1" lang="en-US" altLang="ja-JP" dirty="0"/>
              <a:t>2</a:t>
            </a:r>
            <a:endParaRPr kumimoji="1" lang="ja-JP" altLang="en-US" dirty="0"/>
          </a:p>
        </p:txBody>
      </p:sp>
      <p:sp>
        <p:nvSpPr>
          <p:cNvPr id="10" name="スライド番号プレースホルダー 9">
            <a:extLst>
              <a:ext uri="{FF2B5EF4-FFF2-40B4-BE49-F238E27FC236}">
                <a16:creationId xmlns:a16="http://schemas.microsoft.com/office/drawing/2014/main" id="{0A9C43B1-CBA2-5AD0-0A0B-91F27439462F}"/>
              </a:ext>
            </a:extLst>
          </p:cNvPr>
          <p:cNvSpPr>
            <a:spLocks noGrp="1"/>
          </p:cNvSpPr>
          <p:nvPr>
            <p:ph type="sldNum" sz="quarter" idx="12"/>
          </p:nvPr>
        </p:nvSpPr>
        <p:spPr/>
        <p:txBody>
          <a:bodyPr/>
          <a:lstStyle/>
          <a:p>
            <a:fld id="{3341DCAC-D657-49AC-AFA1-66DB296B9906}" type="slidenum">
              <a:rPr lang="ja-JP" altLang="en-US" smtClean="0"/>
              <a:pPr/>
              <a:t>17</a:t>
            </a:fld>
            <a:endParaRPr lang="ja-JP" altLang="en-US"/>
          </a:p>
        </p:txBody>
      </p:sp>
      <p:sp>
        <p:nvSpPr>
          <p:cNvPr id="11" name="テキスト プレースホルダー 10">
            <a:extLst>
              <a:ext uri="{FF2B5EF4-FFF2-40B4-BE49-F238E27FC236}">
                <a16:creationId xmlns:a16="http://schemas.microsoft.com/office/drawing/2014/main" id="{2FE67806-4559-0F0A-F068-D57EBBBAA825}"/>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2 </a:t>
            </a:r>
            <a:r>
              <a:rPr kumimoji="1" lang="ja-JP" altLang="en-US" dirty="0"/>
              <a:t>問題解決の流れ</a:t>
            </a:r>
          </a:p>
        </p:txBody>
      </p:sp>
    </p:spTree>
    <p:extLst>
      <p:ext uri="{BB962C8B-B14F-4D97-AF65-F5344CB8AC3E}">
        <p14:creationId xmlns:p14="http://schemas.microsoft.com/office/powerpoint/2010/main" val="15807795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CCBD4E8F-40ED-93D8-705E-FCE00C546A20}"/>
              </a:ext>
            </a:extLst>
          </p:cNvPr>
          <p:cNvSpPr>
            <a:spLocks noGrp="1"/>
          </p:cNvSpPr>
          <p:nvPr>
            <p:ph type="body" sz="quarter" idx="14"/>
          </p:nvPr>
        </p:nvSpPr>
        <p:spPr/>
        <p:txBody>
          <a:bodyPr/>
          <a:lstStyle/>
          <a:p>
            <a:r>
              <a:rPr kumimoji="1" lang="en-US" altLang="ja-JP" dirty="0"/>
              <a:t>p.10</a:t>
            </a:r>
          </a:p>
        </p:txBody>
      </p:sp>
      <p:sp>
        <p:nvSpPr>
          <p:cNvPr id="3" name="テキスト プレースホルダー 2">
            <a:extLst>
              <a:ext uri="{FF2B5EF4-FFF2-40B4-BE49-F238E27FC236}">
                <a16:creationId xmlns:a16="http://schemas.microsoft.com/office/drawing/2014/main" id="{F4CDC43C-E30B-E38B-28D8-0D645AB893B7}"/>
              </a:ext>
            </a:extLst>
          </p:cNvPr>
          <p:cNvSpPr>
            <a:spLocks noGrp="1"/>
          </p:cNvSpPr>
          <p:nvPr>
            <p:ph type="body" sz="quarter" idx="15"/>
          </p:nvPr>
        </p:nvSpPr>
        <p:spPr/>
        <p:txBody>
          <a:bodyPr/>
          <a:lstStyle/>
          <a:p>
            <a:r>
              <a:rPr kumimoji="1" lang="ja-JP" altLang="en-US" dirty="0"/>
              <a:t>問題解決のプロセス</a:t>
            </a:r>
          </a:p>
        </p:txBody>
      </p:sp>
      <p:sp>
        <p:nvSpPr>
          <p:cNvPr id="4" name="テキスト プレースホルダー 3">
            <a:extLst>
              <a:ext uri="{FF2B5EF4-FFF2-40B4-BE49-F238E27FC236}">
                <a16:creationId xmlns:a16="http://schemas.microsoft.com/office/drawing/2014/main" id="{97CB89F8-CC19-1E60-BB29-DB56D44D0895}"/>
              </a:ext>
            </a:extLst>
          </p:cNvPr>
          <p:cNvSpPr>
            <a:spLocks noGrp="1"/>
          </p:cNvSpPr>
          <p:nvPr>
            <p:ph type="body" sz="quarter" idx="16"/>
          </p:nvPr>
        </p:nvSpPr>
        <p:spPr/>
        <p:txBody>
          <a:bodyPr/>
          <a:lstStyle/>
          <a:p>
            <a:r>
              <a:rPr kumimoji="1" lang="en-US" altLang="ja-JP" dirty="0"/>
              <a:t>1</a:t>
            </a:r>
            <a:endParaRPr kumimoji="1" lang="ja-JP" altLang="en-US" dirty="0"/>
          </a:p>
        </p:txBody>
      </p:sp>
      <p:sp>
        <p:nvSpPr>
          <p:cNvPr id="5" name="スライド番号プレースホルダー 4">
            <a:extLst>
              <a:ext uri="{FF2B5EF4-FFF2-40B4-BE49-F238E27FC236}">
                <a16:creationId xmlns:a16="http://schemas.microsoft.com/office/drawing/2014/main" id="{38B4795E-1F28-FDFB-39DA-B5FA4DD31B8E}"/>
              </a:ext>
            </a:extLst>
          </p:cNvPr>
          <p:cNvSpPr>
            <a:spLocks noGrp="1"/>
          </p:cNvSpPr>
          <p:nvPr>
            <p:ph type="sldNum" sz="quarter" idx="12"/>
          </p:nvPr>
        </p:nvSpPr>
        <p:spPr/>
        <p:txBody>
          <a:bodyPr/>
          <a:lstStyle/>
          <a:p>
            <a:fld id="{3341DCAC-D657-49AC-AFA1-66DB296B9906}" type="slidenum">
              <a:rPr lang="ja-JP" altLang="en-US" smtClean="0"/>
              <a:pPr/>
              <a:t>18</a:t>
            </a:fld>
            <a:endParaRPr lang="ja-JP" altLang="en-US"/>
          </a:p>
        </p:txBody>
      </p:sp>
      <p:sp>
        <p:nvSpPr>
          <p:cNvPr id="6" name="テキスト プレースホルダー 5">
            <a:extLst>
              <a:ext uri="{FF2B5EF4-FFF2-40B4-BE49-F238E27FC236}">
                <a16:creationId xmlns:a16="http://schemas.microsoft.com/office/drawing/2014/main" id="{7678BE91-1EC5-D610-4099-963E40D22589}"/>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2 </a:t>
            </a:r>
            <a:r>
              <a:rPr kumimoji="1" lang="ja-JP" altLang="en-US" dirty="0"/>
              <a:t>問題解決の流れ</a:t>
            </a:r>
          </a:p>
        </p:txBody>
      </p:sp>
      <p:sp>
        <p:nvSpPr>
          <p:cNvPr id="7" name="テキスト プレースホルダー 6">
            <a:extLst>
              <a:ext uri="{FF2B5EF4-FFF2-40B4-BE49-F238E27FC236}">
                <a16:creationId xmlns:a16="http://schemas.microsoft.com/office/drawing/2014/main" id="{7C7188DC-AC69-569C-7E38-395F4259F3A8}"/>
              </a:ext>
            </a:extLst>
          </p:cNvPr>
          <p:cNvSpPr>
            <a:spLocks noGrp="1"/>
          </p:cNvSpPr>
          <p:nvPr>
            <p:ph type="body" sz="quarter" idx="25"/>
          </p:nvPr>
        </p:nvSpPr>
        <p:spPr/>
        <p:txBody>
          <a:bodyPr/>
          <a:lstStyle/>
          <a:p>
            <a:r>
              <a:rPr kumimoji="1" lang="ja-JP" altLang="en-US" dirty="0"/>
              <a:t>　問題とは、現実と理想のギャップのことである。私たちは日々、スポーツの試合で勝ちたいということや、進路をどこにしようかということなど、さまざまな問題解決をして生きている。そのため、効率よく問題解決をしたり、問題解決の質を上げたりすることで、私たちの生活をよりよくすることができる。</a:t>
            </a:r>
          </a:p>
          <a:p>
            <a:r>
              <a:rPr kumimoji="1" lang="ja-JP" altLang="en-US" dirty="0"/>
              <a:t>　問題解決のプロセスには、①問題の発見、②問題の定義・解決の方向性の決定、③解決方法の提案・計画の立案、④結果の予測・計画の実行、⑤振り返りという</a:t>
            </a:r>
            <a:r>
              <a:rPr kumimoji="1" lang="en-US" altLang="ja-JP" dirty="0"/>
              <a:t>5</a:t>
            </a:r>
            <a:r>
              <a:rPr kumimoji="1" lang="ja-JP" altLang="en-US" dirty="0"/>
              <a:t>つのステップがある。プロセスを意識して繰り返すことで、よりよい問題解決ができるようになる。</a:t>
            </a:r>
          </a:p>
        </p:txBody>
      </p:sp>
    </p:spTree>
    <p:extLst>
      <p:ext uri="{BB962C8B-B14F-4D97-AF65-F5344CB8AC3E}">
        <p14:creationId xmlns:p14="http://schemas.microsoft.com/office/powerpoint/2010/main" val="7349839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FE5B4-7934-BAA4-08C6-FEB96589AFDB}"/>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B211043D-83B9-0150-3D30-52A320FC5AD1}"/>
              </a:ext>
            </a:extLst>
          </p:cNvPr>
          <p:cNvSpPr>
            <a:spLocks noGrp="1"/>
          </p:cNvSpPr>
          <p:nvPr>
            <p:ph type="body" sz="quarter" idx="14"/>
          </p:nvPr>
        </p:nvSpPr>
        <p:spPr/>
        <p:txBody>
          <a:bodyPr/>
          <a:lstStyle/>
          <a:p>
            <a:r>
              <a:rPr kumimoji="1" lang="en-US" altLang="ja-JP" dirty="0"/>
              <a:t>p.10</a:t>
            </a:r>
          </a:p>
        </p:txBody>
      </p:sp>
      <p:sp>
        <p:nvSpPr>
          <p:cNvPr id="3" name="テキスト プレースホルダー 2">
            <a:extLst>
              <a:ext uri="{FF2B5EF4-FFF2-40B4-BE49-F238E27FC236}">
                <a16:creationId xmlns:a16="http://schemas.microsoft.com/office/drawing/2014/main" id="{46039FDC-B15B-BDAD-BA38-823BE144C103}"/>
              </a:ext>
            </a:extLst>
          </p:cNvPr>
          <p:cNvSpPr>
            <a:spLocks noGrp="1"/>
          </p:cNvSpPr>
          <p:nvPr>
            <p:ph type="body" sz="quarter" idx="15"/>
          </p:nvPr>
        </p:nvSpPr>
        <p:spPr/>
        <p:txBody>
          <a:bodyPr/>
          <a:lstStyle/>
          <a:p>
            <a:r>
              <a:rPr kumimoji="1" lang="ja-JP" altLang="en-US" dirty="0"/>
              <a:t>問題解決のプロセス</a:t>
            </a:r>
          </a:p>
        </p:txBody>
      </p:sp>
      <p:sp>
        <p:nvSpPr>
          <p:cNvPr id="4" name="テキスト プレースホルダー 3">
            <a:extLst>
              <a:ext uri="{FF2B5EF4-FFF2-40B4-BE49-F238E27FC236}">
                <a16:creationId xmlns:a16="http://schemas.microsoft.com/office/drawing/2014/main" id="{B20E9E57-8E85-B871-69E4-29AF4DF4AFB1}"/>
              </a:ext>
            </a:extLst>
          </p:cNvPr>
          <p:cNvSpPr>
            <a:spLocks noGrp="1"/>
          </p:cNvSpPr>
          <p:nvPr>
            <p:ph type="body" sz="quarter" idx="16"/>
          </p:nvPr>
        </p:nvSpPr>
        <p:spPr/>
        <p:txBody>
          <a:bodyPr/>
          <a:lstStyle/>
          <a:p>
            <a:r>
              <a:rPr kumimoji="1" lang="en-US" altLang="ja-JP" dirty="0"/>
              <a:t>1</a:t>
            </a:r>
            <a:endParaRPr kumimoji="1" lang="ja-JP" altLang="en-US" dirty="0"/>
          </a:p>
        </p:txBody>
      </p:sp>
      <p:sp>
        <p:nvSpPr>
          <p:cNvPr id="5" name="スライド番号プレースホルダー 4">
            <a:extLst>
              <a:ext uri="{FF2B5EF4-FFF2-40B4-BE49-F238E27FC236}">
                <a16:creationId xmlns:a16="http://schemas.microsoft.com/office/drawing/2014/main" id="{115A6EDB-63F4-E6D5-E595-5BA29D9F50B4}"/>
              </a:ext>
            </a:extLst>
          </p:cNvPr>
          <p:cNvSpPr>
            <a:spLocks noGrp="1"/>
          </p:cNvSpPr>
          <p:nvPr>
            <p:ph type="sldNum" sz="quarter" idx="12"/>
          </p:nvPr>
        </p:nvSpPr>
        <p:spPr/>
        <p:txBody>
          <a:bodyPr/>
          <a:lstStyle/>
          <a:p>
            <a:fld id="{3341DCAC-D657-49AC-AFA1-66DB296B9906}" type="slidenum">
              <a:rPr lang="ja-JP" altLang="en-US" smtClean="0"/>
              <a:pPr/>
              <a:t>19</a:t>
            </a:fld>
            <a:endParaRPr lang="ja-JP" altLang="en-US"/>
          </a:p>
        </p:txBody>
      </p:sp>
      <p:sp>
        <p:nvSpPr>
          <p:cNvPr id="6" name="テキスト プレースホルダー 5">
            <a:extLst>
              <a:ext uri="{FF2B5EF4-FFF2-40B4-BE49-F238E27FC236}">
                <a16:creationId xmlns:a16="http://schemas.microsoft.com/office/drawing/2014/main" id="{CE379458-855D-F705-2D84-5C281F318FFC}"/>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2 </a:t>
            </a:r>
            <a:r>
              <a:rPr kumimoji="1" lang="ja-JP" altLang="en-US" dirty="0"/>
              <a:t>問題解決の流れ</a:t>
            </a:r>
          </a:p>
        </p:txBody>
      </p:sp>
      <p:sp>
        <p:nvSpPr>
          <p:cNvPr id="7" name="テキスト プレースホルダー 6">
            <a:extLst>
              <a:ext uri="{FF2B5EF4-FFF2-40B4-BE49-F238E27FC236}">
                <a16:creationId xmlns:a16="http://schemas.microsoft.com/office/drawing/2014/main" id="{899E49D1-B531-2226-EDC5-028DB810162C}"/>
              </a:ext>
            </a:extLst>
          </p:cNvPr>
          <p:cNvSpPr>
            <a:spLocks noGrp="1"/>
          </p:cNvSpPr>
          <p:nvPr>
            <p:ph type="body" sz="quarter" idx="25"/>
          </p:nvPr>
        </p:nvSpPr>
        <p:spPr>
          <a:xfrm>
            <a:off x="1609752" y="5983201"/>
            <a:ext cx="8186857" cy="430054"/>
          </a:xfrm>
        </p:spPr>
        <p:txBody>
          <a:bodyPr wrap="none">
            <a:spAutoFit/>
          </a:bodyPr>
          <a:lstStyle/>
          <a:p>
            <a:r>
              <a:rPr kumimoji="1" lang="ja-JP" altLang="en-US" sz="2400" dirty="0"/>
              <a:t>図</a:t>
            </a:r>
            <a:r>
              <a:rPr kumimoji="1" lang="en-US" altLang="ja-JP" sz="2400" dirty="0"/>
              <a:t>1</a:t>
            </a:r>
            <a:r>
              <a:rPr kumimoji="1" lang="ja-JP" altLang="en-US" sz="2400" dirty="0"/>
              <a:t>　問題とは何か	  　　 　　図</a:t>
            </a:r>
            <a:r>
              <a:rPr kumimoji="1" lang="en-US" altLang="ja-JP" sz="2400" dirty="0"/>
              <a:t>2</a:t>
            </a:r>
            <a:r>
              <a:rPr kumimoji="1" lang="ja-JP" altLang="en-US" sz="2400" dirty="0"/>
              <a:t>　問題解決のサイクル</a:t>
            </a:r>
          </a:p>
        </p:txBody>
      </p:sp>
      <p:pic>
        <p:nvPicPr>
          <p:cNvPr id="8" name="図 7">
            <a:extLst>
              <a:ext uri="{FF2B5EF4-FFF2-40B4-BE49-F238E27FC236}">
                <a16:creationId xmlns:a16="http://schemas.microsoft.com/office/drawing/2014/main" id="{217BE6C2-EBD2-A26A-A685-09EE12C5F5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5122" y="2299068"/>
            <a:ext cx="2830007" cy="3460389"/>
          </a:xfrm>
          <a:prstGeom prst="rect">
            <a:avLst/>
          </a:prstGeom>
        </p:spPr>
      </p:pic>
      <p:pic>
        <p:nvPicPr>
          <p:cNvPr id="9" name="図 8">
            <a:extLst>
              <a:ext uri="{FF2B5EF4-FFF2-40B4-BE49-F238E27FC236}">
                <a16:creationId xmlns:a16="http://schemas.microsoft.com/office/drawing/2014/main" id="{97D03197-EE67-E3E4-EE69-E298FBAD81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1718" y="1285147"/>
            <a:ext cx="2572734" cy="4572396"/>
          </a:xfrm>
          <a:prstGeom prst="rect">
            <a:avLst/>
          </a:prstGeom>
        </p:spPr>
      </p:pic>
    </p:spTree>
    <p:extLst>
      <p:ext uri="{BB962C8B-B14F-4D97-AF65-F5344CB8AC3E}">
        <p14:creationId xmlns:p14="http://schemas.microsoft.com/office/powerpoint/2010/main" val="220835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904B7D6F-80BF-433F-A436-0D24373AE583}"/>
              </a:ext>
            </a:extLst>
          </p:cNvPr>
          <p:cNvSpPr>
            <a:spLocks noGrp="1"/>
          </p:cNvSpPr>
          <p:nvPr>
            <p:ph type="body" sz="quarter" idx="13"/>
          </p:nvPr>
        </p:nvSpPr>
        <p:spPr/>
        <p:txBody>
          <a:bodyPr/>
          <a:lstStyle/>
          <a:p>
            <a:r>
              <a:rPr kumimoji="1" lang="en-US" altLang="ja-JP" dirty="0"/>
              <a:t>1</a:t>
            </a:r>
            <a:r>
              <a:rPr kumimoji="1" lang="ja-JP" altLang="en-US" dirty="0"/>
              <a:t>章 情報で問題を解決する</a:t>
            </a:r>
          </a:p>
        </p:txBody>
      </p:sp>
      <p:sp>
        <p:nvSpPr>
          <p:cNvPr id="3" name="テキスト プレースホルダー 2">
            <a:extLst>
              <a:ext uri="{FF2B5EF4-FFF2-40B4-BE49-F238E27FC236}">
                <a16:creationId xmlns:a16="http://schemas.microsoft.com/office/drawing/2014/main" id="{18D1DAEE-CECF-6498-3A81-59008AB9DCAC}"/>
              </a:ext>
            </a:extLst>
          </p:cNvPr>
          <p:cNvSpPr>
            <a:spLocks noGrp="1"/>
          </p:cNvSpPr>
          <p:nvPr>
            <p:ph type="body" sz="quarter" idx="14"/>
          </p:nvPr>
        </p:nvSpPr>
        <p:spPr/>
        <p:txBody>
          <a:bodyPr/>
          <a:lstStyle/>
          <a:p>
            <a:r>
              <a:rPr kumimoji="1" lang="en-US" altLang="ja-JP" dirty="0"/>
              <a:t>p.7</a:t>
            </a:r>
          </a:p>
        </p:txBody>
      </p:sp>
      <p:sp>
        <p:nvSpPr>
          <p:cNvPr id="4" name="スライド番号プレースホルダー 3">
            <a:extLst>
              <a:ext uri="{FF2B5EF4-FFF2-40B4-BE49-F238E27FC236}">
                <a16:creationId xmlns:a16="http://schemas.microsoft.com/office/drawing/2014/main" id="{019DF06A-0879-58F2-AF9E-2121A08C1DE9}"/>
              </a:ext>
            </a:extLst>
          </p:cNvPr>
          <p:cNvSpPr>
            <a:spLocks noGrp="1"/>
          </p:cNvSpPr>
          <p:nvPr>
            <p:ph type="sldNum" sz="quarter" idx="12"/>
          </p:nvPr>
        </p:nvSpPr>
        <p:spPr/>
        <p:txBody>
          <a:bodyPr/>
          <a:lstStyle/>
          <a:p>
            <a:fld id="{3341DCAC-D657-49AC-AFA1-66DB296B9906}" type="slidenum">
              <a:rPr lang="ja-JP" altLang="en-US" smtClean="0"/>
              <a:pPr/>
              <a:t>2</a:t>
            </a:fld>
            <a:endParaRPr lang="ja-JP" altLang="en-US"/>
          </a:p>
        </p:txBody>
      </p:sp>
      <p:pic>
        <p:nvPicPr>
          <p:cNvPr id="5" name="図 4">
            <a:extLst>
              <a:ext uri="{FF2B5EF4-FFF2-40B4-BE49-F238E27FC236}">
                <a16:creationId xmlns:a16="http://schemas.microsoft.com/office/drawing/2014/main" id="{591F98C9-454C-B468-8090-65449206F0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9387" y="0"/>
            <a:ext cx="5593226" cy="6858000"/>
          </a:xfrm>
          <a:prstGeom prst="rect">
            <a:avLst/>
          </a:prstGeom>
        </p:spPr>
      </p:pic>
    </p:spTree>
    <p:extLst>
      <p:ext uri="{BB962C8B-B14F-4D97-AF65-F5344CB8AC3E}">
        <p14:creationId xmlns:p14="http://schemas.microsoft.com/office/powerpoint/2010/main" val="2647822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A8FE6-2724-6047-9C81-CB9CDD19EA62}"/>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BF356ED7-F527-2711-4D1A-CDD118F6F218}"/>
              </a:ext>
            </a:extLst>
          </p:cNvPr>
          <p:cNvSpPr>
            <a:spLocks noGrp="1"/>
          </p:cNvSpPr>
          <p:nvPr>
            <p:ph type="body" sz="quarter" idx="14"/>
          </p:nvPr>
        </p:nvSpPr>
        <p:spPr/>
        <p:txBody>
          <a:bodyPr/>
          <a:lstStyle/>
          <a:p>
            <a:r>
              <a:rPr kumimoji="1" lang="en-US" altLang="ja-JP" dirty="0"/>
              <a:t>p.10</a:t>
            </a:r>
          </a:p>
        </p:txBody>
      </p:sp>
      <p:sp>
        <p:nvSpPr>
          <p:cNvPr id="3" name="テキスト プレースホルダー 2">
            <a:extLst>
              <a:ext uri="{FF2B5EF4-FFF2-40B4-BE49-F238E27FC236}">
                <a16:creationId xmlns:a16="http://schemas.microsoft.com/office/drawing/2014/main" id="{12D1FE32-EABD-BC26-9F70-BF449D6FE50E}"/>
              </a:ext>
            </a:extLst>
          </p:cNvPr>
          <p:cNvSpPr>
            <a:spLocks noGrp="1"/>
          </p:cNvSpPr>
          <p:nvPr>
            <p:ph type="body" sz="quarter" idx="15"/>
          </p:nvPr>
        </p:nvSpPr>
        <p:spPr/>
        <p:txBody>
          <a:bodyPr/>
          <a:lstStyle/>
          <a:p>
            <a:r>
              <a:rPr kumimoji="1" lang="ja-JP" altLang="en-US" dirty="0"/>
              <a:t>問題解決と情報技術</a:t>
            </a:r>
          </a:p>
        </p:txBody>
      </p:sp>
      <p:sp>
        <p:nvSpPr>
          <p:cNvPr id="4" name="テキスト プレースホルダー 3">
            <a:extLst>
              <a:ext uri="{FF2B5EF4-FFF2-40B4-BE49-F238E27FC236}">
                <a16:creationId xmlns:a16="http://schemas.microsoft.com/office/drawing/2014/main" id="{6A96EBC9-0474-A247-BECB-2E7D4AA1A47A}"/>
              </a:ext>
            </a:extLst>
          </p:cNvPr>
          <p:cNvSpPr>
            <a:spLocks noGrp="1"/>
          </p:cNvSpPr>
          <p:nvPr>
            <p:ph type="body" sz="quarter" idx="16"/>
          </p:nvPr>
        </p:nvSpPr>
        <p:spPr/>
        <p:txBody>
          <a:bodyPr/>
          <a:lstStyle/>
          <a:p>
            <a:r>
              <a:rPr kumimoji="1" lang="en-US" altLang="ja-JP" dirty="0"/>
              <a:t>2</a:t>
            </a:r>
            <a:endParaRPr kumimoji="1" lang="ja-JP" altLang="en-US" dirty="0"/>
          </a:p>
        </p:txBody>
      </p:sp>
      <p:sp>
        <p:nvSpPr>
          <p:cNvPr id="5" name="スライド番号プレースホルダー 4">
            <a:extLst>
              <a:ext uri="{FF2B5EF4-FFF2-40B4-BE49-F238E27FC236}">
                <a16:creationId xmlns:a16="http://schemas.microsoft.com/office/drawing/2014/main" id="{7D1798CB-0A14-B519-B3AB-512279B80316}"/>
              </a:ext>
            </a:extLst>
          </p:cNvPr>
          <p:cNvSpPr>
            <a:spLocks noGrp="1"/>
          </p:cNvSpPr>
          <p:nvPr>
            <p:ph type="sldNum" sz="quarter" idx="12"/>
          </p:nvPr>
        </p:nvSpPr>
        <p:spPr/>
        <p:txBody>
          <a:bodyPr/>
          <a:lstStyle/>
          <a:p>
            <a:fld id="{3341DCAC-D657-49AC-AFA1-66DB296B9906}" type="slidenum">
              <a:rPr lang="ja-JP" altLang="en-US" smtClean="0"/>
              <a:pPr/>
              <a:t>20</a:t>
            </a:fld>
            <a:endParaRPr lang="ja-JP" altLang="en-US"/>
          </a:p>
        </p:txBody>
      </p:sp>
      <p:sp>
        <p:nvSpPr>
          <p:cNvPr id="6" name="テキスト プレースホルダー 5">
            <a:extLst>
              <a:ext uri="{FF2B5EF4-FFF2-40B4-BE49-F238E27FC236}">
                <a16:creationId xmlns:a16="http://schemas.microsoft.com/office/drawing/2014/main" id="{45D6F8F9-32CE-0F48-2ED0-723C773BB6E1}"/>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2 </a:t>
            </a:r>
            <a:r>
              <a:rPr kumimoji="1" lang="ja-JP" altLang="en-US" dirty="0"/>
              <a:t>問題解決の流れ</a:t>
            </a:r>
          </a:p>
        </p:txBody>
      </p:sp>
      <p:sp>
        <p:nvSpPr>
          <p:cNvPr id="7" name="テキスト プレースホルダー 6">
            <a:extLst>
              <a:ext uri="{FF2B5EF4-FFF2-40B4-BE49-F238E27FC236}">
                <a16:creationId xmlns:a16="http://schemas.microsoft.com/office/drawing/2014/main" id="{3C43BD20-2A93-61A1-2953-5105CACB5DA9}"/>
              </a:ext>
            </a:extLst>
          </p:cNvPr>
          <p:cNvSpPr>
            <a:spLocks noGrp="1"/>
          </p:cNvSpPr>
          <p:nvPr>
            <p:ph type="body" sz="quarter" idx="25"/>
          </p:nvPr>
        </p:nvSpPr>
        <p:spPr/>
        <p:txBody>
          <a:bodyPr/>
          <a:lstStyle/>
          <a:p>
            <a:r>
              <a:rPr kumimoji="1" lang="ja-JP" altLang="en-US" dirty="0"/>
              <a:t>　問題解決には、情報技術を活用することが有効である。情報技術の活用によって、効率よく情報を収集したり、データの分析を行ったりすることができる。</a:t>
            </a:r>
          </a:p>
        </p:txBody>
      </p:sp>
    </p:spTree>
    <p:extLst>
      <p:ext uri="{BB962C8B-B14F-4D97-AF65-F5344CB8AC3E}">
        <p14:creationId xmlns:p14="http://schemas.microsoft.com/office/powerpoint/2010/main" val="4191319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2852D-6294-A9E8-5501-6E05BD73CB77}"/>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4DAE9132-E679-B399-7853-9AFB19A2EF5C}"/>
              </a:ext>
            </a:extLst>
          </p:cNvPr>
          <p:cNvSpPr>
            <a:spLocks noGrp="1"/>
          </p:cNvSpPr>
          <p:nvPr>
            <p:ph type="body" sz="quarter" idx="14"/>
          </p:nvPr>
        </p:nvSpPr>
        <p:spPr/>
        <p:txBody>
          <a:bodyPr/>
          <a:lstStyle/>
          <a:p>
            <a:r>
              <a:rPr kumimoji="1" lang="en-US" altLang="ja-JP" dirty="0"/>
              <a:t>p.10</a:t>
            </a:r>
          </a:p>
        </p:txBody>
      </p:sp>
      <p:sp>
        <p:nvSpPr>
          <p:cNvPr id="3" name="テキスト プレースホルダー 2">
            <a:extLst>
              <a:ext uri="{FF2B5EF4-FFF2-40B4-BE49-F238E27FC236}">
                <a16:creationId xmlns:a16="http://schemas.microsoft.com/office/drawing/2014/main" id="{4E071433-2BB2-BBDA-4B8B-B5B464B45A98}"/>
              </a:ext>
            </a:extLst>
          </p:cNvPr>
          <p:cNvSpPr>
            <a:spLocks noGrp="1"/>
          </p:cNvSpPr>
          <p:nvPr>
            <p:ph type="body" sz="quarter" idx="15"/>
          </p:nvPr>
        </p:nvSpPr>
        <p:spPr/>
        <p:txBody>
          <a:bodyPr/>
          <a:lstStyle/>
          <a:p>
            <a:r>
              <a:rPr kumimoji="1" lang="ja-JP" altLang="en-US" dirty="0"/>
              <a:t>問題解決と情報技術</a:t>
            </a:r>
          </a:p>
        </p:txBody>
      </p:sp>
      <p:sp>
        <p:nvSpPr>
          <p:cNvPr id="4" name="テキスト プレースホルダー 3">
            <a:extLst>
              <a:ext uri="{FF2B5EF4-FFF2-40B4-BE49-F238E27FC236}">
                <a16:creationId xmlns:a16="http://schemas.microsoft.com/office/drawing/2014/main" id="{3265976F-3D13-ADE7-544C-7C36E780452D}"/>
              </a:ext>
            </a:extLst>
          </p:cNvPr>
          <p:cNvSpPr>
            <a:spLocks noGrp="1"/>
          </p:cNvSpPr>
          <p:nvPr>
            <p:ph type="body" sz="quarter" idx="16"/>
          </p:nvPr>
        </p:nvSpPr>
        <p:spPr/>
        <p:txBody>
          <a:bodyPr/>
          <a:lstStyle/>
          <a:p>
            <a:r>
              <a:rPr kumimoji="1" lang="en-US" altLang="ja-JP" dirty="0"/>
              <a:t>2</a:t>
            </a:r>
            <a:endParaRPr kumimoji="1" lang="ja-JP" altLang="en-US" dirty="0"/>
          </a:p>
        </p:txBody>
      </p:sp>
      <p:sp>
        <p:nvSpPr>
          <p:cNvPr id="5" name="スライド番号プレースホルダー 4">
            <a:extLst>
              <a:ext uri="{FF2B5EF4-FFF2-40B4-BE49-F238E27FC236}">
                <a16:creationId xmlns:a16="http://schemas.microsoft.com/office/drawing/2014/main" id="{F117B13E-EB85-AFC8-743F-4456DD1E8596}"/>
              </a:ext>
            </a:extLst>
          </p:cNvPr>
          <p:cNvSpPr>
            <a:spLocks noGrp="1"/>
          </p:cNvSpPr>
          <p:nvPr>
            <p:ph type="sldNum" sz="quarter" idx="12"/>
          </p:nvPr>
        </p:nvSpPr>
        <p:spPr/>
        <p:txBody>
          <a:bodyPr/>
          <a:lstStyle/>
          <a:p>
            <a:fld id="{3341DCAC-D657-49AC-AFA1-66DB296B9906}" type="slidenum">
              <a:rPr lang="ja-JP" altLang="en-US" smtClean="0"/>
              <a:pPr/>
              <a:t>21</a:t>
            </a:fld>
            <a:endParaRPr lang="ja-JP" altLang="en-US"/>
          </a:p>
        </p:txBody>
      </p:sp>
      <p:sp>
        <p:nvSpPr>
          <p:cNvPr id="6" name="テキスト プレースホルダー 5">
            <a:extLst>
              <a:ext uri="{FF2B5EF4-FFF2-40B4-BE49-F238E27FC236}">
                <a16:creationId xmlns:a16="http://schemas.microsoft.com/office/drawing/2014/main" id="{6D34BE09-382F-0CBB-6AF7-1A165A296B58}"/>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2 </a:t>
            </a:r>
            <a:r>
              <a:rPr kumimoji="1" lang="ja-JP" altLang="en-US" dirty="0"/>
              <a:t>問題解決の流れ</a:t>
            </a:r>
          </a:p>
        </p:txBody>
      </p:sp>
      <p:sp>
        <p:nvSpPr>
          <p:cNvPr id="7" name="テキスト プレースホルダー 6">
            <a:extLst>
              <a:ext uri="{FF2B5EF4-FFF2-40B4-BE49-F238E27FC236}">
                <a16:creationId xmlns:a16="http://schemas.microsoft.com/office/drawing/2014/main" id="{96FE7E3E-1A7B-A9DE-F173-5BF3BAEEBDC5}"/>
              </a:ext>
            </a:extLst>
          </p:cNvPr>
          <p:cNvSpPr>
            <a:spLocks noGrp="1"/>
          </p:cNvSpPr>
          <p:nvPr>
            <p:ph type="body" sz="quarter" idx="25"/>
          </p:nvPr>
        </p:nvSpPr>
        <p:spPr>
          <a:xfrm>
            <a:off x="1344629" y="5640624"/>
            <a:ext cx="3724096" cy="430054"/>
          </a:xfrm>
        </p:spPr>
        <p:txBody>
          <a:bodyPr wrap="none" anchor="t">
            <a:spAutoFit/>
          </a:bodyPr>
          <a:lstStyle/>
          <a:p>
            <a:r>
              <a:rPr kumimoji="1" lang="ja-JP" altLang="en-US" sz="2400" dirty="0"/>
              <a:t>図</a:t>
            </a:r>
            <a:r>
              <a:rPr kumimoji="1" lang="en-US" altLang="ja-JP" sz="2400" dirty="0"/>
              <a:t>3</a:t>
            </a:r>
            <a:r>
              <a:rPr kumimoji="1" lang="ja-JP" altLang="en-US" sz="2400" dirty="0"/>
              <a:t>　問題解決と情報技術</a:t>
            </a:r>
          </a:p>
        </p:txBody>
      </p:sp>
      <p:pic>
        <p:nvPicPr>
          <p:cNvPr id="8" name="図 7">
            <a:extLst>
              <a:ext uri="{FF2B5EF4-FFF2-40B4-BE49-F238E27FC236}">
                <a16:creationId xmlns:a16="http://schemas.microsoft.com/office/drawing/2014/main" id="{1FE8C420-5364-D738-B423-930D90117A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2209" y="1504083"/>
            <a:ext cx="8059610" cy="3828620"/>
          </a:xfrm>
          <a:prstGeom prst="rect">
            <a:avLst/>
          </a:prstGeom>
        </p:spPr>
      </p:pic>
    </p:spTree>
    <p:extLst>
      <p:ext uri="{BB962C8B-B14F-4D97-AF65-F5344CB8AC3E}">
        <p14:creationId xmlns:p14="http://schemas.microsoft.com/office/powerpoint/2010/main" val="4059559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1293C1A2-E561-B61B-355B-6184437888FC}"/>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2 </a:t>
            </a:r>
            <a:r>
              <a:rPr kumimoji="1" lang="ja-JP" altLang="en-US" dirty="0"/>
              <a:t>問題解決の流れ</a:t>
            </a:r>
          </a:p>
        </p:txBody>
      </p:sp>
      <p:sp>
        <p:nvSpPr>
          <p:cNvPr id="3" name="コンテンツ プレースホルダー 2">
            <a:extLst>
              <a:ext uri="{FF2B5EF4-FFF2-40B4-BE49-F238E27FC236}">
                <a16:creationId xmlns:a16="http://schemas.microsoft.com/office/drawing/2014/main" id="{9D746C81-F917-0A6D-6E64-B8F3CE4C4F04}"/>
              </a:ext>
            </a:extLst>
          </p:cNvPr>
          <p:cNvSpPr>
            <a:spLocks noGrp="1"/>
          </p:cNvSpPr>
          <p:nvPr>
            <p:ph sz="quarter" idx="16"/>
          </p:nvPr>
        </p:nvSpPr>
        <p:spPr/>
        <p:txBody>
          <a:bodyPr/>
          <a:lstStyle/>
          <a:p>
            <a:pPr marL="0" indent="0">
              <a:buNone/>
            </a:pPr>
            <a:r>
              <a:rPr kumimoji="1" lang="ja-JP" altLang="en-US" dirty="0"/>
              <a:t>問題解決には、計画（</a:t>
            </a:r>
            <a:r>
              <a:rPr kumimoji="1" lang="en-US" altLang="ja-JP" dirty="0"/>
              <a:t>Plan</a:t>
            </a:r>
            <a:r>
              <a:rPr kumimoji="1" lang="ja-JP" altLang="en-US" dirty="0"/>
              <a:t>）、実行（</a:t>
            </a:r>
            <a:r>
              <a:rPr kumimoji="1" lang="en-US" altLang="ja-JP" dirty="0"/>
              <a:t>Do</a:t>
            </a:r>
            <a:r>
              <a:rPr kumimoji="1" lang="ja-JP" altLang="en-US" dirty="0"/>
              <a:t>）、評価（</a:t>
            </a:r>
            <a:r>
              <a:rPr kumimoji="1" lang="en-US" altLang="ja-JP" dirty="0"/>
              <a:t>Check</a:t>
            </a:r>
            <a:r>
              <a:rPr kumimoji="1" lang="ja-JP" altLang="en-US" dirty="0"/>
              <a:t>）、改善（</a:t>
            </a:r>
            <a:r>
              <a:rPr kumimoji="1" lang="en-US" altLang="ja-JP" dirty="0"/>
              <a:t>Act</a:t>
            </a:r>
            <a:r>
              <a:rPr kumimoji="1" lang="ja-JP" altLang="en-US" dirty="0"/>
              <a:t>）で作業を進める</a:t>
            </a:r>
            <a:r>
              <a:rPr kumimoji="1" lang="en-US" altLang="ja-JP" dirty="0"/>
              <a:t>PDCA</a:t>
            </a:r>
            <a:r>
              <a:rPr kumimoji="1" lang="ja-JP" altLang="en-US" dirty="0"/>
              <a:t>サイクルが利用されることもある。</a:t>
            </a:r>
          </a:p>
          <a:p>
            <a:pPr marL="0" indent="0">
              <a:buNone/>
            </a:pPr>
            <a:endParaRPr kumimoji="1" lang="ja-JP" altLang="en-US" dirty="0"/>
          </a:p>
        </p:txBody>
      </p:sp>
      <p:sp>
        <p:nvSpPr>
          <p:cNvPr id="4" name="テキスト プレースホルダー 3">
            <a:extLst>
              <a:ext uri="{FF2B5EF4-FFF2-40B4-BE49-F238E27FC236}">
                <a16:creationId xmlns:a16="http://schemas.microsoft.com/office/drawing/2014/main" id="{08E390E9-DB27-BBB0-C661-87A9489159B1}"/>
              </a:ext>
            </a:extLst>
          </p:cNvPr>
          <p:cNvSpPr>
            <a:spLocks noGrp="1"/>
          </p:cNvSpPr>
          <p:nvPr>
            <p:ph type="body" sz="quarter" idx="14"/>
          </p:nvPr>
        </p:nvSpPr>
        <p:spPr/>
        <p:txBody>
          <a:bodyPr/>
          <a:lstStyle/>
          <a:p>
            <a:r>
              <a:rPr kumimoji="1" lang="en-US" altLang="ja-JP" dirty="0"/>
              <a:t>p.10</a:t>
            </a:r>
          </a:p>
        </p:txBody>
      </p:sp>
      <p:sp>
        <p:nvSpPr>
          <p:cNvPr id="5" name="スライド番号プレースホルダー 4">
            <a:extLst>
              <a:ext uri="{FF2B5EF4-FFF2-40B4-BE49-F238E27FC236}">
                <a16:creationId xmlns:a16="http://schemas.microsoft.com/office/drawing/2014/main" id="{0DC97E77-EFDD-3934-A5BE-83D2D06BEDD9}"/>
              </a:ext>
            </a:extLst>
          </p:cNvPr>
          <p:cNvSpPr>
            <a:spLocks noGrp="1"/>
          </p:cNvSpPr>
          <p:nvPr>
            <p:ph type="sldNum" sz="quarter" idx="12"/>
          </p:nvPr>
        </p:nvSpPr>
        <p:spPr/>
        <p:txBody>
          <a:bodyPr/>
          <a:lstStyle/>
          <a:p>
            <a:fld id="{3341DCAC-D657-49AC-AFA1-66DB296B9906}" type="slidenum">
              <a:rPr lang="ja-JP" altLang="en-US" smtClean="0"/>
              <a:pPr/>
              <a:t>22</a:t>
            </a:fld>
            <a:endParaRPr lang="ja-JP" altLang="en-US"/>
          </a:p>
        </p:txBody>
      </p:sp>
    </p:spTree>
    <p:extLst>
      <p:ext uri="{BB962C8B-B14F-4D97-AF65-F5344CB8AC3E}">
        <p14:creationId xmlns:p14="http://schemas.microsoft.com/office/powerpoint/2010/main" val="10273664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8049F-8BE4-E712-92E3-B10CCAC04CD6}"/>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8511CCD9-63E1-BBFB-90C6-F15499572CF9}"/>
              </a:ext>
            </a:extLst>
          </p:cNvPr>
          <p:cNvSpPr>
            <a:spLocks noGrp="1"/>
          </p:cNvSpPr>
          <p:nvPr>
            <p:ph type="body" sz="quarter" idx="14"/>
          </p:nvPr>
        </p:nvSpPr>
        <p:spPr/>
        <p:txBody>
          <a:bodyPr/>
          <a:lstStyle/>
          <a:p>
            <a:r>
              <a:rPr kumimoji="1" lang="en-US" altLang="ja-JP" dirty="0"/>
              <a:t>p.11</a:t>
            </a:r>
          </a:p>
        </p:txBody>
      </p:sp>
      <p:sp>
        <p:nvSpPr>
          <p:cNvPr id="3" name="テキスト プレースホルダー 2">
            <a:extLst>
              <a:ext uri="{FF2B5EF4-FFF2-40B4-BE49-F238E27FC236}">
                <a16:creationId xmlns:a16="http://schemas.microsoft.com/office/drawing/2014/main" id="{D6DB5DFA-32E9-74F8-D0CA-F6A7A2185AFF}"/>
              </a:ext>
            </a:extLst>
          </p:cNvPr>
          <p:cNvSpPr>
            <a:spLocks noGrp="1"/>
          </p:cNvSpPr>
          <p:nvPr>
            <p:ph type="body" sz="quarter" idx="15"/>
          </p:nvPr>
        </p:nvSpPr>
        <p:spPr/>
        <p:txBody>
          <a:bodyPr/>
          <a:lstStyle/>
          <a:p>
            <a:r>
              <a:rPr kumimoji="1" lang="ja-JP" altLang="en-US" dirty="0"/>
              <a:t>問題解決と情報技術</a:t>
            </a:r>
          </a:p>
        </p:txBody>
      </p:sp>
      <p:sp>
        <p:nvSpPr>
          <p:cNvPr id="4" name="テキスト プレースホルダー 3">
            <a:extLst>
              <a:ext uri="{FF2B5EF4-FFF2-40B4-BE49-F238E27FC236}">
                <a16:creationId xmlns:a16="http://schemas.microsoft.com/office/drawing/2014/main" id="{B2591110-A0ED-18E7-2395-D15A39DD24F7}"/>
              </a:ext>
            </a:extLst>
          </p:cNvPr>
          <p:cNvSpPr>
            <a:spLocks noGrp="1"/>
          </p:cNvSpPr>
          <p:nvPr>
            <p:ph type="body" sz="quarter" idx="16"/>
          </p:nvPr>
        </p:nvSpPr>
        <p:spPr/>
        <p:txBody>
          <a:bodyPr/>
          <a:lstStyle/>
          <a:p>
            <a:r>
              <a:rPr kumimoji="1" lang="en-US" altLang="ja-JP" dirty="0"/>
              <a:t>2</a:t>
            </a:r>
            <a:endParaRPr kumimoji="1" lang="ja-JP" altLang="en-US" dirty="0"/>
          </a:p>
        </p:txBody>
      </p:sp>
      <p:sp>
        <p:nvSpPr>
          <p:cNvPr id="5" name="スライド番号プレースホルダー 4">
            <a:extLst>
              <a:ext uri="{FF2B5EF4-FFF2-40B4-BE49-F238E27FC236}">
                <a16:creationId xmlns:a16="http://schemas.microsoft.com/office/drawing/2014/main" id="{483AF0B5-9C26-9C1B-C381-35A74AA04E39}"/>
              </a:ext>
            </a:extLst>
          </p:cNvPr>
          <p:cNvSpPr>
            <a:spLocks noGrp="1"/>
          </p:cNvSpPr>
          <p:nvPr>
            <p:ph type="sldNum" sz="quarter" idx="12"/>
          </p:nvPr>
        </p:nvSpPr>
        <p:spPr/>
        <p:txBody>
          <a:bodyPr/>
          <a:lstStyle/>
          <a:p>
            <a:fld id="{3341DCAC-D657-49AC-AFA1-66DB296B9906}" type="slidenum">
              <a:rPr lang="ja-JP" altLang="en-US" smtClean="0"/>
              <a:pPr/>
              <a:t>23</a:t>
            </a:fld>
            <a:endParaRPr lang="ja-JP" altLang="en-US"/>
          </a:p>
        </p:txBody>
      </p:sp>
      <p:sp>
        <p:nvSpPr>
          <p:cNvPr id="6" name="テキスト プレースホルダー 5">
            <a:extLst>
              <a:ext uri="{FF2B5EF4-FFF2-40B4-BE49-F238E27FC236}">
                <a16:creationId xmlns:a16="http://schemas.microsoft.com/office/drawing/2014/main" id="{0A532993-8009-204B-DB45-952A855555E5}"/>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2 </a:t>
            </a:r>
            <a:r>
              <a:rPr kumimoji="1" lang="ja-JP" altLang="en-US" dirty="0"/>
              <a:t>問題解決の流れ</a:t>
            </a:r>
          </a:p>
        </p:txBody>
      </p:sp>
      <p:pic>
        <p:nvPicPr>
          <p:cNvPr id="10" name="図 9">
            <a:extLst>
              <a:ext uri="{FF2B5EF4-FFF2-40B4-BE49-F238E27FC236}">
                <a16:creationId xmlns:a16="http://schemas.microsoft.com/office/drawing/2014/main" id="{A52251EE-E015-B1BC-81B5-37CE93E937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2208" y="1573060"/>
            <a:ext cx="8096190" cy="3084844"/>
          </a:xfrm>
          <a:prstGeom prst="rect">
            <a:avLst/>
          </a:prstGeom>
        </p:spPr>
      </p:pic>
    </p:spTree>
    <p:extLst>
      <p:ext uri="{BB962C8B-B14F-4D97-AF65-F5344CB8AC3E}">
        <p14:creationId xmlns:p14="http://schemas.microsoft.com/office/powerpoint/2010/main" val="29020287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8EA53-83BE-BA16-AFAD-9733B9396F7C}"/>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671763FC-3526-0236-44C5-00239F32C427}"/>
              </a:ext>
            </a:extLst>
          </p:cNvPr>
          <p:cNvSpPr>
            <a:spLocks noGrp="1"/>
          </p:cNvSpPr>
          <p:nvPr>
            <p:ph type="body" sz="quarter" idx="14"/>
          </p:nvPr>
        </p:nvSpPr>
        <p:spPr/>
        <p:txBody>
          <a:bodyPr/>
          <a:lstStyle/>
          <a:p>
            <a:r>
              <a:rPr kumimoji="1" lang="en-US" altLang="ja-JP" dirty="0"/>
              <a:t>p.11</a:t>
            </a:r>
          </a:p>
        </p:txBody>
      </p:sp>
      <p:sp>
        <p:nvSpPr>
          <p:cNvPr id="3" name="テキスト プレースホルダー 2">
            <a:extLst>
              <a:ext uri="{FF2B5EF4-FFF2-40B4-BE49-F238E27FC236}">
                <a16:creationId xmlns:a16="http://schemas.microsoft.com/office/drawing/2014/main" id="{80D5B41C-46FF-34DC-53BA-F801824035F4}"/>
              </a:ext>
            </a:extLst>
          </p:cNvPr>
          <p:cNvSpPr>
            <a:spLocks noGrp="1"/>
          </p:cNvSpPr>
          <p:nvPr>
            <p:ph type="body" sz="quarter" idx="15"/>
          </p:nvPr>
        </p:nvSpPr>
        <p:spPr/>
        <p:txBody>
          <a:bodyPr/>
          <a:lstStyle/>
          <a:p>
            <a:r>
              <a:rPr kumimoji="1" lang="ja-JP" altLang="en-US" dirty="0"/>
              <a:t>問題解決と情報技術</a:t>
            </a:r>
          </a:p>
        </p:txBody>
      </p:sp>
      <p:sp>
        <p:nvSpPr>
          <p:cNvPr id="4" name="テキスト プレースホルダー 3">
            <a:extLst>
              <a:ext uri="{FF2B5EF4-FFF2-40B4-BE49-F238E27FC236}">
                <a16:creationId xmlns:a16="http://schemas.microsoft.com/office/drawing/2014/main" id="{091C8F8E-FBB2-72CB-7880-C4FF8A253CCA}"/>
              </a:ext>
            </a:extLst>
          </p:cNvPr>
          <p:cNvSpPr>
            <a:spLocks noGrp="1"/>
          </p:cNvSpPr>
          <p:nvPr>
            <p:ph type="body" sz="quarter" idx="16"/>
          </p:nvPr>
        </p:nvSpPr>
        <p:spPr/>
        <p:txBody>
          <a:bodyPr/>
          <a:lstStyle/>
          <a:p>
            <a:r>
              <a:rPr kumimoji="1" lang="en-US" altLang="ja-JP" dirty="0"/>
              <a:t>2</a:t>
            </a:r>
            <a:endParaRPr kumimoji="1" lang="ja-JP" altLang="en-US" dirty="0"/>
          </a:p>
        </p:txBody>
      </p:sp>
      <p:sp>
        <p:nvSpPr>
          <p:cNvPr id="5" name="スライド番号プレースホルダー 4">
            <a:extLst>
              <a:ext uri="{FF2B5EF4-FFF2-40B4-BE49-F238E27FC236}">
                <a16:creationId xmlns:a16="http://schemas.microsoft.com/office/drawing/2014/main" id="{ECD78D30-86D9-92E4-AB5B-1A2C503161DF}"/>
              </a:ext>
            </a:extLst>
          </p:cNvPr>
          <p:cNvSpPr>
            <a:spLocks noGrp="1"/>
          </p:cNvSpPr>
          <p:nvPr>
            <p:ph type="sldNum" sz="quarter" idx="12"/>
          </p:nvPr>
        </p:nvSpPr>
        <p:spPr/>
        <p:txBody>
          <a:bodyPr/>
          <a:lstStyle/>
          <a:p>
            <a:fld id="{3341DCAC-D657-49AC-AFA1-66DB296B9906}" type="slidenum">
              <a:rPr lang="ja-JP" altLang="en-US" smtClean="0"/>
              <a:pPr/>
              <a:t>24</a:t>
            </a:fld>
            <a:endParaRPr lang="ja-JP" altLang="en-US"/>
          </a:p>
        </p:txBody>
      </p:sp>
      <p:sp>
        <p:nvSpPr>
          <p:cNvPr id="6" name="テキスト プレースホルダー 5">
            <a:extLst>
              <a:ext uri="{FF2B5EF4-FFF2-40B4-BE49-F238E27FC236}">
                <a16:creationId xmlns:a16="http://schemas.microsoft.com/office/drawing/2014/main" id="{A682966A-DCD8-51D4-9008-DA9474B984D5}"/>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2 </a:t>
            </a:r>
            <a:r>
              <a:rPr kumimoji="1" lang="ja-JP" altLang="en-US" dirty="0"/>
              <a:t>問題解決の流れ</a:t>
            </a:r>
          </a:p>
        </p:txBody>
      </p:sp>
      <p:pic>
        <p:nvPicPr>
          <p:cNvPr id="7" name="図 6">
            <a:extLst>
              <a:ext uri="{FF2B5EF4-FFF2-40B4-BE49-F238E27FC236}">
                <a16:creationId xmlns:a16="http://schemas.microsoft.com/office/drawing/2014/main" id="{8D7F7A0D-7481-D20F-E262-2E8875EA2B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2208" y="1564095"/>
            <a:ext cx="8096190" cy="3084844"/>
          </a:xfrm>
          <a:prstGeom prst="rect">
            <a:avLst/>
          </a:prstGeom>
        </p:spPr>
      </p:pic>
    </p:spTree>
    <p:extLst>
      <p:ext uri="{BB962C8B-B14F-4D97-AF65-F5344CB8AC3E}">
        <p14:creationId xmlns:p14="http://schemas.microsoft.com/office/powerpoint/2010/main" val="18838158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C5202-292C-AC2A-F7B8-06253D722FC0}"/>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94616091-AA8D-FABB-FC70-CA21AEA6DACC}"/>
              </a:ext>
            </a:extLst>
          </p:cNvPr>
          <p:cNvSpPr>
            <a:spLocks noGrp="1"/>
          </p:cNvSpPr>
          <p:nvPr>
            <p:ph type="body" sz="quarter" idx="14"/>
          </p:nvPr>
        </p:nvSpPr>
        <p:spPr/>
        <p:txBody>
          <a:bodyPr/>
          <a:lstStyle/>
          <a:p>
            <a:r>
              <a:rPr kumimoji="1" lang="en-US" altLang="ja-JP" dirty="0"/>
              <a:t>p.11</a:t>
            </a:r>
          </a:p>
        </p:txBody>
      </p:sp>
      <p:sp>
        <p:nvSpPr>
          <p:cNvPr id="3" name="テキスト プレースホルダー 2">
            <a:extLst>
              <a:ext uri="{FF2B5EF4-FFF2-40B4-BE49-F238E27FC236}">
                <a16:creationId xmlns:a16="http://schemas.microsoft.com/office/drawing/2014/main" id="{994D130D-9D52-2FE6-EFB7-D3BDCFEC89E1}"/>
              </a:ext>
            </a:extLst>
          </p:cNvPr>
          <p:cNvSpPr>
            <a:spLocks noGrp="1"/>
          </p:cNvSpPr>
          <p:nvPr>
            <p:ph type="body" sz="quarter" idx="15"/>
          </p:nvPr>
        </p:nvSpPr>
        <p:spPr/>
        <p:txBody>
          <a:bodyPr/>
          <a:lstStyle/>
          <a:p>
            <a:r>
              <a:rPr kumimoji="1" lang="ja-JP" altLang="en-US" dirty="0"/>
              <a:t>問題解決と情報技術</a:t>
            </a:r>
          </a:p>
        </p:txBody>
      </p:sp>
      <p:sp>
        <p:nvSpPr>
          <p:cNvPr id="4" name="テキスト プレースホルダー 3">
            <a:extLst>
              <a:ext uri="{FF2B5EF4-FFF2-40B4-BE49-F238E27FC236}">
                <a16:creationId xmlns:a16="http://schemas.microsoft.com/office/drawing/2014/main" id="{85FEB5F8-AF9B-8C14-6E1F-B663B2DB34BB}"/>
              </a:ext>
            </a:extLst>
          </p:cNvPr>
          <p:cNvSpPr>
            <a:spLocks noGrp="1"/>
          </p:cNvSpPr>
          <p:nvPr>
            <p:ph type="body" sz="quarter" idx="16"/>
          </p:nvPr>
        </p:nvSpPr>
        <p:spPr/>
        <p:txBody>
          <a:bodyPr/>
          <a:lstStyle/>
          <a:p>
            <a:r>
              <a:rPr kumimoji="1" lang="en-US" altLang="ja-JP" dirty="0"/>
              <a:t>2</a:t>
            </a:r>
            <a:endParaRPr kumimoji="1" lang="ja-JP" altLang="en-US" dirty="0"/>
          </a:p>
        </p:txBody>
      </p:sp>
      <p:sp>
        <p:nvSpPr>
          <p:cNvPr id="5" name="スライド番号プレースホルダー 4">
            <a:extLst>
              <a:ext uri="{FF2B5EF4-FFF2-40B4-BE49-F238E27FC236}">
                <a16:creationId xmlns:a16="http://schemas.microsoft.com/office/drawing/2014/main" id="{A1EB6216-9FD6-18EF-498A-439434F767ED}"/>
              </a:ext>
            </a:extLst>
          </p:cNvPr>
          <p:cNvSpPr>
            <a:spLocks noGrp="1"/>
          </p:cNvSpPr>
          <p:nvPr>
            <p:ph type="sldNum" sz="quarter" idx="12"/>
          </p:nvPr>
        </p:nvSpPr>
        <p:spPr/>
        <p:txBody>
          <a:bodyPr/>
          <a:lstStyle/>
          <a:p>
            <a:fld id="{3341DCAC-D657-49AC-AFA1-66DB296B9906}" type="slidenum">
              <a:rPr lang="ja-JP" altLang="en-US" smtClean="0"/>
              <a:pPr/>
              <a:t>25</a:t>
            </a:fld>
            <a:endParaRPr lang="ja-JP" altLang="en-US"/>
          </a:p>
        </p:txBody>
      </p:sp>
      <p:sp>
        <p:nvSpPr>
          <p:cNvPr id="6" name="テキスト プレースホルダー 5">
            <a:extLst>
              <a:ext uri="{FF2B5EF4-FFF2-40B4-BE49-F238E27FC236}">
                <a16:creationId xmlns:a16="http://schemas.microsoft.com/office/drawing/2014/main" id="{38226A3D-B3B2-8F3F-7CE5-D19A280A347F}"/>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2 </a:t>
            </a:r>
            <a:r>
              <a:rPr kumimoji="1" lang="ja-JP" altLang="en-US" dirty="0"/>
              <a:t>問題解決の流れ</a:t>
            </a:r>
          </a:p>
        </p:txBody>
      </p:sp>
      <p:pic>
        <p:nvPicPr>
          <p:cNvPr id="7" name="図 6">
            <a:extLst>
              <a:ext uri="{FF2B5EF4-FFF2-40B4-BE49-F238E27FC236}">
                <a16:creationId xmlns:a16="http://schemas.microsoft.com/office/drawing/2014/main" id="{CD0CFE5C-CE02-F063-2747-9AEA365BB3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2208" y="1560897"/>
            <a:ext cx="8096190" cy="3097036"/>
          </a:xfrm>
          <a:prstGeom prst="rect">
            <a:avLst/>
          </a:prstGeom>
        </p:spPr>
      </p:pic>
    </p:spTree>
    <p:extLst>
      <p:ext uri="{BB962C8B-B14F-4D97-AF65-F5344CB8AC3E}">
        <p14:creationId xmlns:p14="http://schemas.microsoft.com/office/powerpoint/2010/main" val="10831705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09928-07AF-AF2C-84DC-7D454B4E19F7}"/>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80552D87-77A5-E3ED-F55F-72AD71399436}"/>
              </a:ext>
            </a:extLst>
          </p:cNvPr>
          <p:cNvSpPr>
            <a:spLocks noGrp="1"/>
          </p:cNvSpPr>
          <p:nvPr>
            <p:ph type="body" sz="quarter" idx="14"/>
          </p:nvPr>
        </p:nvSpPr>
        <p:spPr/>
        <p:txBody>
          <a:bodyPr/>
          <a:lstStyle/>
          <a:p>
            <a:r>
              <a:rPr kumimoji="1" lang="en-US" altLang="ja-JP" dirty="0"/>
              <a:t>p.11</a:t>
            </a:r>
          </a:p>
        </p:txBody>
      </p:sp>
      <p:sp>
        <p:nvSpPr>
          <p:cNvPr id="3" name="テキスト プレースホルダー 2">
            <a:extLst>
              <a:ext uri="{FF2B5EF4-FFF2-40B4-BE49-F238E27FC236}">
                <a16:creationId xmlns:a16="http://schemas.microsoft.com/office/drawing/2014/main" id="{65142B19-2DCC-A0CB-13EE-EC39D6D9FAAD}"/>
              </a:ext>
            </a:extLst>
          </p:cNvPr>
          <p:cNvSpPr>
            <a:spLocks noGrp="1"/>
          </p:cNvSpPr>
          <p:nvPr>
            <p:ph type="body" sz="quarter" idx="15"/>
          </p:nvPr>
        </p:nvSpPr>
        <p:spPr/>
        <p:txBody>
          <a:bodyPr/>
          <a:lstStyle/>
          <a:p>
            <a:r>
              <a:rPr kumimoji="1" lang="ja-JP" altLang="en-US" dirty="0"/>
              <a:t>問題解決と情報技術</a:t>
            </a:r>
          </a:p>
        </p:txBody>
      </p:sp>
      <p:sp>
        <p:nvSpPr>
          <p:cNvPr id="4" name="テキスト プレースホルダー 3">
            <a:extLst>
              <a:ext uri="{FF2B5EF4-FFF2-40B4-BE49-F238E27FC236}">
                <a16:creationId xmlns:a16="http://schemas.microsoft.com/office/drawing/2014/main" id="{9EFF9F24-9EFD-2DBB-5FC3-4BCDB57BDFC5}"/>
              </a:ext>
            </a:extLst>
          </p:cNvPr>
          <p:cNvSpPr>
            <a:spLocks noGrp="1"/>
          </p:cNvSpPr>
          <p:nvPr>
            <p:ph type="body" sz="quarter" idx="16"/>
          </p:nvPr>
        </p:nvSpPr>
        <p:spPr/>
        <p:txBody>
          <a:bodyPr/>
          <a:lstStyle/>
          <a:p>
            <a:r>
              <a:rPr kumimoji="1" lang="en-US" altLang="ja-JP" dirty="0"/>
              <a:t>2</a:t>
            </a:r>
            <a:endParaRPr kumimoji="1" lang="ja-JP" altLang="en-US" dirty="0"/>
          </a:p>
        </p:txBody>
      </p:sp>
      <p:sp>
        <p:nvSpPr>
          <p:cNvPr id="5" name="スライド番号プレースホルダー 4">
            <a:extLst>
              <a:ext uri="{FF2B5EF4-FFF2-40B4-BE49-F238E27FC236}">
                <a16:creationId xmlns:a16="http://schemas.microsoft.com/office/drawing/2014/main" id="{D2D07B57-A23C-211A-BE17-BD0EF5624BCB}"/>
              </a:ext>
            </a:extLst>
          </p:cNvPr>
          <p:cNvSpPr>
            <a:spLocks noGrp="1"/>
          </p:cNvSpPr>
          <p:nvPr>
            <p:ph type="sldNum" sz="quarter" idx="12"/>
          </p:nvPr>
        </p:nvSpPr>
        <p:spPr/>
        <p:txBody>
          <a:bodyPr/>
          <a:lstStyle/>
          <a:p>
            <a:fld id="{3341DCAC-D657-49AC-AFA1-66DB296B9906}" type="slidenum">
              <a:rPr lang="ja-JP" altLang="en-US" smtClean="0"/>
              <a:pPr/>
              <a:t>26</a:t>
            </a:fld>
            <a:endParaRPr lang="ja-JP" altLang="en-US"/>
          </a:p>
        </p:txBody>
      </p:sp>
      <p:sp>
        <p:nvSpPr>
          <p:cNvPr id="6" name="テキスト プレースホルダー 5">
            <a:extLst>
              <a:ext uri="{FF2B5EF4-FFF2-40B4-BE49-F238E27FC236}">
                <a16:creationId xmlns:a16="http://schemas.microsoft.com/office/drawing/2014/main" id="{63B735AD-D3A6-EADE-FCB4-9F5D52D50AEF}"/>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2 </a:t>
            </a:r>
            <a:r>
              <a:rPr kumimoji="1" lang="ja-JP" altLang="en-US" dirty="0"/>
              <a:t>問題解決の流れ</a:t>
            </a:r>
          </a:p>
        </p:txBody>
      </p:sp>
      <p:pic>
        <p:nvPicPr>
          <p:cNvPr id="7" name="図 6">
            <a:extLst>
              <a:ext uri="{FF2B5EF4-FFF2-40B4-BE49-F238E27FC236}">
                <a16:creationId xmlns:a16="http://schemas.microsoft.com/office/drawing/2014/main" id="{97C6E7B5-9D89-9E5A-B852-98546550ED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2208" y="1570041"/>
            <a:ext cx="8096190" cy="3084844"/>
          </a:xfrm>
          <a:prstGeom prst="rect">
            <a:avLst/>
          </a:prstGeom>
        </p:spPr>
      </p:pic>
    </p:spTree>
    <p:extLst>
      <p:ext uri="{BB962C8B-B14F-4D97-AF65-F5344CB8AC3E}">
        <p14:creationId xmlns:p14="http://schemas.microsoft.com/office/powerpoint/2010/main" val="19431089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5BBF1-D267-ABB3-938C-3789F8B681B8}"/>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D533917F-6AA5-E6D4-A9E4-37A7A42AEE65}"/>
              </a:ext>
            </a:extLst>
          </p:cNvPr>
          <p:cNvSpPr>
            <a:spLocks noGrp="1"/>
          </p:cNvSpPr>
          <p:nvPr>
            <p:ph type="body" sz="quarter" idx="14"/>
          </p:nvPr>
        </p:nvSpPr>
        <p:spPr/>
        <p:txBody>
          <a:bodyPr/>
          <a:lstStyle/>
          <a:p>
            <a:r>
              <a:rPr kumimoji="1" lang="en-US" altLang="ja-JP" dirty="0"/>
              <a:t>p.11</a:t>
            </a:r>
          </a:p>
        </p:txBody>
      </p:sp>
      <p:sp>
        <p:nvSpPr>
          <p:cNvPr id="3" name="テキスト プレースホルダー 2">
            <a:extLst>
              <a:ext uri="{FF2B5EF4-FFF2-40B4-BE49-F238E27FC236}">
                <a16:creationId xmlns:a16="http://schemas.microsoft.com/office/drawing/2014/main" id="{0986BE97-A054-C80E-7D93-B169BE9C0F40}"/>
              </a:ext>
            </a:extLst>
          </p:cNvPr>
          <p:cNvSpPr>
            <a:spLocks noGrp="1"/>
          </p:cNvSpPr>
          <p:nvPr>
            <p:ph type="body" sz="quarter" idx="15"/>
          </p:nvPr>
        </p:nvSpPr>
        <p:spPr/>
        <p:txBody>
          <a:bodyPr/>
          <a:lstStyle/>
          <a:p>
            <a:r>
              <a:rPr kumimoji="1" lang="ja-JP" altLang="en-US" dirty="0"/>
              <a:t>問題解決と情報技術</a:t>
            </a:r>
          </a:p>
        </p:txBody>
      </p:sp>
      <p:sp>
        <p:nvSpPr>
          <p:cNvPr id="4" name="テキスト プレースホルダー 3">
            <a:extLst>
              <a:ext uri="{FF2B5EF4-FFF2-40B4-BE49-F238E27FC236}">
                <a16:creationId xmlns:a16="http://schemas.microsoft.com/office/drawing/2014/main" id="{E293EE46-4FB2-EB7F-E1B1-6280BEFFB219}"/>
              </a:ext>
            </a:extLst>
          </p:cNvPr>
          <p:cNvSpPr>
            <a:spLocks noGrp="1"/>
          </p:cNvSpPr>
          <p:nvPr>
            <p:ph type="body" sz="quarter" idx="16"/>
          </p:nvPr>
        </p:nvSpPr>
        <p:spPr/>
        <p:txBody>
          <a:bodyPr/>
          <a:lstStyle/>
          <a:p>
            <a:r>
              <a:rPr kumimoji="1" lang="en-US" altLang="ja-JP" dirty="0"/>
              <a:t>2</a:t>
            </a:r>
            <a:endParaRPr kumimoji="1" lang="ja-JP" altLang="en-US" dirty="0"/>
          </a:p>
        </p:txBody>
      </p:sp>
      <p:sp>
        <p:nvSpPr>
          <p:cNvPr id="5" name="スライド番号プレースホルダー 4">
            <a:extLst>
              <a:ext uri="{FF2B5EF4-FFF2-40B4-BE49-F238E27FC236}">
                <a16:creationId xmlns:a16="http://schemas.microsoft.com/office/drawing/2014/main" id="{0CCCB0EF-8894-14BE-D1D2-8443A0E2FA47}"/>
              </a:ext>
            </a:extLst>
          </p:cNvPr>
          <p:cNvSpPr>
            <a:spLocks noGrp="1"/>
          </p:cNvSpPr>
          <p:nvPr>
            <p:ph type="sldNum" sz="quarter" idx="12"/>
          </p:nvPr>
        </p:nvSpPr>
        <p:spPr/>
        <p:txBody>
          <a:bodyPr/>
          <a:lstStyle/>
          <a:p>
            <a:fld id="{3341DCAC-D657-49AC-AFA1-66DB296B9906}" type="slidenum">
              <a:rPr lang="ja-JP" altLang="en-US" smtClean="0"/>
              <a:pPr/>
              <a:t>27</a:t>
            </a:fld>
            <a:endParaRPr lang="ja-JP" altLang="en-US"/>
          </a:p>
        </p:txBody>
      </p:sp>
      <p:sp>
        <p:nvSpPr>
          <p:cNvPr id="6" name="テキスト プレースホルダー 5">
            <a:extLst>
              <a:ext uri="{FF2B5EF4-FFF2-40B4-BE49-F238E27FC236}">
                <a16:creationId xmlns:a16="http://schemas.microsoft.com/office/drawing/2014/main" id="{6BBA3CFF-23C2-7ED1-3EEB-4486A89CEDFB}"/>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2 </a:t>
            </a:r>
            <a:r>
              <a:rPr kumimoji="1" lang="ja-JP" altLang="en-US" dirty="0"/>
              <a:t>問題解決の流れ</a:t>
            </a:r>
          </a:p>
        </p:txBody>
      </p:sp>
      <p:pic>
        <p:nvPicPr>
          <p:cNvPr id="7" name="図 6">
            <a:extLst>
              <a:ext uri="{FF2B5EF4-FFF2-40B4-BE49-F238E27FC236}">
                <a16:creationId xmlns:a16="http://schemas.microsoft.com/office/drawing/2014/main" id="{CABA07E2-7F0D-CA48-A114-AED024CCB3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2208" y="1573062"/>
            <a:ext cx="8096190" cy="3084844"/>
          </a:xfrm>
          <a:prstGeom prst="rect">
            <a:avLst/>
          </a:prstGeom>
        </p:spPr>
      </p:pic>
    </p:spTree>
    <p:extLst>
      <p:ext uri="{BB962C8B-B14F-4D97-AF65-F5344CB8AC3E}">
        <p14:creationId xmlns:p14="http://schemas.microsoft.com/office/powerpoint/2010/main" val="20607655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C77E77A4-ED3D-1B34-6A65-9EFD6B021CC9}"/>
              </a:ext>
            </a:extLst>
          </p:cNvPr>
          <p:cNvSpPr>
            <a:spLocks noGrp="1"/>
          </p:cNvSpPr>
          <p:nvPr>
            <p:ph type="body" sz="quarter" idx="14"/>
          </p:nvPr>
        </p:nvSpPr>
        <p:spPr/>
        <p:txBody>
          <a:bodyPr/>
          <a:lstStyle/>
          <a:p>
            <a:r>
              <a:rPr kumimoji="1" lang="en-US" altLang="ja-JP" dirty="0"/>
              <a:t>p.11</a:t>
            </a:r>
          </a:p>
        </p:txBody>
      </p:sp>
      <p:sp>
        <p:nvSpPr>
          <p:cNvPr id="3" name="スライド番号プレースホルダー 2">
            <a:extLst>
              <a:ext uri="{FF2B5EF4-FFF2-40B4-BE49-F238E27FC236}">
                <a16:creationId xmlns:a16="http://schemas.microsoft.com/office/drawing/2014/main" id="{E251AAE9-8DD6-6B82-8362-AC21F733B876}"/>
              </a:ext>
            </a:extLst>
          </p:cNvPr>
          <p:cNvSpPr>
            <a:spLocks noGrp="1"/>
          </p:cNvSpPr>
          <p:nvPr>
            <p:ph type="sldNum" sz="quarter" idx="12"/>
          </p:nvPr>
        </p:nvSpPr>
        <p:spPr/>
        <p:txBody>
          <a:bodyPr/>
          <a:lstStyle/>
          <a:p>
            <a:fld id="{3341DCAC-D657-49AC-AFA1-66DB296B9906}" type="slidenum">
              <a:rPr lang="ja-JP" altLang="en-US" smtClean="0"/>
              <a:pPr/>
              <a:t>28</a:t>
            </a:fld>
            <a:endParaRPr lang="ja-JP" altLang="en-US"/>
          </a:p>
        </p:txBody>
      </p:sp>
      <p:sp>
        <p:nvSpPr>
          <p:cNvPr id="4" name="テキスト プレースホルダー 3">
            <a:extLst>
              <a:ext uri="{FF2B5EF4-FFF2-40B4-BE49-F238E27FC236}">
                <a16:creationId xmlns:a16="http://schemas.microsoft.com/office/drawing/2014/main" id="{8AF4CA49-FA89-142F-634F-D92939C48D56}"/>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2 </a:t>
            </a:r>
            <a:r>
              <a:rPr kumimoji="1" lang="ja-JP" altLang="en-US" dirty="0"/>
              <a:t>問題解決の流れ</a:t>
            </a:r>
          </a:p>
        </p:txBody>
      </p:sp>
      <p:sp>
        <p:nvSpPr>
          <p:cNvPr id="6" name="タイトル 5">
            <a:extLst>
              <a:ext uri="{FF2B5EF4-FFF2-40B4-BE49-F238E27FC236}">
                <a16:creationId xmlns:a16="http://schemas.microsoft.com/office/drawing/2014/main" id="{6F608882-C922-EB1F-D863-D63783705007}"/>
              </a:ext>
            </a:extLst>
          </p:cNvPr>
          <p:cNvSpPr>
            <a:spLocks noGrp="1"/>
          </p:cNvSpPr>
          <p:nvPr>
            <p:ph type="title"/>
          </p:nvPr>
        </p:nvSpPr>
        <p:spPr/>
        <p:txBody>
          <a:bodyPr/>
          <a:lstStyle/>
          <a:p>
            <a:r>
              <a:rPr kumimoji="1" lang="en-US" altLang="ja-JP" dirty="0"/>
              <a:t>2</a:t>
            </a:r>
            <a:endParaRPr kumimoji="1" lang="ja-JP" altLang="en-US" dirty="0"/>
          </a:p>
        </p:txBody>
      </p:sp>
      <p:sp>
        <p:nvSpPr>
          <p:cNvPr id="7" name="コンテンツ プレースホルダー 6">
            <a:extLst>
              <a:ext uri="{FF2B5EF4-FFF2-40B4-BE49-F238E27FC236}">
                <a16:creationId xmlns:a16="http://schemas.microsoft.com/office/drawing/2014/main" id="{B6874613-C223-E15E-EBA8-D6525720AF5D}"/>
              </a:ext>
            </a:extLst>
          </p:cNvPr>
          <p:cNvSpPr>
            <a:spLocks noGrp="1"/>
          </p:cNvSpPr>
          <p:nvPr>
            <p:ph sz="quarter" idx="16"/>
          </p:nvPr>
        </p:nvSpPr>
        <p:spPr/>
        <p:txBody>
          <a:bodyPr/>
          <a:lstStyle/>
          <a:p>
            <a:r>
              <a:rPr kumimoji="1" lang="ja-JP" altLang="en-US" dirty="0"/>
              <a:t>　身近な問題と、それを解決するために取り組む課題を考えてみよう。</a:t>
            </a:r>
          </a:p>
        </p:txBody>
      </p:sp>
    </p:spTree>
    <p:extLst>
      <p:ext uri="{BB962C8B-B14F-4D97-AF65-F5344CB8AC3E}">
        <p14:creationId xmlns:p14="http://schemas.microsoft.com/office/powerpoint/2010/main" val="40233385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15729-2040-A4E5-133F-0544D92C851A}"/>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2C690875-3458-F636-AC39-1B568DFF7C3D}"/>
              </a:ext>
            </a:extLst>
          </p:cNvPr>
          <p:cNvSpPr>
            <a:spLocks noGrp="1"/>
          </p:cNvSpPr>
          <p:nvPr>
            <p:ph type="body" sz="quarter" idx="14"/>
          </p:nvPr>
        </p:nvSpPr>
        <p:spPr/>
        <p:txBody>
          <a:bodyPr/>
          <a:lstStyle/>
          <a:p>
            <a:r>
              <a:rPr kumimoji="1" lang="en-US" altLang="ja-JP" dirty="0"/>
              <a:t>p.11</a:t>
            </a:r>
          </a:p>
        </p:txBody>
      </p:sp>
      <p:sp>
        <p:nvSpPr>
          <p:cNvPr id="3" name="スライド番号プレースホルダー 2">
            <a:extLst>
              <a:ext uri="{FF2B5EF4-FFF2-40B4-BE49-F238E27FC236}">
                <a16:creationId xmlns:a16="http://schemas.microsoft.com/office/drawing/2014/main" id="{663B0B1B-9C27-5CBC-D77E-B7C60D239665}"/>
              </a:ext>
            </a:extLst>
          </p:cNvPr>
          <p:cNvSpPr>
            <a:spLocks noGrp="1"/>
          </p:cNvSpPr>
          <p:nvPr>
            <p:ph type="sldNum" sz="quarter" idx="12"/>
          </p:nvPr>
        </p:nvSpPr>
        <p:spPr/>
        <p:txBody>
          <a:bodyPr/>
          <a:lstStyle/>
          <a:p>
            <a:fld id="{3341DCAC-D657-49AC-AFA1-66DB296B9906}" type="slidenum">
              <a:rPr lang="ja-JP" altLang="en-US" smtClean="0"/>
              <a:pPr/>
              <a:t>29</a:t>
            </a:fld>
            <a:endParaRPr lang="ja-JP" altLang="en-US"/>
          </a:p>
        </p:txBody>
      </p:sp>
      <p:sp>
        <p:nvSpPr>
          <p:cNvPr id="4" name="テキスト プレースホルダー 3">
            <a:extLst>
              <a:ext uri="{FF2B5EF4-FFF2-40B4-BE49-F238E27FC236}">
                <a16:creationId xmlns:a16="http://schemas.microsoft.com/office/drawing/2014/main" id="{B1091EC8-C19F-B480-FBBC-0BAADF9EC307}"/>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2 </a:t>
            </a:r>
            <a:r>
              <a:rPr kumimoji="1" lang="ja-JP" altLang="en-US" dirty="0"/>
              <a:t>問題解決の流れ</a:t>
            </a:r>
          </a:p>
        </p:txBody>
      </p:sp>
      <p:sp>
        <p:nvSpPr>
          <p:cNvPr id="5" name="コンテンツ プレースホルダー 4">
            <a:extLst>
              <a:ext uri="{FF2B5EF4-FFF2-40B4-BE49-F238E27FC236}">
                <a16:creationId xmlns:a16="http://schemas.microsoft.com/office/drawing/2014/main" id="{D6D2EA37-3674-5B23-D492-182A2EE53C8E}"/>
              </a:ext>
            </a:extLst>
          </p:cNvPr>
          <p:cNvSpPr>
            <a:spLocks noGrp="1"/>
          </p:cNvSpPr>
          <p:nvPr>
            <p:ph idx="1"/>
          </p:nvPr>
        </p:nvSpPr>
        <p:spPr/>
        <p:txBody>
          <a:bodyPr/>
          <a:lstStyle/>
          <a:p>
            <a:r>
              <a:rPr kumimoji="1" lang="ja-JP" altLang="en-US" dirty="0"/>
              <a:t>問題：学校に遅刻することが多い</a:t>
            </a:r>
          </a:p>
          <a:p>
            <a:r>
              <a:rPr kumimoji="1" lang="ja-JP" altLang="en-US" dirty="0"/>
              <a:t>課題：毎日の就寝と起床を決まった時刻にする</a:t>
            </a:r>
          </a:p>
          <a:p>
            <a:r>
              <a:rPr kumimoji="1" lang="ja-JP" altLang="en-US" dirty="0"/>
              <a:t>など</a:t>
            </a:r>
          </a:p>
        </p:txBody>
      </p:sp>
      <p:sp>
        <p:nvSpPr>
          <p:cNvPr id="6" name="タイトル 5">
            <a:extLst>
              <a:ext uri="{FF2B5EF4-FFF2-40B4-BE49-F238E27FC236}">
                <a16:creationId xmlns:a16="http://schemas.microsoft.com/office/drawing/2014/main" id="{5BBCEE11-0946-F1D7-4EF3-A8AC6C9A4C95}"/>
              </a:ext>
            </a:extLst>
          </p:cNvPr>
          <p:cNvSpPr>
            <a:spLocks noGrp="1"/>
          </p:cNvSpPr>
          <p:nvPr>
            <p:ph type="title"/>
          </p:nvPr>
        </p:nvSpPr>
        <p:spPr/>
        <p:txBody>
          <a:bodyPr/>
          <a:lstStyle/>
          <a:p>
            <a:r>
              <a:rPr kumimoji="1" lang="en-US" altLang="ja-JP" dirty="0"/>
              <a:t>2</a:t>
            </a:r>
            <a:endParaRPr kumimoji="1" lang="ja-JP" altLang="en-US" dirty="0"/>
          </a:p>
        </p:txBody>
      </p:sp>
      <p:sp>
        <p:nvSpPr>
          <p:cNvPr id="7" name="コンテンツ プレースホルダー 6">
            <a:extLst>
              <a:ext uri="{FF2B5EF4-FFF2-40B4-BE49-F238E27FC236}">
                <a16:creationId xmlns:a16="http://schemas.microsoft.com/office/drawing/2014/main" id="{E7D80E44-8558-3866-4ABB-305C328905E0}"/>
              </a:ext>
            </a:extLst>
          </p:cNvPr>
          <p:cNvSpPr>
            <a:spLocks noGrp="1"/>
          </p:cNvSpPr>
          <p:nvPr>
            <p:ph sz="quarter" idx="16"/>
          </p:nvPr>
        </p:nvSpPr>
        <p:spPr/>
        <p:txBody>
          <a:bodyPr/>
          <a:lstStyle/>
          <a:p>
            <a:r>
              <a:rPr kumimoji="1" lang="ja-JP" altLang="en-US" dirty="0"/>
              <a:t>　身近な問題と、それを解決するために取り組む課題を考えてみよう。</a:t>
            </a:r>
          </a:p>
        </p:txBody>
      </p:sp>
    </p:spTree>
    <p:extLst>
      <p:ext uri="{BB962C8B-B14F-4D97-AF65-F5344CB8AC3E}">
        <p14:creationId xmlns:p14="http://schemas.microsoft.com/office/powerpoint/2010/main" val="2969397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D1CA3-B201-4493-1B1A-E2B0BE6EEB22}"/>
            </a:ext>
          </a:extLst>
        </p:cNvPr>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4769EDEE-6DD3-92C7-9F46-7D8141131E77}"/>
              </a:ext>
            </a:extLst>
          </p:cNvPr>
          <p:cNvSpPr>
            <a:spLocks noGrp="1"/>
          </p:cNvSpPr>
          <p:nvPr>
            <p:ph type="body" sz="quarter" idx="14"/>
          </p:nvPr>
        </p:nvSpPr>
        <p:spPr/>
        <p:txBody>
          <a:bodyPr/>
          <a:lstStyle/>
          <a:p>
            <a:r>
              <a:rPr kumimoji="1" lang="en-US" altLang="ja-JP" dirty="0"/>
              <a:t>p.8</a:t>
            </a:r>
          </a:p>
        </p:txBody>
      </p:sp>
      <p:sp>
        <p:nvSpPr>
          <p:cNvPr id="8" name="テキスト プレースホルダー 7">
            <a:extLst>
              <a:ext uri="{FF2B5EF4-FFF2-40B4-BE49-F238E27FC236}">
                <a16:creationId xmlns:a16="http://schemas.microsoft.com/office/drawing/2014/main" id="{9B70DEA6-C5D1-EF1F-4FA7-8D6CF9241825}"/>
              </a:ext>
            </a:extLst>
          </p:cNvPr>
          <p:cNvSpPr>
            <a:spLocks noGrp="1"/>
          </p:cNvSpPr>
          <p:nvPr>
            <p:ph type="body" sz="quarter" idx="35"/>
          </p:nvPr>
        </p:nvSpPr>
        <p:spPr/>
        <p:txBody>
          <a:bodyPr/>
          <a:lstStyle/>
          <a:p>
            <a:r>
              <a:rPr kumimoji="1" lang="ja-JP" altLang="en-US" dirty="0"/>
              <a:t>情報とメディアの特性</a:t>
            </a:r>
          </a:p>
        </p:txBody>
      </p:sp>
      <p:sp>
        <p:nvSpPr>
          <p:cNvPr id="9" name="テキスト プレースホルダー 8">
            <a:extLst>
              <a:ext uri="{FF2B5EF4-FFF2-40B4-BE49-F238E27FC236}">
                <a16:creationId xmlns:a16="http://schemas.microsoft.com/office/drawing/2014/main" id="{7C60BDD5-553F-FD6E-7CCD-29AB7CD9BF30}"/>
              </a:ext>
            </a:extLst>
          </p:cNvPr>
          <p:cNvSpPr>
            <a:spLocks noGrp="1"/>
          </p:cNvSpPr>
          <p:nvPr>
            <p:ph type="body" sz="quarter" idx="24"/>
          </p:nvPr>
        </p:nvSpPr>
        <p:spPr/>
        <p:txBody>
          <a:bodyPr/>
          <a:lstStyle/>
          <a:p>
            <a:r>
              <a:rPr kumimoji="1" lang="en-US" altLang="ja-JP" dirty="0"/>
              <a:t>1</a:t>
            </a:r>
            <a:endParaRPr kumimoji="1" lang="ja-JP" altLang="en-US" dirty="0"/>
          </a:p>
        </p:txBody>
      </p:sp>
      <p:sp>
        <p:nvSpPr>
          <p:cNvPr id="10" name="スライド番号プレースホルダー 9">
            <a:extLst>
              <a:ext uri="{FF2B5EF4-FFF2-40B4-BE49-F238E27FC236}">
                <a16:creationId xmlns:a16="http://schemas.microsoft.com/office/drawing/2014/main" id="{96EF4EF9-29A9-100D-BDE5-8CCC8BD27661}"/>
              </a:ext>
            </a:extLst>
          </p:cNvPr>
          <p:cNvSpPr>
            <a:spLocks noGrp="1"/>
          </p:cNvSpPr>
          <p:nvPr>
            <p:ph type="sldNum" sz="quarter" idx="12"/>
          </p:nvPr>
        </p:nvSpPr>
        <p:spPr/>
        <p:txBody>
          <a:bodyPr/>
          <a:lstStyle/>
          <a:p>
            <a:fld id="{3341DCAC-D657-49AC-AFA1-66DB296B9906}" type="slidenum">
              <a:rPr lang="ja-JP" altLang="en-US" smtClean="0"/>
              <a:pPr/>
              <a:t>3</a:t>
            </a:fld>
            <a:endParaRPr lang="ja-JP" altLang="en-US"/>
          </a:p>
        </p:txBody>
      </p:sp>
      <p:sp>
        <p:nvSpPr>
          <p:cNvPr id="11" name="テキスト プレースホルダー 10">
            <a:extLst>
              <a:ext uri="{FF2B5EF4-FFF2-40B4-BE49-F238E27FC236}">
                <a16:creationId xmlns:a16="http://schemas.microsoft.com/office/drawing/2014/main" id="{9CFA7CE9-C960-81DE-A718-CB55679F59FE}"/>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1 </a:t>
            </a:r>
            <a:r>
              <a:rPr kumimoji="1" lang="ja-JP" altLang="en-US" dirty="0"/>
              <a:t>情報とメディアの特性</a:t>
            </a:r>
          </a:p>
        </p:txBody>
      </p:sp>
      <p:pic>
        <p:nvPicPr>
          <p:cNvPr id="18" name="図 17">
            <a:extLst>
              <a:ext uri="{FF2B5EF4-FFF2-40B4-BE49-F238E27FC236}">
                <a16:creationId xmlns:a16="http://schemas.microsoft.com/office/drawing/2014/main" id="{38E7E430-E4FA-0F60-5C90-D8F6E0E272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9192" y="1855955"/>
            <a:ext cx="6156450" cy="3925500"/>
          </a:xfrm>
          <a:prstGeom prst="rect">
            <a:avLst/>
          </a:prstGeom>
        </p:spPr>
      </p:pic>
    </p:spTree>
    <p:extLst>
      <p:ext uri="{BB962C8B-B14F-4D97-AF65-F5344CB8AC3E}">
        <p14:creationId xmlns:p14="http://schemas.microsoft.com/office/powerpoint/2010/main" val="22556172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3F8E7586-F2D8-2CBE-487B-73728AE33F84}"/>
              </a:ext>
            </a:extLst>
          </p:cNvPr>
          <p:cNvSpPr>
            <a:spLocks noGrp="1"/>
          </p:cNvSpPr>
          <p:nvPr>
            <p:ph type="body" sz="quarter" idx="15"/>
          </p:nvPr>
        </p:nvSpPr>
        <p:spPr/>
        <p:txBody>
          <a:bodyPr/>
          <a:lstStyle/>
          <a:p>
            <a:r>
              <a:rPr kumimoji="1" lang="ja-JP" altLang="en-US" dirty="0"/>
              <a:t>生活の問題から生まれた商品</a:t>
            </a:r>
          </a:p>
        </p:txBody>
      </p:sp>
      <p:sp>
        <p:nvSpPr>
          <p:cNvPr id="3" name="テキスト プレースホルダー 2">
            <a:extLst>
              <a:ext uri="{FF2B5EF4-FFF2-40B4-BE49-F238E27FC236}">
                <a16:creationId xmlns:a16="http://schemas.microsoft.com/office/drawing/2014/main" id="{1DF506AA-FDA7-D752-4739-042486771A3B}"/>
              </a:ext>
            </a:extLst>
          </p:cNvPr>
          <p:cNvSpPr>
            <a:spLocks noGrp="1"/>
          </p:cNvSpPr>
          <p:nvPr>
            <p:ph type="body" sz="quarter" idx="14"/>
          </p:nvPr>
        </p:nvSpPr>
        <p:spPr/>
        <p:txBody>
          <a:bodyPr/>
          <a:lstStyle/>
          <a:p>
            <a:r>
              <a:rPr kumimoji="1" lang="en-US" altLang="ja-JP" dirty="0"/>
              <a:t>p.11</a:t>
            </a:r>
          </a:p>
        </p:txBody>
      </p:sp>
      <p:sp>
        <p:nvSpPr>
          <p:cNvPr id="4" name="スライド番号プレースホルダー 3">
            <a:extLst>
              <a:ext uri="{FF2B5EF4-FFF2-40B4-BE49-F238E27FC236}">
                <a16:creationId xmlns:a16="http://schemas.microsoft.com/office/drawing/2014/main" id="{F6DCE14F-0321-8BFC-DDF4-67D7A18054AE}"/>
              </a:ext>
            </a:extLst>
          </p:cNvPr>
          <p:cNvSpPr>
            <a:spLocks noGrp="1"/>
          </p:cNvSpPr>
          <p:nvPr>
            <p:ph type="sldNum" sz="quarter" idx="12"/>
          </p:nvPr>
        </p:nvSpPr>
        <p:spPr/>
        <p:txBody>
          <a:bodyPr/>
          <a:lstStyle/>
          <a:p>
            <a:fld id="{3341DCAC-D657-49AC-AFA1-66DB296B9906}" type="slidenum">
              <a:rPr lang="ja-JP" altLang="en-US" smtClean="0"/>
              <a:pPr/>
              <a:t>30</a:t>
            </a:fld>
            <a:endParaRPr lang="ja-JP" altLang="en-US"/>
          </a:p>
        </p:txBody>
      </p:sp>
      <p:sp>
        <p:nvSpPr>
          <p:cNvPr id="5" name="テキスト プレースホルダー 4">
            <a:extLst>
              <a:ext uri="{FF2B5EF4-FFF2-40B4-BE49-F238E27FC236}">
                <a16:creationId xmlns:a16="http://schemas.microsoft.com/office/drawing/2014/main" id="{8D08CC19-D21B-3D77-94B9-C6E2974A4869}"/>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2 </a:t>
            </a:r>
            <a:r>
              <a:rPr kumimoji="1" lang="ja-JP" altLang="en-US" dirty="0"/>
              <a:t>問題解決の流れ</a:t>
            </a:r>
          </a:p>
        </p:txBody>
      </p:sp>
      <p:sp>
        <p:nvSpPr>
          <p:cNvPr id="6" name="コンテンツ プレースホルダー 5">
            <a:extLst>
              <a:ext uri="{FF2B5EF4-FFF2-40B4-BE49-F238E27FC236}">
                <a16:creationId xmlns:a16="http://schemas.microsoft.com/office/drawing/2014/main" id="{CE572EC9-94BE-E6E9-F049-5230A1C5DB48}"/>
              </a:ext>
            </a:extLst>
          </p:cNvPr>
          <p:cNvSpPr>
            <a:spLocks noGrp="1"/>
          </p:cNvSpPr>
          <p:nvPr>
            <p:ph sz="quarter" idx="16"/>
          </p:nvPr>
        </p:nvSpPr>
        <p:spPr>
          <a:xfrm>
            <a:off x="368744" y="2042014"/>
            <a:ext cx="11409509" cy="1946326"/>
          </a:xfrm>
        </p:spPr>
        <p:txBody>
          <a:bodyPr/>
          <a:lstStyle/>
          <a:p>
            <a:pPr marL="0" indent="0">
              <a:buNone/>
            </a:pPr>
            <a:r>
              <a:rPr kumimoji="1" lang="ja-JP" altLang="en-US" dirty="0" smtClean="0"/>
              <a:t>　生活</a:t>
            </a:r>
            <a:r>
              <a:rPr kumimoji="1" lang="ja-JP" altLang="en-US" dirty="0"/>
              <a:t>に便利な商品を提供する企業では、新しい商品を開発するため、消費者のニーズや生活の問題について日々考えられている。写真は、紙の角まできれいにのりが塗れない、という問題から生まれた角型のスティックのりである。</a:t>
            </a:r>
          </a:p>
        </p:txBody>
      </p:sp>
      <p:pic>
        <p:nvPicPr>
          <p:cNvPr id="7" name="図 6">
            <a:extLst>
              <a:ext uri="{FF2B5EF4-FFF2-40B4-BE49-F238E27FC236}">
                <a16:creationId xmlns:a16="http://schemas.microsoft.com/office/drawing/2014/main" id="{5A63437C-C517-1684-3F82-C6B598D661E4}"/>
              </a:ext>
            </a:extLst>
          </p:cNvPr>
          <p:cNvPicPr>
            <a:picLocks noChangeAspect="1"/>
          </p:cNvPicPr>
          <p:nvPr/>
        </p:nvPicPr>
        <p:blipFill>
          <a:blip r:embed="rId2"/>
          <a:stretch>
            <a:fillRect/>
          </a:stretch>
        </p:blipFill>
        <p:spPr>
          <a:xfrm>
            <a:off x="3936186" y="3916047"/>
            <a:ext cx="3417570" cy="2440305"/>
          </a:xfrm>
          <a:prstGeom prst="rect">
            <a:avLst/>
          </a:prstGeom>
        </p:spPr>
      </p:pic>
    </p:spTree>
    <p:extLst>
      <p:ext uri="{BB962C8B-B14F-4D97-AF65-F5344CB8AC3E}">
        <p14:creationId xmlns:p14="http://schemas.microsoft.com/office/powerpoint/2010/main" val="23371628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E86BADA5-D928-455B-AA88-0865B9BA9C77}"/>
              </a:ext>
            </a:extLst>
          </p:cNvPr>
          <p:cNvSpPr>
            <a:spLocks noGrp="1"/>
          </p:cNvSpPr>
          <p:nvPr>
            <p:ph type="body" sz="quarter" idx="14"/>
          </p:nvPr>
        </p:nvSpPr>
        <p:spPr/>
        <p:txBody>
          <a:bodyPr/>
          <a:lstStyle/>
          <a:p>
            <a:r>
              <a:rPr kumimoji="1" lang="en-US" altLang="ja-JP" dirty="0"/>
              <a:t>p.12</a:t>
            </a:r>
          </a:p>
        </p:txBody>
      </p:sp>
      <p:sp>
        <p:nvSpPr>
          <p:cNvPr id="8" name="テキスト プレースホルダー 7">
            <a:extLst>
              <a:ext uri="{FF2B5EF4-FFF2-40B4-BE49-F238E27FC236}">
                <a16:creationId xmlns:a16="http://schemas.microsoft.com/office/drawing/2014/main" id="{0A4B432D-6835-FD4C-FF64-67CC595A5EB5}"/>
              </a:ext>
            </a:extLst>
          </p:cNvPr>
          <p:cNvSpPr>
            <a:spLocks noGrp="1"/>
          </p:cNvSpPr>
          <p:nvPr>
            <p:ph type="body" sz="quarter" idx="35"/>
          </p:nvPr>
        </p:nvSpPr>
        <p:spPr/>
        <p:txBody>
          <a:bodyPr/>
          <a:lstStyle/>
          <a:p>
            <a:r>
              <a:rPr kumimoji="1" lang="ja-JP" altLang="en-US" dirty="0"/>
              <a:t>発想法</a:t>
            </a:r>
          </a:p>
        </p:txBody>
      </p:sp>
      <p:sp>
        <p:nvSpPr>
          <p:cNvPr id="9" name="テキスト プレースホルダー 8">
            <a:extLst>
              <a:ext uri="{FF2B5EF4-FFF2-40B4-BE49-F238E27FC236}">
                <a16:creationId xmlns:a16="http://schemas.microsoft.com/office/drawing/2014/main" id="{707DD704-6766-6F78-15BB-32D1875EB671}"/>
              </a:ext>
            </a:extLst>
          </p:cNvPr>
          <p:cNvSpPr>
            <a:spLocks noGrp="1"/>
          </p:cNvSpPr>
          <p:nvPr>
            <p:ph type="body" sz="quarter" idx="24"/>
          </p:nvPr>
        </p:nvSpPr>
        <p:spPr/>
        <p:txBody>
          <a:bodyPr/>
          <a:lstStyle/>
          <a:p>
            <a:r>
              <a:rPr kumimoji="1" lang="en-US" altLang="ja-JP" dirty="0"/>
              <a:t>3</a:t>
            </a:r>
            <a:endParaRPr kumimoji="1" lang="ja-JP" altLang="en-US" dirty="0"/>
          </a:p>
        </p:txBody>
      </p:sp>
      <p:sp>
        <p:nvSpPr>
          <p:cNvPr id="10" name="スライド番号プレースホルダー 9">
            <a:extLst>
              <a:ext uri="{FF2B5EF4-FFF2-40B4-BE49-F238E27FC236}">
                <a16:creationId xmlns:a16="http://schemas.microsoft.com/office/drawing/2014/main" id="{4C139911-FF38-7BE2-2D15-E158F313F144}"/>
              </a:ext>
            </a:extLst>
          </p:cNvPr>
          <p:cNvSpPr>
            <a:spLocks noGrp="1"/>
          </p:cNvSpPr>
          <p:nvPr>
            <p:ph type="sldNum" sz="quarter" idx="12"/>
          </p:nvPr>
        </p:nvSpPr>
        <p:spPr/>
        <p:txBody>
          <a:bodyPr/>
          <a:lstStyle/>
          <a:p>
            <a:fld id="{3341DCAC-D657-49AC-AFA1-66DB296B9906}" type="slidenum">
              <a:rPr lang="ja-JP" altLang="en-US" smtClean="0"/>
              <a:pPr/>
              <a:t>31</a:t>
            </a:fld>
            <a:endParaRPr lang="ja-JP" altLang="en-US"/>
          </a:p>
        </p:txBody>
      </p:sp>
      <p:sp>
        <p:nvSpPr>
          <p:cNvPr id="11" name="テキスト プレースホルダー 10">
            <a:extLst>
              <a:ext uri="{FF2B5EF4-FFF2-40B4-BE49-F238E27FC236}">
                <a16:creationId xmlns:a16="http://schemas.microsoft.com/office/drawing/2014/main" id="{6EC695B9-E0BE-E77B-B1EF-8873C817C136}"/>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3 </a:t>
            </a:r>
            <a:r>
              <a:rPr kumimoji="1" lang="ja-JP" altLang="en-US" dirty="0"/>
              <a:t>発想法</a:t>
            </a:r>
          </a:p>
        </p:txBody>
      </p:sp>
      <p:pic>
        <p:nvPicPr>
          <p:cNvPr id="18" name="図 17">
            <a:extLst>
              <a:ext uri="{FF2B5EF4-FFF2-40B4-BE49-F238E27FC236}">
                <a16:creationId xmlns:a16="http://schemas.microsoft.com/office/drawing/2014/main" id="{C7B7B166-0EB2-EDCF-DED9-A1A64265F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4316" y="2225677"/>
            <a:ext cx="5938018" cy="3694496"/>
          </a:xfrm>
          <a:prstGeom prst="rect">
            <a:avLst/>
          </a:prstGeom>
        </p:spPr>
      </p:pic>
    </p:spTree>
    <p:extLst>
      <p:ext uri="{BB962C8B-B14F-4D97-AF65-F5344CB8AC3E}">
        <p14:creationId xmlns:p14="http://schemas.microsoft.com/office/powerpoint/2010/main" val="39550709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BB91E-DF12-9EAA-92FE-82EC86F40A33}"/>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2CEB939D-06A5-2880-9161-BA752C685AFB}"/>
              </a:ext>
            </a:extLst>
          </p:cNvPr>
          <p:cNvSpPr>
            <a:spLocks noGrp="1"/>
          </p:cNvSpPr>
          <p:nvPr>
            <p:ph type="body" idx="1"/>
          </p:nvPr>
        </p:nvSpPr>
        <p:spPr/>
        <p:txBody>
          <a:bodyPr>
            <a:normAutofit fontScale="92500" lnSpcReduction="10000"/>
          </a:bodyPr>
          <a:lstStyle/>
          <a:p>
            <a:r>
              <a:rPr kumimoji="1" lang="ja-JP" altLang="en-US" dirty="0"/>
              <a:t>発想法の考え</a:t>
            </a:r>
          </a:p>
        </p:txBody>
      </p:sp>
      <p:sp>
        <p:nvSpPr>
          <p:cNvPr id="3" name="テキスト プレースホルダー 2">
            <a:extLst>
              <a:ext uri="{FF2B5EF4-FFF2-40B4-BE49-F238E27FC236}">
                <a16:creationId xmlns:a16="http://schemas.microsoft.com/office/drawing/2014/main" id="{A8CB518C-4205-DBD5-C968-5CFF2D4D10BD}"/>
              </a:ext>
            </a:extLst>
          </p:cNvPr>
          <p:cNvSpPr>
            <a:spLocks noGrp="1"/>
          </p:cNvSpPr>
          <p:nvPr>
            <p:ph type="body" sz="quarter" idx="14"/>
          </p:nvPr>
        </p:nvSpPr>
        <p:spPr/>
        <p:txBody>
          <a:bodyPr/>
          <a:lstStyle/>
          <a:p>
            <a:r>
              <a:rPr kumimoji="1" lang="en-US" altLang="ja-JP" dirty="0"/>
              <a:t>p.12</a:t>
            </a:r>
          </a:p>
        </p:txBody>
      </p:sp>
      <p:sp>
        <p:nvSpPr>
          <p:cNvPr id="4" name="テキスト プレースホルダー 3">
            <a:extLst>
              <a:ext uri="{FF2B5EF4-FFF2-40B4-BE49-F238E27FC236}">
                <a16:creationId xmlns:a16="http://schemas.microsoft.com/office/drawing/2014/main" id="{47B06974-1EC4-3912-BB7A-6BF966FFCCB7}"/>
              </a:ext>
            </a:extLst>
          </p:cNvPr>
          <p:cNvSpPr>
            <a:spLocks noGrp="1"/>
          </p:cNvSpPr>
          <p:nvPr>
            <p:ph type="body" idx="15"/>
          </p:nvPr>
        </p:nvSpPr>
        <p:spPr/>
        <p:txBody>
          <a:bodyPr>
            <a:normAutofit fontScale="92500" lnSpcReduction="10000"/>
          </a:bodyPr>
          <a:lstStyle/>
          <a:p>
            <a:r>
              <a:rPr kumimoji="1" lang="en-US" altLang="ja-JP" dirty="0"/>
              <a:t>1</a:t>
            </a:r>
            <a:endParaRPr kumimoji="1" lang="ja-JP" altLang="en-US" dirty="0"/>
          </a:p>
        </p:txBody>
      </p:sp>
      <p:sp>
        <p:nvSpPr>
          <p:cNvPr id="5" name="テキスト プレースホルダー 4">
            <a:extLst>
              <a:ext uri="{FF2B5EF4-FFF2-40B4-BE49-F238E27FC236}">
                <a16:creationId xmlns:a16="http://schemas.microsoft.com/office/drawing/2014/main" id="{9A57DEC6-551F-7585-A557-3B6D0DEBE5A1}"/>
              </a:ext>
            </a:extLst>
          </p:cNvPr>
          <p:cNvSpPr>
            <a:spLocks noGrp="1"/>
          </p:cNvSpPr>
          <p:nvPr>
            <p:ph type="body" idx="16"/>
          </p:nvPr>
        </p:nvSpPr>
        <p:spPr/>
        <p:txBody>
          <a:bodyPr>
            <a:normAutofit fontScale="92500" lnSpcReduction="10000"/>
          </a:bodyPr>
          <a:lstStyle/>
          <a:p>
            <a:r>
              <a:rPr kumimoji="1" lang="ja-JP" altLang="en-US" dirty="0"/>
              <a:t>ブレーンストーミング</a:t>
            </a:r>
          </a:p>
        </p:txBody>
      </p:sp>
      <p:sp>
        <p:nvSpPr>
          <p:cNvPr id="6" name="テキスト プレースホルダー 5">
            <a:extLst>
              <a:ext uri="{FF2B5EF4-FFF2-40B4-BE49-F238E27FC236}">
                <a16:creationId xmlns:a16="http://schemas.microsoft.com/office/drawing/2014/main" id="{58BA5CB9-EFE9-EBB0-D746-73E304D9450A}"/>
              </a:ext>
            </a:extLst>
          </p:cNvPr>
          <p:cNvSpPr>
            <a:spLocks noGrp="1"/>
          </p:cNvSpPr>
          <p:nvPr>
            <p:ph type="body" sz="quarter" idx="25"/>
          </p:nvPr>
        </p:nvSpPr>
        <p:spPr/>
        <p:txBody>
          <a:bodyPr/>
          <a:lstStyle/>
          <a:p>
            <a:r>
              <a:rPr kumimoji="1" lang="ja-JP" altLang="en-US" dirty="0"/>
              <a:t>　問題解決のために、発想を生み出す方法にはどのようなものがあるのだろうか。</a:t>
            </a:r>
          </a:p>
        </p:txBody>
      </p:sp>
      <p:sp>
        <p:nvSpPr>
          <p:cNvPr id="7" name="テキスト プレースホルダー 6">
            <a:extLst>
              <a:ext uri="{FF2B5EF4-FFF2-40B4-BE49-F238E27FC236}">
                <a16:creationId xmlns:a16="http://schemas.microsoft.com/office/drawing/2014/main" id="{7F611C1B-D1BD-1D90-F9A6-489A9A18765A}"/>
              </a:ext>
            </a:extLst>
          </p:cNvPr>
          <p:cNvSpPr>
            <a:spLocks noGrp="1"/>
          </p:cNvSpPr>
          <p:nvPr>
            <p:ph type="body" idx="26"/>
          </p:nvPr>
        </p:nvSpPr>
        <p:spPr/>
        <p:txBody>
          <a:bodyPr>
            <a:normAutofit fontScale="92500" lnSpcReduction="10000"/>
          </a:bodyPr>
          <a:lstStyle/>
          <a:p>
            <a:r>
              <a:rPr kumimoji="1" lang="en-US" altLang="ja-JP" dirty="0"/>
              <a:t>2</a:t>
            </a:r>
            <a:endParaRPr kumimoji="1" lang="ja-JP" altLang="en-US" dirty="0"/>
          </a:p>
        </p:txBody>
      </p:sp>
      <p:sp>
        <p:nvSpPr>
          <p:cNvPr id="8" name="テキスト プレースホルダー 7">
            <a:extLst>
              <a:ext uri="{FF2B5EF4-FFF2-40B4-BE49-F238E27FC236}">
                <a16:creationId xmlns:a16="http://schemas.microsoft.com/office/drawing/2014/main" id="{EE5B6237-1696-D5D8-4FC0-88551C87F01E}"/>
              </a:ext>
            </a:extLst>
          </p:cNvPr>
          <p:cNvSpPr>
            <a:spLocks noGrp="1"/>
          </p:cNvSpPr>
          <p:nvPr>
            <p:ph type="body" sz="quarter" idx="35"/>
          </p:nvPr>
        </p:nvSpPr>
        <p:spPr/>
        <p:txBody>
          <a:bodyPr/>
          <a:lstStyle/>
          <a:p>
            <a:r>
              <a:rPr kumimoji="1" lang="ja-JP" altLang="en-US" dirty="0"/>
              <a:t>発想法</a:t>
            </a:r>
          </a:p>
        </p:txBody>
      </p:sp>
      <p:sp>
        <p:nvSpPr>
          <p:cNvPr id="9" name="テキスト プレースホルダー 8">
            <a:extLst>
              <a:ext uri="{FF2B5EF4-FFF2-40B4-BE49-F238E27FC236}">
                <a16:creationId xmlns:a16="http://schemas.microsoft.com/office/drawing/2014/main" id="{00D7351A-2141-228C-A42D-31FEAA173E4E}"/>
              </a:ext>
            </a:extLst>
          </p:cNvPr>
          <p:cNvSpPr>
            <a:spLocks noGrp="1"/>
          </p:cNvSpPr>
          <p:nvPr>
            <p:ph type="body" sz="quarter" idx="24"/>
          </p:nvPr>
        </p:nvSpPr>
        <p:spPr/>
        <p:txBody>
          <a:bodyPr/>
          <a:lstStyle/>
          <a:p>
            <a:r>
              <a:rPr kumimoji="1" lang="en-US" altLang="ja-JP" dirty="0"/>
              <a:t>3</a:t>
            </a:r>
            <a:endParaRPr kumimoji="1" lang="ja-JP" altLang="en-US" dirty="0"/>
          </a:p>
        </p:txBody>
      </p:sp>
      <p:sp>
        <p:nvSpPr>
          <p:cNvPr id="10" name="スライド番号プレースホルダー 9">
            <a:extLst>
              <a:ext uri="{FF2B5EF4-FFF2-40B4-BE49-F238E27FC236}">
                <a16:creationId xmlns:a16="http://schemas.microsoft.com/office/drawing/2014/main" id="{E27D128F-6227-E7B8-0CC6-927D93DA1B58}"/>
              </a:ext>
            </a:extLst>
          </p:cNvPr>
          <p:cNvSpPr>
            <a:spLocks noGrp="1"/>
          </p:cNvSpPr>
          <p:nvPr>
            <p:ph type="sldNum" sz="quarter" idx="12"/>
          </p:nvPr>
        </p:nvSpPr>
        <p:spPr/>
        <p:txBody>
          <a:bodyPr/>
          <a:lstStyle/>
          <a:p>
            <a:fld id="{3341DCAC-D657-49AC-AFA1-66DB296B9906}" type="slidenum">
              <a:rPr lang="ja-JP" altLang="en-US" smtClean="0"/>
              <a:pPr/>
              <a:t>32</a:t>
            </a:fld>
            <a:endParaRPr lang="ja-JP" altLang="en-US"/>
          </a:p>
        </p:txBody>
      </p:sp>
      <p:sp>
        <p:nvSpPr>
          <p:cNvPr id="11" name="テキスト プレースホルダー 10">
            <a:extLst>
              <a:ext uri="{FF2B5EF4-FFF2-40B4-BE49-F238E27FC236}">
                <a16:creationId xmlns:a16="http://schemas.microsoft.com/office/drawing/2014/main" id="{E75BB7DE-6356-D5C4-70E5-009E1F088B82}"/>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3 </a:t>
            </a:r>
            <a:r>
              <a:rPr kumimoji="1" lang="ja-JP" altLang="en-US" dirty="0"/>
              <a:t>発想法</a:t>
            </a:r>
          </a:p>
        </p:txBody>
      </p:sp>
      <p:sp>
        <p:nvSpPr>
          <p:cNvPr id="12" name="テキスト プレースホルダー 11">
            <a:extLst>
              <a:ext uri="{FF2B5EF4-FFF2-40B4-BE49-F238E27FC236}">
                <a16:creationId xmlns:a16="http://schemas.microsoft.com/office/drawing/2014/main" id="{51A37936-C89D-936D-5500-A551853C340D}"/>
              </a:ext>
            </a:extLst>
          </p:cNvPr>
          <p:cNvSpPr>
            <a:spLocks noGrp="1"/>
          </p:cNvSpPr>
          <p:nvPr>
            <p:ph type="body" idx="36"/>
          </p:nvPr>
        </p:nvSpPr>
        <p:spPr/>
        <p:txBody>
          <a:bodyPr>
            <a:normAutofit fontScale="92500" lnSpcReduction="10000"/>
          </a:bodyPr>
          <a:lstStyle/>
          <a:p>
            <a:r>
              <a:rPr kumimoji="1" lang="en-US" altLang="ja-JP" dirty="0"/>
              <a:t>KJ</a:t>
            </a:r>
            <a:r>
              <a:rPr kumimoji="1" lang="ja-JP" altLang="en-US" dirty="0"/>
              <a:t>法</a:t>
            </a:r>
          </a:p>
        </p:txBody>
      </p:sp>
      <p:sp>
        <p:nvSpPr>
          <p:cNvPr id="13" name="テキスト プレースホルダー 12">
            <a:extLst>
              <a:ext uri="{FF2B5EF4-FFF2-40B4-BE49-F238E27FC236}">
                <a16:creationId xmlns:a16="http://schemas.microsoft.com/office/drawing/2014/main" id="{BB1C4720-FF04-3693-49AF-3D3B60927F0B}"/>
              </a:ext>
            </a:extLst>
          </p:cNvPr>
          <p:cNvSpPr>
            <a:spLocks noGrp="1"/>
          </p:cNvSpPr>
          <p:nvPr>
            <p:ph type="body" idx="37"/>
          </p:nvPr>
        </p:nvSpPr>
        <p:spPr/>
        <p:txBody>
          <a:bodyPr>
            <a:normAutofit fontScale="92500" lnSpcReduction="10000"/>
          </a:bodyPr>
          <a:lstStyle/>
          <a:p>
            <a:r>
              <a:rPr kumimoji="1" lang="en-US" altLang="ja-JP" dirty="0"/>
              <a:t>3</a:t>
            </a:r>
            <a:endParaRPr kumimoji="1" lang="ja-JP" altLang="en-US" dirty="0"/>
          </a:p>
        </p:txBody>
      </p:sp>
      <p:sp>
        <p:nvSpPr>
          <p:cNvPr id="14" name="テキスト プレースホルダー 13">
            <a:extLst>
              <a:ext uri="{FF2B5EF4-FFF2-40B4-BE49-F238E27FC236}">
                <a16:creationId xmlns:a16="http://schemas.microsoft.com/office/drawing/2014/main" id="{4687097F-4D5B-81F9-4F0B-6B992D128811}"/>
              </a:ext>
            </a:extLst>
          </p:cNvPr>
          <p:cNvSpPr>
            <a:spLocks noGrp="1"/>
          </p:cNvSpPr>
          <p:nvPr>
            <p:ph type="body" idx="38"/>
          </p:nvPr>
        </p:nvSpPr>
        <p:spPr/>
        <p:txBody>
          <a:bodyPr>
            <a:normAutofit fontScale="92500" lnSpcReduction="10000"/>
          </a:bodyPr>
          <a:lstStyle/>
          <a:p>
            <a:r>
              <a:rPr kumimoji="1" lang="ja-JP" altLang="en-US" dirty="0"/>
              <a:t>マインドマップ</a:t>
            </a:r>
          </a:p>
        </p:txBody>
      </p:sp>
      <p:sp>
        <p:nvSpPr>
          <p:cNvPr id="15" name="テキスト プレースホルダー 14">
            <a:extLst>
              <a:ext uri="{FF2B5EF4-FFF2-40B4-BE49-F238E27FC236}">
                <a16:creationId xmlns:a16="http://schemas.microsoft.com/office/drawing/2014/main" id="{57EA4B2B-9246-DBDE-0C1A-4BE519F43D8B}"/>
              </a:ext>
            </a:extLst>
          </p:cNvPr>
          <p:cNvSpPr>
            <a:spLocks noGrp="1"/>
          </p:cNvSpPr>
          <p:nvPr>
            <p:ph type="body" idx="39"/>
          </p:nvPr>
        </p:nvSpPr>
        <p:spPr/>
        <p:txBody>
          <a:bodyPr>
            <a:normAutofit fontScale="92500" lnSpcReduction="10000"/>
          </a:bodyPr>
          <a:lstStyle/>
          <a:p>
            <a:r>
              <a:rPr kumimoji="1" lang="en-US" altLang="ja-JP" dirty="0"/>
              <a:t>4</a:t>
            </a:r>
            <a:endParaRPr kumimoji="1" lang="ja-JP" altLang="en-US" dirty="0"/>
          </a:p>
        </p:txBody>
      </p:sp>
    </p:spTree>
    <p:extLst>
      <p:ext uri="{BB962C8B-B14F-4D97-AF65-F5344CB8AC3E}">
        <p14:creationId xmlns:p14="http://schemas.microsoft.com/office/powerpoint/2010/main" val="21515203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8B4D1883-1554-6842-4E9F-B61A5250B034}"/>
              </a:ext>
            </a:extLst>
          </p:cNvPr>
          <p:cNvSpPr>
            <a:spLocks noGrp="1"/>
          </p:cNvSpPr>
          <p:nvPr>
            <p:ph type="body" sz="quarter" idx="14"/>
          </p:nvPr>
        </p:nvSpPr>
        <p:spPr/>
        <p:txBody>
          <a:bodyPr/>
          <a:lstStyle/>
          <a:p>
            <a:r>
              <a:rPr kumimoji="1" lang="en-US" altLang="ja-JP" dirty="0"/>
              <a:t>p.12</a:t>
            </a:r>
          </a:p>
        </p:txBody>
      </p:sp>
      <p:sp>
        <p:nvSpPr>
          <p:cNvPr id="3" name="テキスト プレースホルダー 2">
            <a:extLst>
              <a:ext uri="{FF2B5EF4-FFF2-40B4-BE49-F238E27FC236}">
                <a16:creationId xmlns:a16="http://schemas.microsoft.com/office/drawing/2014/main" id="{85E699E7-BD2E-61A6-DC09-C38A940507F9}"/>
              </a:ext>
            </a:extLst>
          </p:cNvPr>
          <p:cNvSpPr>
            <a:spLocks noGrp="1"/>
          </p:cNvSpPr>
          <p:nvPr>
            <p:ph type="body" sz="quarter" idx="15"/>
          </p:nvPr>
        </p:nvSpPr>
        <p:spPr/>
        <p:txBody>
          <a:bodyPr/>
          <a:lstStyle/>
          <a:p>
            <a:r>
              <a:rPr kumimoji="1" lang="ja-JP" altLang="en-US" dirty="0"/>
              <a:t>発想法の考え</a:t>
            </a:r>
          </a:p>
        </p:txBody>
      </p:sp>
      <p:sp>
        <p:nvSpPr>
          <p:cNvPr id="4" name="テキスト プレースホルダー 3">
            <a:extLst>
              <a:ext uri="{FF2B5EF4-FFF2-40B4-BE49-F238E27FC236}">
                <a16:creationId xmlns:a16="http://schemas.microsoft.com/office/drawing/2014/main" id="{270B0A57-A9DF-2CF6-D218-725573DBEDDD}"/>
              </a:ext>
            </a:extLst>
          </p:cNvPr>
          <p:cNvSpPr>
            <a:spLocks noGrp="1"/>
          </p:cNvSpPr>
          <p:nvPr>
            <p:ph type="body" sz="quarter" idx="16"/>
          </p:nvPr>
        </p:nvSpPr>
        <p:spPr/>
        <p:txBody>
          <a:bodyPr/>
          <a:lstStyle/>
          <a:p>
            <a:r>
              <a:rPr kumimoji="1" lang="en-US" altLang="ja-JP" dirty="0"/>
              <a:t>1</a:t>
            </a:r>
            <a:endParaRPr kumimoji="1" lang="ja-JP" altLang="en-US" dirty="0"/>
          </a:p>
        </p:txBody>
      </p:sp>
      <p:sp>
        <p:nvSpPr>
          <p:cNvPr id="5" name="スライド番号プレースホルダー 4">
            <a:extLst>
              <a:ext uri="{FF2B5EF4-FFF2-40B4-BE49-F238E27FC236}">
                <a16:creationId xmlns:a16="http://schemas.microsoft.com/office/drawing/2014/main" id="{FB0F7F54-4B1A-10B4-6F4C-50695BC6F40E}"/>
              </a:ext>
            </a:extLst>
          </p:cNvPr>
          <p:cNvSpPr>
            <a:spLocks noGrp="1"/>
          </p:cNvSpPr>
          <p:nvPr>
            <p:ph type="sldNum" sz="quarter" idx="12"/>
          </p:nvPr>
        </p:nvSpPr>
        <p:spPr/>
        <p:txBody>
          <a:bodyPr/>
          <a:lstStyle/>
          <a:p>
            <a:fld id="{3341DCAC-D657-49AC-AFA1-66DB296B9906}" type="slidenum">
              <a:rPr lang="ja-JP" altLang="en-US" smtClean="0"/>
              <a:pPr/>
              <a:t>33</a:t>
            </a:fld>
            <a:endParaRPr lang="ja-JP" altLang="en-US"/>
          </a:p>
        </p:txBody>
      </p:sp>
      <p:sp>
        <p:nvSpPr>
          <p:cNvPr id="6" name="テキスト プレースホルダー 5">
            <a:extLst>
              <a:ext uri="{FF2B5EF4-FFF2-40B4-BE49-F238E27FC236}">
                <a16:creationId xmlns:a16="http://schemas.microsoft.com/office/drawing/2014/main" id="{8579956F-90FF-5F6F-B4D9-FD09504A4DAE}"/>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3 </a:t>
            </a:r>
            <a:r>
              <a:rPr kumimoji="1" lang="ja-JP" altLang="en-US" dirty="0"/>
              <a:t>発想法</a:t>
            </a:r>
          </a:p>
        </p:txBody>
      </p:sp>
      <p:sp>
        <p:nvSpPr>
          <p:cNvPr id="7" name="テキスト プレースホルダー 6">
            <a:extLst>
              <a:ext uri="{FF2B5EF4-FFF2-40B4-BE49-F238E27FC236}">
                <a16:creationId xmlns:a16="http://schemas.microsoft.com/office/drawing/2014/main" id="{F563FEA4-692D-23CD-BCAA-82F3DDBB49A4}"/>
              </a:ext>
            </a:extLst>
          </p:cNvPr>
          <p:cNvSpPr>
            <a:spLocks noGrp="1"/>
          </p:cNvSpPr>
          <p:nvPr>
            <p:ph type="body" sz="quarter" idx="25"/>
          </p:nvPr>
        </p:nvSpPr>
        <p:spPr/>
        <p:txBody>
          <a:bodyPr/>
          <a:lstStyle/>
          <a:p>
            <a:r>
              <a:rPr kumimoji="1" lang="ja-JP" altLang="en-US" dirty="0"/>
              <a:t>　</a:t>
            </a:r>
            <a:r>
              <a:rPr kumimoji="1" lang="ja-JP" altLang="en-US" b="1" dirty="0">
                <a:solidFill>
                  <a:srgbClr val="0070C0"/>
                </a:solidFill>
              </a:rPr>
              <a:t>発想法</a:t>
            </a:r>
            <a:r>
              <a:rPr kumimoji="1" lang="ja-JP" altLang="en-US" dirty="0"/>
              <a:t>にはさまざまな方法があるが、基本的な考え方は共通している。</a:t>
            </a:r>
          </a:p>
          <a:p>
            <a:endParaRPr kumimoji="1" lang="ja-JP" altLang="en-US" dirty="0"/>
          </a:p>
          <a:p>
            <a:r>
              <a:rPr kumimoji="1" lang="ja-JP" altLang="en-US" dirty="0">
                <a:solidFill>
                  <a:srgbClr val="21B8CE"/>
                </a:solidFill>
              </a:rPr>
              <a:t>▶</a:t>
            </a:r>
            <a:r>
              <a:rPr kumimoji="1" lang="ja-JP" altLang="en-US" b="1" dirty="0"/>
              <a:t>考えを膨らませる</a:t>
            </a:r>
          </a:p>
          <a:p>
            <a:r>
              <a:rPr kumimoji="1" lang="ja-JP" altLang="en-US" dirty="0"/>
              <a:t>　思いついたことをどんどん言ったり書いたりすることが基本である。この段階では、関係ないことかもしれないとか、つまらないことかもしれないという考えは捨てて、発想を広げることが重要である。</a:t>
            </a:r>
          </a:p>
          <a:p>
            <a:endParaRPr kumimoji="1" lang="ja-JP" altLang="en-US" dirty="0"/>
          </a:p>
        </p:txBody>
      </p:sp>
    </p:spTree>
    <p:extLst>
      <p:ext uri="{BB962C8B-B14F-4D97-AF65-F5344CB8AC3E}">
        <p14:creationId xmlns:p14="http://schemas.microsoft.com/office/powerpoint/2010/main" val="5704444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4EF74-AD54-8D4E-ED85-2EB796C9E7E6}"/>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F8544E61-4E21-CAF8-B1A3-1FE1C8FF92D2}"/>
              </a:ext>
            </a:extLst>
          </p:cNvPr>
          <p:cNvSpPr>
            <a:spLocks noGrp="1"/>
          </p:cNvSpPr>
          <p:nvPr>
            <p:ph type="body" sz="quarter" idx="14"/>
          </p:nvPr>
        </p:nvSpPr>
        <p:spPr/>
        <p:txBody>
          <a:bodyPr/>
          <a:lstStyle/>
          <a:p>
            <a:r>
              <a:rPr kumimoji="1" lang="en-US" altLang="ja-JP" dirty="0"/>
              <a:t>p.12</a:t>
            </a:r>
          </a:p>
        </p:txBody>
      </p:sp>
      <p:sp>
        <p:nvSpPr>
          <p:cNvPr id="3" name="テキスト プレースホルダー 2">
            <a:extLst>
              <a:ext uri="{FF2B5EF4-FFF2-40B4-BE49-F238E27FC236}">
                <a16:creationId xmlns:a16="http://schemas.microsoft.com/office/drawing/2014/main" id="{6C439440-7460-3D21-BE49-464425519290}"/>
              </a:ext>
            </a:extLst>
          </p:cNvPr>
          <p:cNvSpPr>
            <a:spLocks noGrp="1"/>
          </p:cNvSpPr>
          <p:nvPr>
            <p:ph type="body" sz="quarter" idx="15"/>
          </p:nvPr>
        </p:nvSpPr>
        <p:spPr/>
        <p:txBody>
          <a:bodyPr/>
          <a:lstStyle/>
          <a:p>
            <a:r>
              <a:rPr kumimoji="1" lang="ja-JP" altLang="en-US" dirty="0"/>
              <a:t>発想法の考え</a:t>
            </a:r>
          </a:p>
        </p:txBody>
      </p:sp>
      <p:sp>
        <p:nvSpPr>
          <p:cNvPr id="4" name="テキスト プレースホルダー 3">
            <a:extLst>
              <a:ext uri="{FF2B5EF4-FFF2-40B4-BE49-F238E27FC236}">
                <a16:creationId xmlns:a16="http://schemas.microsoft.com/office/drawing/2014/main" id="{E6636A53-D1BC-72BB-6FC4-E430E8CB5E58}"/>
              </a:ext>
            </a:extLst>
          </p:cNvPr>
          <p:cNvSpPr>
            <a:spLocks noGrp="1"/>
          </p:cNvSpPr>
          <p:nvPr>
            <p:ph type="body" sz="quarter" idx="16"/>
          </p:nvPr>
        </p:nvSpPr>
        <p:spPr/>
        <p:txBody>
          <a:bodyPr/>
          <a:lstStyle/>
          <a:p>
            <a:r>
              <a:rPr kumimoji="1" lang="en-US" altLang="ja-JP" dirty="0"/>
              <a:t>1</a:t>
            </a:r>
            <a:endParaRPr kumimoji="1" lang="ja-JP" altLang="en-US" dirty="0"/>
          </a:p>
        </p:txBody>
      </p:sp>
      <p:sp>
        <p:nvSpPr>
          <p:cNvPr id="5" name="スライド番号プレースホルダー 4">
            <a:extLst>
              <a:ext uri="{FF2B5EF4-FFF2-40B4-BE49-F238E27FC236}">
                <a16:creationId xmlns:a16="http://schemas.microsoft.com/office/drawing/2014/main" id="{F26E2E91-D534-F6BC-16C7-453284158E5E}"/>
              </a:ext>
            </a:extLst>
          </p:cNvPr>
          <p:cNvSpPr>
            <a:spLocks noGrp="1"/>
          </p:cNvSpPr>
          <p:nvPr>
            <p:ph type="sldNum" sz="quarter" idx="12"/>
          </p:nvPr>
        </p:nvSpPr>
        <p:spPr/>
        <p:txBody>
          <a:bodyPr/>
          <a:lstStyle/>
          <a:p>
            <a:fld id="{3341DCAC-D657-49AC-AFA1-66DB296B9906}" type="slidenum">
              <a:rPr lang="ja-JP" altLang="en-US" smtClean="0"/>
              <a:pPr/>
              <a:t>34</a:t>
            </a:fld>
            <a:endParaRPr lang="ja-JP" altLang="en-US"/>
          </a:p>
        </p:txBody>
      </p:sp>
      <p:sp>
        <p:nvSpPr>
          <p:cNvPr id="6" name="テキスト プレースホルダー 5">
            <a:extLst>
              <a:ext uri="{FF2B5EF4-FFF2-40B4-BE49-F238E27FC236}">
                <a16:creationId xmlns:a16="http://schemas.microsoft.com/office/drawing/2014/main" id="{705F2411-848E-9E68-CB86-086DE5E06221}"/>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3 </a:t>
            </a:r>
            <a:r>
              <a:rPr kumimoji="1" lang="ja-JP" altLang="en-US" dirty="0"/>
              <a:t>発想法</a:t>
            </a:r>
          </a:p>
        </p:txBody>
      </p:sp>
      <p:sp>
        <p:nvSpPr>
          <p:cNvPr id="7" name="テキスト プレースホルダー 6">
            <a:extLst>
              <a:ext uri="{FF2B5EF4-FFF2-40B4-BE49-F238E27FC236}">
                <a16:creationId xmlns:a16="http://schemas.microsoft.com/office/drawing/2014/main" id="{EC5EC9CC-03F7-1C9F-190A-BFC2B35A8C95}"/>
              </a:ext>
            </a:extLst>
          </p:cNvPr>
          <p:cNvSpPr>
            <a:spLocks noGrp="1"/>
          </p:cNvSpPr>
          <p:nvPr>
            <p:ph type="body" sz="quarter" idx="25"/>
          </p:nvPr>
        </p:nvSpPr>
        <p:spPr/>
        <p:txBody>
          <a:bodyPr/>
          <a:lstStyle/>
          <a:p>
            <a:r>
              <a:rPr kumimoji="1" lang="ja-JP" altLang="en-US" dirty="0">
                <a:solidFill>
                  <a:srgbClr val="21B8CE"/>
                </a:solidFill>
              </a:rPr>
              <a:t>▶</a:t>
            </a:r>
            <a:r>
              <a:rPr kumimoji="1" lang="ja-JP" altLang="en-US" b="1" dirty="0"/>
              <a:t>考えを絵や図で表現する</a:t>
            </a:r>
          </a:p>
          <a:p>
            <a:r>
              <a:rPr kumimoji="1" lang="ja-JP" altLang="en-US" dirty="0"/>
              <a:t>　直感的な発想を広げたり、考えを明確にしたりするためには、言葉だけでなく、絵や図で表現することが効果的である。</a:t>
            </a:r>
          </a:p>
          <a:p>
            <a:endParaRPr kumimoji="1" lang="ja-JP" altLang="en-US" dirty="0"/>
          </a:p>
          <a:p>
            <a:r>
              <a:rPr kumimoji="1" lang="ja-JP" altLang="en-US" dirty="0">
                <a:solidFill>
                  <a:srgbClr val="21B8CE"/>
                </a:solidFill>
              </a:rPr>
              <a:t>▶</a:t>
            </a:r>
            <a:r>
              <a:rPr kumimoji="1" lang="ja-JP" altLang="en-US" b="1" dirty="0"/>
              <a:t>広げた考えをまとめる</a:t>
            </a:r>
          </a:p>
          <a:p>
            <a:r>
              <a:rPr kumimoji="1" lang="ja-JP" altLang="en-US" dirty="0"/>
              <a:t>　類似した情報をまとめたり、異なる内容を分けたりする。箇条書きや分類、あるいはマップの形にすることで、アイデアを効果的に表現することができる。</a:t>
            </a:r>
          </a:p>
          <a:p>
            <a:endParaRPr kumimoji="1" lang="ja-JP" altLang="en-US" dirty="0"/>
          </a:p>
        </p:txBody>
      </p:sp>
    </p:spTree>
    <p:extLst>
      <p:ext uri="{BB962C8B-B14F-4D97-AF65-F5344CB8AC3E}">
        <p14:creationId xmlns:p14="http://schemas.microsoft.com/office/powerpoint/2010/main" val="20886551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4B582-960E-612A-5E53-9B9388C3E8D7}"/>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10F414F5-E1FB-347E-36D9-03CDB028E7AF}"/>
              </a:ext>
            </a:extLst>
          </p:cNvPr>
          <p:cNvSpPr>
            <a:spLocks noGrp="1"/>
          </p:cNvSpPr>
          <p:nvPr>
            <p:ph type="body" sz="quarter" idx="14"/>
          </p:nvPr>
        </p:nvSpPr>
        <p:spPr/>
        <p:txBody>
          <a:bodyPr/>
          <a:lstStyle/>
          <a:p>
            <a:r>
              <a:rPr kumimoji="1" lang="en-US" altLang="ja-JP" dirty="0"/>
              <a:t>p.12</a:t>
            </a:r>
          </a:p>
        </p:txBody>
      </p:sp>
      <p:sp>
        <p:nvSpPr>
          <p:cNvPr id="3" name="テキスト プレースホルダー 2">
            <a:extLst>
              <a:ext uri="{FF2B5EF4-FFF2-40B4-BE49-F238E27FC236}">
                <a16:creationId xmlns:a16="http://schemas.microsoft.com/office/drawing/2014/main" id="{062A7EA2-A61E-BF56-0357-1CAA4B7DFA16}"/>
              </a:ext>
            </a:extLst>
          </p:cNvPr>
          <p:cNvSpPr>
            <a:spLocks noGrp="1"/>
          </p:cNvSpPr>
          <p:nvPr>
            <p:ph type="body" sz="quarter" idx="15"/>
          </p:nvPr>
        </p:nvSpPr>
        <p:spPr/>
        <p:txBody>
          <a:bodyPr/>
          <a:lstStyle/>
          <a:p>
            <a:r>
              <a:rPr kumimoji="1" lang="ja-JP" altLang="en-US" dirty="0"/>
              <a:t>ブレーンストーミング</a:t>
            </a:r>
          </a:p>
        </p:txBody>
      </p:sp>
      <p:sp>
        <p:nvSpPr>
          <p:cNvPr id="4" name="テキスト プレースホルダー 3">
            <a:extLst>
              <a:ext uri="{FF2B5EF4-FFF2-40B4-BE49-F238E27FC236}">
                <a16:creationId xmlns:a16="http://schemas.microsoft.com/office/drawing/2014/main" id="{1748C82F-326C-B887-231E-9D30641A2409}"/>
              </a:ext>
            </a:extLst>
          </p:cNvPr>
          <p:cNvSpPr>
            <a:spLocks noGrp="1"/>
          </p:cNvSpPr>
          <p:nvPr>
            <p:ph type="body" sz="quarter" idx="16"/>
          </p:nvPr>
        </p:nvSpPr>
        <p:spPr>
          <a:xfrm>
            <a:off x="527787" y="400235"/>
            <a:ext cx="646543" cy="795927"/>
          </a:xfrm>
        </p:spPr>
        <p:txBody>
          <a:bodyPr/>
          <a:lstStyle/>
          <a:p>
            <a:r>
              <a:rPr kumimoji="1" lang="en-US" altLang="ja-JP" dirty="0"/>
              <a:t>2</a:t>
            </a:r>
            <a:endParaRPr kumimoji="1" lang="ja-JP" altLang="en-US" dirty="0"/>
          </a:p>
        </p:txBody>
      </p:sp>
      <p:sp>
        <p:nvSpPr>
          <p:cNvPr id="5" name="スライド番号プレースホルダー 4">
            <a:extLst>
              <a:ext uri="{FF2B5EF4-FFF2-40B4-BE49-F238E27FC236}">
                <a16:creationId xmlns:a16="http://schemas.microsoft.com/office/drawing/2014/main" id="{1D88C235-3C8E-2760-6F56-17E75AA7AFD5}"/>
              </a:ext>
            </a:extLst>
          </p:cNvPr>
          <p:cNvSpPr>
            <a:spLocks noGrp="1"/>
          </p:cNvSpPr>
          <p:nvPr>
            <p:ph type="sldNum" sz="quarter" idx="12"/>
          </p:nvPr>
        </p:nvSpPr>
        <p:spPr/>
        <p:txBody>
          <a:bodyPr/>
          <a:lstStyle/>
          <a:p>
            <a:fld id="{3341DCAC-D657-49AC-AFA1-66DB296B9906}" type="slidenum">
              <a:rPr lang="ja-JP" altLang="en-US" smtClean="0"/>
              <a:pPr/>
              <a:t>35</a:t>
            </a:fld>
            <a:endParaRPr lang="ja-JP" altLang="en-US"/>
          </a:p>
        </p:txBody>
      </p:sp>
      <p:sp>
        <p:nvSpPr>
          <p:cNvPr id="6" name="テキスト プレースホルダー 5">
            <a:extLst>
              <a:ext uri="{FF2B5EF4-FFF2-40B4-BE49-F238E27FC236}">
                <a16:creationId xmlns:a16="http://schemas.microsoft.com/office/drawing/2014/main" id="{C3A30CC5-3013-4942-8BC3-489B6D61278F}"/>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3 </a:t>
            </a:r>
            <a:r>
              <a:rPr kumimoji="1" lang="ja-JP" altLang="en-US" dirty="0"/>
              <a:t>発想法</a:t>
            </a:r>
          </a:p>
        </p:txBody>
      </p:sp>
      <p:sp>
        <p:nvSpPr>
          <p:cNvPr id="7" name="テキスト プレースホルダー 6">
            <a:extLst>
              <a:ext uri="{FF2B5EF4-FFF2-40B4-BE49-F238E27FC236}">
                <a16:creationId xmlns:a16="http://schemas.microsoft.com/office/drawing/2014/main" id="{FA427C15-DF26-EBA0-FFEB-8D68D98A0C9D}"/>
              </a:ext>
            </a:extLst>
          </p:cNvPr>
          <p:cNvSpPr>
            <a:spLocks noGrp="1"/>
          </p:cNvSpPr>
          <p:nvPr>
            <p:ph type="body" sz="quarter" idx="25"/>
          </p:nvPr>
        </p:nvSpPr>
        <p:spPr/>
        <p:txBody>
          <a:bodyPr/>
          <a:lstStyle/>
          <a:p>
            <a:r>
              <a:rPr kumimoji="1" lang="ja-JP" altLang="en-US" dirty="0"/>
              <a:t>　</a:t>
            </a:r>
            <a:r>
              <a:rPr kumimoji="1" lang="ja-JP" altLang="en-US" b="1" dirty="0">
                <a:solidFill>
                  <a:srgbClr val="0070C0"/>
                </a:solidFill>
              </a:rPr>
              <a:t>ブレーンストーミング</a:t>
            </a:r>
            <a:r>
              <a:rPr kumimoji="1" lang="ja-JP" altLang="en-US" dirty="0"/>
              <a:t>とは、集団で多くのアイデアを出すための手法である。参加者が</a:t>
            </a:r>
            <a:r>
              <a:rPr kumimoji="1" lang="en-US" altLang="ja-JP" dirty="0"/>
              <a:t>4</a:t>
            </a:r>
            <a:r>
              <a:rPr kumimoji="1" lang="ja-JP" altLang="en-US" dirty="0"/>
              <a:t>つのルールを守り、自由な雰囲気の中で活発に意見を出し合うことにより、新しい発見やアイデアが生まれる。</a:t>
            </a:r>
          </a:p>
        </p:txBody>
      </p:sp>
    </p:spTree>
    <p:extLst>
      <p:ext uri="{BB962C8B-B14F-4D97-AF65-F5344CB8AC3E}">
        <p14:creationId xmlns:p14="http://schemas.microsoft.com/office/powerpoint/2010/main" val="24871651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EEA74-C65D-97CC-2175-932054E3CCC0}"/>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04F77BA0-D440-4F41-098C-B99303ECE750}"/>
              </a:ext>
            </a:extLst>
          </p:cNvPr>
          <p:cNvSpPr>
            <a:spLocks noGrp="1"/>
          </p:cNvSpPr>
          <p:nvPr>
            <p:ph type="body" sz="quarter" idx="14"/>
          </p:nvPr>
        </p:nvSpPr>
        <p:spPr/>
        <p:txBody>
          <a:bodyPr/>
          <a:lstStyle/>
          <a:p>
            <a:r>
              <a:rPr kumimoji="1" lang="en-US" altLang="ja-JP" dirty="0"/>
              <a:t>p.12</a:t>
            </a:r>
          </a:p>
        </p:txBody>
      </p:sp>
      <p:sp>
        <p:nvSpPr>
          <p:cNvPr id="3" name="テキスト プレースホルダー 2">
            <a:extLst>
              <a:ext uri="{FF2B5EF4-FFF2-40B4-BE49-F238E27FC236}">
                <a16:creationId xmlns:a16="http://schemas.microsoft.com/office/drawing/2014/main" id="{C1C41336-3927-AB26-2875-06EC9029D3CC}"/>
              </a:ext>
            </a:extLst>
          </p:cNvPr>
          <p:cNvSpPr>
            <a:spLocks noGrp="1"/>
          </p:cNvSpPr>
          <p:nvPr>
            <p:ph type="body" sz="quarter" idx="15"/>
          </p:nvPr>
        </p:nvSpPr>
        <p:spPr/>
        <p:txBody>
          <a:bodyPr/>
          <a:lstStyle/>
          <a:p>
            <a:r>
              <a:rPr kumimoji="1" lang="ja-JP" altLang="en-US" dirty="0"/>
              <a:t>ブレーンストーミング</a:t>
            </a:r>
          </a:p>
        </p:txBody>
      </p:sp>
      <p:sp>
        <p:nvSpPr>
          <p:cNvPr id="4" name="テキスト プレースホルダー 3">
            <a:extLst>
              <a:ext uri="{FF2B5EF4-FFF2-40B4-BE49-F238E27FC236}">
                <a16:creationId xmlns:a16="http://schemas.microsoft.com/office/drawing/2014/main" id="{F2043569-49D9-002E-2377-1ABE4C61BBE1}"/>
              </a:ext>
            </a:extLst>
          </p:cNvPr>
          <p:cNvSpPr>
            <a:spLocks noGrp="1"/>
          </p:cNvSpPr>
          <p:nvPr>
            <p:ph type="body" sz="quarter" idx="16"/>
          </p:nvPr>
        </p:nvSpPr>
        <p:spPr>
          <a:xfrm>
            <a:off x="527787" y="400235"/>
            <a:ext cx="646543" cy="795927"/>
          </a:xfrm>
        </p:spPr>
        <p:txBody>
          <a:bodyPr/>
          <a:lstStyle/>
          <a:p>
            <a:r>
              <a:rPr kumimoji="1" lang="en-US" altLang="ja-JP" dirty="0"/>
              <a:t>2</a:t>
            </a:r>
            <a:endParaRPr kumimoji="1" lang="ja-JP" altLang="en-US" dirty="0"/>
          </a:p>
        </p:txBody>
      </p:sp>
      <p:sp>
        <p:nvSpPr>
          <p:cNvPr id="5" name="スライド番号プレースホルダー 4">
            <a:extLst>
              <a:ext uri="{FF2B5EF4-FFF2-40B4-BE49-F238E27FC236}">
                <a16:creationId xmlns:a16="http://schemas.microsoft.com/office/drawing/2014/main" id="{30C56D25-A69B-51C6-13DE-366E6526F24C}"/>
              </a:ext>
            </a:extLst>
          </p:cNvPr>
          <p:cNvSpPr>
            <a:spLocks noGrp="1"/>
          </p:cNvSpPr>
          <p:nvPr>
            <p:ph type="sldNum" sz="quarter" idx="12"/>
          </p:nvPr>
        </p:nvSpPr>
        <p:spPr/>
        <p:txBody>
          <a:bodyPr/>
          <a:lstStyle/>
          <a:p>
            <a:fld id="{3341DCAC-D657-49AC-AFA1-66DB296B9906}" type="slidenum">
              <a:rPr lang="ja-JP" altLang="en-US" smtClean="0"/>
              <a:pPr/>
              <a:t>36</a:t>
            </a:fld>
            <a:endParaRPr lang="ja-JP" altLang="en-US"/>
          </a:p>
        </p:txBody>
      </p:sp>
      <p:sp>
        <p:nvSpPr>
          <p:cNvPr id="6" name="テキスト プレースホルダー 5">
            <a:extLst>
              <a:ext uri="{FF2B5EF4-FFF2-40B4-BE49-F238E27FC236}">
                <a16:creationId xmlns:a16="http://schemas.microsoft.com/office/drawing/2014/main" id="{76A0305F-4CAF-D205-7C69-E7F64E3301A2}"/>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3 </a:t>
            </a:r>
            <a:r>
              <a:rPr kumimoji="1" lang="ja-JP" altLang="en-US" dirty="0"/>
              <a:t>発想法</a:t>
            </a:r>
          </a:p>
        </p:txBody>
      </p:sp>
      <p:sp>
        <p:nvSpPr>
          <p:cNvPr id="7" name="テキスト プレースホルダー 6">
            <a:extLst>
              <a:ext uri="{FF2B5EF4-FFF2-40B4-BE49-F238E27FC236}">
                <a16:creationId xmlns:a16="http://schemas.microsoft.com/office/drawing/2014/main" id="{9FC04994-80C5-E9AB-BD81-24ACC29895F3}"/>
              </a:ext>
            </a:extLst>
          </p:cNvPr>
          <p:cNvSpPr>
            <a:spLocks noGrp="1"/>
          </p:cNvSpPr>
          <p:nvPr>
            <p:ph type="body" sz="quarter" idx="25"/>
          </p:nvPr>
        </p:nvSpPr>
        <p:spPr>
          <a:xfrm>
            <a:off x="1452208" y="4264491"/>
            <a:ext cx="6032421" cy="430054"/>
          </a:xfrm>
        </p:spPr>
        <p:txBody>
          <a:bodyPr wrap="none">
            <a:spAutoFit/>
          </a:bodyPr>
          <a:lstStyle/>
          <a:p>
            <a:r>
              <a:rPr kumimoji="1" lang="ja-JP" altLang="en-US" sz="2400" dirty="0"/>
              <a:t>図</a:t>
            </a:r>
            <a:r>
              <a:rPr kumimoji="1" lang="en-US" altLang="ja-JP" sz="2400" dirty="0"/>
              <a:t>2</a:t>
            </a:r>
            <a:r>
              <a:rPr kumimoji="1" lang="ja-JP" altLang="en-US" sz="2400" dirty="0"/>
              <a:t>　ブレーンストーミングの</a:t>
            </a:r>
            <a:r>
              <a:rPr kumimoji="1" lang="en-US" altLang="ja-JP" sz="2400" dirty="0"/>
              <a:t>4</a:t>
            </a:r>
            <a:r>
              <a:rPr kumimoji="1" lang="ja-JP" altLang="en-US" sz="2400" dirty="0"/>
              <a:t>つのルール</a:t>
            </a:r>
          </a:p>
        </p:txBody>
      </p:sp>
      <p:pic>
        <p:nvPicPr>
          <p:cNvPr id="8" name="図 7">
            <a:extLst>
              <a:ext uri="{FF2B5EF4-FFF2-40B4-BE49-F238E27FC236}">
                <a16:creationId xmlns:a16="http://schemas.microsoft.com/office/drawing/2014/main" id="{25D41457-A55F-5861-695E-65D01E82B15A}"/>
              </a:ext>
            </a:extLst>
          </p:cNvPr>
          <p:cNvPicPr>
            <a:picLocks noChangeAspect="1"/>
          </p:cNvPicPr>
          <p:nvPr/>
        </p:nvPicPr>
        <p:blipFill rotWithShape="1">
          <a:blip r:embed="rId2">
            <a:extLst>
              <a:ext uri="{28A0092B-C50C-407E-A947-70E740481C1C}">
                <a14:useLocalDpi xmlns:a14="http://schemas.microsoft.com/office/drawing/2010/main" val="0"/>
              </a:ext>
            </a:extLst>
          </a:blip>
          <a:srcRect t="75845"/>
          <a:stretch/>
        </p:blipFill>
        <p:spPr>
          <a:xfrm>
            <a:off x="1452208" y="1466335"/>
            <a:ext cx="8059610" cy="2674292"/>
          </a:xfrm>
          <a:prstGeom prst="rect">
            <a:avLst/>
          </a:prstGeom>
        </p:spPr>
      </p:pic>
    </p:spTree>
    <p:extLst>
      <p:ext uri="{BB962C8B-B14F-4D97-AF65-F5344CB8AC3E}">
        <p14:creationId xmlns:p14="http://schemas.microsoft.com/office/powerpoint/2010/main" val="19630334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C1669BCE-B531-7361-8FEA-A4CE597DF025}"/>
              </a:ext>
            </a:extLst>
          </p:cNvPr>
          <p:cNvSpPr>
            <a:spLocks noGrp="1"/>
          </p:cNvSpPr>
          <p:nvPr>
            <p:ph type="body" sz="quarter" idx="14"/>
          </p:nvPr>
        </p:nvSpPr>
        <p:spPr/>
        <p:txBody>
          <a:bodyPr/>
          <a:lstStyle/>
          <a:p>
            <a:r>
              <a:rPr kumimoji="1" lang="en-US" altLang="ja-JP" dirty="0"/>
              <a:t>p.12</a:t>
            </a:r>
          </a:p>
        </p:txBody>
      </p:sp>
      <p:sp>
        <p:nvSpPr>
          <p:cNvPr id="3" name="スライド番号プレースホルダー 2">
            <a:extLst>
              <a:ext uri="{FF2B5EF4-FFF2-40B4-BE49-F238E27FC236}">
                <a16:creationId xmlns:a16="http://schemas.microsoft.com/office/drawing/2014/main" id="{593D23E9-CE1B-B09C-4E71-60AD190D136C}"/>
              </a:ext>
            </a:extLst>
          </p:cNvPr>
          <p:cNvSpPr>
            <a:spLocks noGrp="1"/>
          </p:cNvSpPr>
          <p:nvPr>
            <p:ph type="sldNum" sz="quarter" idx="12"/>
          </p:nvPr>
        </p:nvSpPr>
        <p:spPr/>
        <p:txBody>
          <a:bodyPr/>
          <a:lstStyle/>
          <a:p>
            <a:fld id="{3341DCAC-D657-49AC-AFA1-66DB296B9906}" type="slidenum">
              <a:rPr lang="ja-JP" altLang="en-US" smtClean="0"/>
              <a:pPr/>
              <a:t>37</a:t>
            </a:fld>
            <a:endParaRPr lang="ja-JP" altLang="en-US"/>
          </a:p>
        </p:txBody>
      </p:sp>
      <p:sp>
        <p:nvSpPr>
          <p:cNvPr id="4" name="テキスト プレースホルダー 3">
            <a:extLst>
              <a:ext uri="{FF2B5EF4-FFF2-40B4-BE49-F238E27FC236}">
                <a16:creationId xmlns:a16="http://schemas.microsoft.com/office/drawing/2014/main" id="{AA9D1A79-4156-DAEE-8357-E759EBA2D551}"/>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3 </a:t>
            </a:r>
            <a:r>
              <a:rPr kumimoji="1" lang="ja-JP" altLang="en-US" dirty="0"/>
              <a:t>発想法</a:t>
            </a:r>
          </a:p>
        </p:txBody>
      </p:sp>
      <p:sp>
        <p:nvSpPr>
          <p:cNvPr id="6" name="タイトル 5">
            <a:extLst>
              <a:ext uri="{FF2B5EF4-FFF2-40B4-BE49-F238E27FC236}">
                <a16:creationId xmlns:a16="http://schemas.microsoft.com/office/drawing/2014/main" id="{D3A4B478-4781-2FE0-4178-8E7D8EF8B1DF}"/>
              </a:ext>
            </a:extLst>
          </p:cNvPr>
          <p:cNvSpPr>
            <a:spLocks noGrp="1"/>
          </p:cNvSpPr>
          <p:nvPr>
            <p:ph type="title"/>
          </p:nvPr>
        </p:nvSpPr>
        <p:spPr/>
        <p:txBody>
          <a:bodyPr/>
          <a:lstStyle/>
          <a:p>
            <a:r>
              <a:rPr kumimoji="1" lang="en-US" altLang="ja-JP" dirty="0"/>
              <a:t>3</a:t>
            </a:r>
            <a:endParaRPr kumimoji="1" lang="ja-JP" altLang="en-US" dirty="0"/>
          </a:p>
        </p:txBody>
      </p:sp>
      <p:sp>
        <p:nvSpPr>
          <p:cNvPr id="7" name="コンテンツ プレースホルダー 6">
            <a:extLst>
              <a:ext uri="{FF2B5EF4-FFF2-40B4-BE49-F238E27FC236}">
                <a16:creationId xmlns:a16="http://schemas.microsoft.com/office/drawing/2014/main" id="{2FC808EA-25B4-D0C8-50A3-E69A44995615}"/>
              </a:ext>
            </a:extLst>
          </p:cNvPr>
          <p:cNvSpPr>
            <a:spLocks noGrp="1"/>
          </p:cNvSpPr>
          <p:nvPr>
            <p:ph sz="quarter" idx="16"/>
          </p:nvPr>
        </p:nvSpPr>
        <p:spPr/>
        <p:txBody>
          <a:bodyPr/>
          <a:lstStyle/>
          <a:p>
            <a:r>
              <a:rPr kumimoji="1" lang="ja-JP" altLang="en-US" dirty="0"/>
              <a:t>　</a:t>
            </a:r>
            <a:r>
              <a:rPr kumimoji="1" lang="en-US" altLang="ja-JP" dirty="0"/>
              <a:t>A4</a:t>
            </a:r>
            <a:r>
              <a:rPr kumimoji="1" lang="ja-JP" altLang="en-US" dirty="0"/>
              <a:t>用紙をどんなことに使えるか、</a:t>
            </a:r>
            <a:r>
              <a:rPr kumimoji="1" lang="en-US" altLang="ja-JP" dirty="0"/>
              <a:t>1</a:t>
            </a:r>
            <a:r>
              <a:rPr kumimoji="1" lang="ja-JP" altLang="en-US" dirty="0"/>
              <a:t>分間で思いつくことをできるだけたくさん出してみよう。</a:t>
            </a:r>
          </a:p>
        </p:txBody>
      </p:sp>
    </p:spTree>
    <p:extLst>
      <p:ext uri="{BB962C8B-B14F-4D97-AF65-F5344CB8AC3E}">
        <p14:creationId xmlns:p14="http://schemas.microsoft.com/office/powerpoint/2010/main" val="6197305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2B403-0C26-1B5E-5F1B-7A88449F0D7F}"/>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5CDE0FAF-734D-0004-1DD7-AB22A03F24B7}"/>
              </a:ext>
            </a:extLst>
          </p:cNvPr>
          <p:cNvSpPr>
            <a:spLocks noGrp="1"/>
          </p:cNvSpPr>
          <p:nvPr>
            <p:ph type="body" sz="quarter" idx="14"/>
          </p:nvPr>
        </p:nvSpPr>
        <p:spPr/>
        <p:txBody>
          <a:bodyPr/>
          <a:lstStyle/>
          <a:p>
            <a:r>
              <a:rPr kumimoji="1" lang="en-US" altLang="ja-JP" dirty="0"/>
              <a:t>p.12</a:t>
            </a:r>
          </a:p>
        </p:txBody>
      </p:sp>
      <p:sp>
        <p:nvSpPr>
          <p:cNvPr id="3" name="スライド番号プレースホルダー 2">
            <a:extLst>
              <a:ext uri="{FF2B5EF4-FFF2-40B4-BE49-F238E27FC236}">
                <a16:creationId xmlns:a16="http://schemas.microsoft.com/office/drawing/2014/main" id="{10FE1240-417D-65FA-6163-44AB09460910}"/>
              </a:ext>
            </a:extLst>
          </p:cNvPr>
          <p:cNvSpPr>
            <a:spLocks noGrp="1"/>
          </p:cNvSpPr>
          <p:nvPr>
            <p:ph type="sldNum" sz="quarter" idx="12"/>
          </p:nvPr>
        </p:nvSpPr>
        <p:spPr/>
        <p:txBody>
          <a:bodyPr/>
          <a:lstStyle/>
          <a:p>
            <a:fld id="{3341DCAC-D657-49AC-AFA1-66DB296B9906}" type="slidenum">
              <a:rPr lang="ja-JP" altLang="en-US" smtClean="0"/>
              <a:pPr/>
              <a:t>38</a:t>
            </a:fld>
            <a:endParaRPr lang="ja-JP" altLang="en-US"/>
          </a:p>
        </p:txBody>
      </p:sp>
      <p:sp>
        <p:nvSpPr>
          <p:cNvPr id="4" name="テキスト プレースホルダー 3">
            <a:extLst>
              <a:ext uri="{FF2B5EF4-FFF2-40B4-BE49-F238E27FC236}">
                <a16:creationId xmlns:a16="http://schemas.microsoft.com/office/drawing/2014/main" id="{16E94ACA-C621-1DDA-A1E1-A1298AE1B7A4}"/>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3 </a:t>
            </a:r>
            <a:r>
              <a:rPr kumimoji="1" lang="ja-JP" altLang="en-US" dirty="0"/>
              <a:t>発想法</a:t>
            </a:r>
          </a:p>
        </p:txBody>
      </p:sp>
      <p:sp>
        <p:nvSpPr>
          <p:cNvPr id="5" name="コンテンツ プレースホルダー 4">
            <a:extLst>
              <a:ext uri="{FF2B5EF4-FFF2-40B4-BE49-F238E27FC236}">
                <a16:creationId xmlns:a16="http://schemas.microsoft.com/office/drawing/2014/main" id="{676A4164-E845-061F-342D-7E5C50D9B111}"/>
              </a:ext>
            </a:extLst>
          </p:cNvPr>
          <p:cNvSpPr>
            <a:spLocks noGrp="1"/>
          </p:cNvSpPr>
          <p:nvPr>
            <p:ph idx="1"/>
          </p:nvPr>
        </p:nvSpPr>
        <p:spPr/>
        <p:txBody>
          <a:bodyPr/>
          <a:lstStyle/>
          <a:p>
            <a:r>
              <a:rPr kumimoji="1" lang="ja-JP" altLang="en-US" dirty="0"/>
              <a:t>　手紙を書く、絵を描く、紙飛行機にして遊ぶ、など</a:t>
            </a:r>
          </a:p>
        </p:txBody>
      </p:sp>
      <p:sp>
        <p:nvSpPr>
          <p:cNvPr id="6" name="タイトル 5">
            <a:extLst>
              <a:ext uri="{FF2B5EF4-FFF2-40B4-BE49-F238E27FC236}">
                <a16:creationId xmlns:a16="http://schemas.microsoft.com/office/drawing/2014/main" id="{2ED75EB8-FC31-3B38-FD59-CF3D5B89F908}"/>
              </a:ext>
            </a:extLst>
          </p:cNvPr>
          <p:cNvSpPr>
            <a:spLocks noGrp="1"/>
          </p:cNvSpPr>
          <p:nvPr>
            <p:ph type="title"/>
          </p:nvPr>
        </p:nvSpPr>
        <p:spPr/>
        <p:txBody>
          <a:bodyPr/>
          <a:lstStyle/>
          <a:p>
            <a:r>
              <a:rPr kumimoji="1" lang="en-US" altLang="ja-JP" dirty="0"/>
              <a:t>3</a:t>
            </a:r>
            <a:endParaRPr kumimoji="1" lang="ja-JP" altLang="en-US" dirty="0"/>
          </a:p>
        </p:txBody>
      </p:sp>
      <p:sp>
        <p:nvSpPr>
          <p:cNvPr id="7" name="コンテンツ プレースホルダー 6">
            <a:extLst>
              <a:ext uri="{FF2B5EF4-FFF2-40B4-BE49-F238E27FC236}">
                <a16:creationId xmlns:a16="http://schemas.microsoft.com/office/drawing/2014/main" id="{8ADFB048-C61D-FBF3-C98D-A2C6D99BBAFB}"/>
              </a:ext>
            </a:extLst>
          </p:cNvPr>
          <p:cNvSpPr>
            <a:spLocks noGrp="1"/>
          </p:cNvSpPr>
          <p:nvPr>
            <p:ph sz="quarter" idx="16"/>
          </p:nvPr>
        </p:nvSpPr>
        <p:spPr/>
        <p:txBody>
          <a:bodyPr/>
          <a:lstStyle/>
          <a:p>
            <a:r>
              <a:rPr kumimoji="1" lang="ja-JP" altLang="en-US" dirty="0"/>
              <a:t>　</a:t>
            </a:r>
            <a:r>
              <a:rPr kumimoji="1" lang="en-US" altLang="ja-JP" dirty="0"/>
              <a:t>A4</a:t>
            </a:r>
            <a:r>
              <a:rPr kumimoji="1" lang="ja-JP" altLang="en-US" dirty="0"/>
              <a:t>用紙をどんなことに使えるか、</a:t>
            </a:r>
            <a:r>
              <a:rPr kumimoji="1" lang="en-US" altLang="ja-JP" dirty="0"/>
              <a:t>1</a:t>
            </a:r>
            <a:r>
              <a:rPr kumimoji="1" lang="ja-JP" altLang="en-US" dirty="0"/>
              <a:t>分間で思いつくことをできるだけたくさん出してみよう。</a:t>
            </a:r>
          </a:p>
        </p:txBody>
      </p:sp>
    </p:spTree>
    <p:extLst>
      <p:ext uri="{BB962C8B-B14F-4D97-AF65-F5344CB8AC3E}">
        <p14:creationId xmlns:p14="http://schemas.microsoft.com/office/powerpoint/2010/main" val="21142656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BC8AB5E5-05F7-FEDE-F4E7-8A1F4F81F35D}"/>
              </a:ext>
            </a:extLst>
          </p:cNvPr>
          <p:cNvSpPr>
            <a:spLocks noGrp="1"/>
          </p:cNvSpPr>
          <p:nvPr>
            <p:ph type="body" sz="quarter" idx="14"/>
          </p:nvPr>
        </p:nvSpPr>
        <p:spPr/>
        <p:txBody>
          <a:bodyPr/>
          <a:lstStyle/>
          <a:p>
            <a:r>
              <a:rPr kumimoji="1" lang="en-US" altLang="ja-JP" dirty="0"/>
              <a:t>p.13</a:t>
            </a:r>
          </a:p>
        </p:txBody>
      </p:sp>
      <p:sp>
        <p:nvSpPr>
          <p:cNvPr id="3" name="テキスト プレースホルダー 2">
            <a:extLst>
              <a:ext uri="{FF2B5EF4-FFF2-40B4-BE49-F238E27FC236}">
                <a16:creationId xmlns:a16="http://schemas.microsoft.com/office/drawing/2014/main" id="{E0154572-5986-5478-F64D-ECC2A8269555}"/>
              </a:ext>
            </a:extLst>
          </p:cNvPr>
          <p:cNvSpPr>
            <a:spLocks noGrp="1"/>
          </p:cNvSpPr>
          <p:nvPr>
            <p:ph type="body" sz="quarter" idx="15"/>
          </p:nvPr>
        </p:nvSpPr>
        <p:spPr/>
        <p:txBody>
          <a:bodyPr/>
          <a:lstStyle/>
          <a:p>
            <a:r>
              <a:rPr kumimoji="1" lang="en-US" altLang="ja-JP" dirty="0"/>
              <a:t>KJ</a:t>
            </a:r>
            <a:r>
              <a:rPr kumimoji="1" lang="ja-JP" altLang="en-US" dirty="0"/>
              <a:t>法</a:t>
            </a:r>
          </a:p>
        </p:txBody>
      </p:sp>
      <p:sp>
        <p:nvSpPr>
          <p:cNvPr id="4" name="テキスト プレースホルダー 3">
            <a:extLst>
              <a:ext uri="{FF2B5EF4-FFF2-40B4-BE49-F238E27FC236}">
                <a16:creationId xmlns:a16="http://schemas.microsoft.com/office/drawing/2014/main" id="{15756548-9E67-08A7-C517-BEA6B332E8D3}"/>
              </a:ext>
            </a:extLst>
          </p:cNvPr>
          <p:cNvSpPr>
            <a:spLocks noGrp="1"/>
          </p:cNvSpPr>
          <p:nvPr>
            <p:ph type="body" sz="quarter" idx="16"/>
          </p:nvPr>
        </p:nvSpPr>
        <p:spPr/>
        <p:txBody>
          <a:bodyPr/>
          <a:lstStyle/>
          <a:p>
            <a:r>
              <a:rPr kumimoji="1" lang="en-US" altLang="ja-JP" dirty="0"/>
              <a:t>3</a:t>
            </a:r>
            <a:endParaRPr kumimoji="1" lang="ja-JP" altLang="en-US" dirty="0"/>
          </a:p>
        </p:txBody>
      </p:sp>
      <p:sp>
        <p:nvSpPr>
          <p:cNvPr id="5" name="スライド番号プレースホルダー 4">
            <a:extLst>
              <a:ext uri="{FF2B5EF4-FFF2-40B4-BE49-F238E27FC236}">
                <a16:creationId xmlns:a16="http://schemas.microsoft.com/office/drawing/2014/main" id="{F0CE20F0-2866-BE29-8C64-34AC03DB5ABC}"/>
              </a:ext>
            </a:extLst>
          </p:cNvPr>
          <p:cNvSpPr>
            <a:spLocks noGrp="1"/>
          </p:cNvSpPr>
          <p:nvPr>
            <p:ph type="sldNum" sz="quarter" idx="12"/>
          </p:nvPr>
        </p:nvSpPr>
        <p:spPr/>
        <p:txBody>
          <a:bodyPr/>
          <a:lstStyle/>
          <a:p>
            <a:fld id="{3341DCAC-D657-49AC-AFA1-66DB296B9906}" type="slidenum">
              <a:rPr lang="ja-JP" altLang="en-US" smtClean="0"/>
              <a:pPr/>
              <a:t>39</a:t>
            </a:fld>
            <a:endParaRPr lang="ja-JP" altLang="en-US"/>
          </a:p>
        </p:txBody>
      </p:sp>
      <p:sp>
        <p:nvSpPr>
          <p:cNvPr id="6" name="テキスト プレースホルダー 5">
            <a:extLst>
              <a:ext uri="{FF2B5EF4-FFF2-40B4-BE49-F238E27FC236}">
                <a16:creationId xmlns:a16="http://schemas.microsoft.com/office/drawing/2014/main" id="{89FAD431-24E4-0262-D064-0E8233136F87}"/>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3 </a:t>
            </a:r>
            <a:r>
              <a:rPr kumimoji="1" lang="ja-JP" altLang="en-US" dirty="0"/>
              <a:t>発想法</a:t>
            </a:r>
          </a:p>
        </p:txBody>
      </p:sp>
      <p:sp>
        <p:nvSpPr>
          <p:cNvPr id="7" name="テキスト プレースホルダー 6">
            <a:extLst>
              <a:ext uri="{FF2B5EF4-FFF2-40B4-BE49-F238E27FC236}">
                <a16:creationId xmlns:a16="http://schemas.microsoft.com/office/drawing/2014/main" id="{24099766-3DAF-3A8C-B91C-589D3E0A742E}"/>
              </a:ext>
            </a:extLst>
          </p:cNvPr>
          <p:cNvSpPr>
            <a:spLocks noGrp="1"/>
          </p:cNvSpPr>
          <p:nvPr>
            <p:ph type="body" sz="quarter" idx="25"/>
          </p:nvPr>
        </p:nvSpPr>
        <p:spPr/>
        <p:txBody>
          <a:bodyPr/>
          <a:lstStyle/>
          <a:p>
            <a:r>
              <a:rPr kumimoji="1" lang="ja-JP" altLang="en-US" dirty="0"/>
              <a:t>　</a:t>
            </a:r>
            <a:r>
              <a:rPr kumimoji="1" lang="en-US" altLang="ja-JP" b="1" dirty="0">
                <a:solidFill>
                  <a:srgbClr val="0070C0"/>
                </a:solidFill>
              </a:rPr>
              <a:t>KJ</a:t>
            </a:r>
            <a:r>
              <a:rPr kumimoji="1" lang="ja-JP" altLang="en-US" b="1" dirty="0">
                <a:solidFill>
                  <a:srgbClr val="0070C0"/>
                </a:solidFill>
              </a:rPr>
              <a:t>法</a:t>
            </a:r>
            <a:r>
              <a:rPr kumimoji="1" lang="ja-JP" altLang="en-US" dirty="0"/>
              <a:t>とは、さまざまな考えを分類・統合し、新しい発想を生み出すための方法である。</a:t>
            </a:r>
            <a:r>
              <a:rPr kumimoji="1" lang="en-US" altLang="ja-JP" dirty="0"/>
              <a:t>1</a:t>
            </a:r>
            <a:r>
              <a:rPr kumimoji="1" lang="ja-JP" altLang="en-US" dirty="0"/>
              <a:t>枚のカードに考えを１つずつ書き、同じような内容のカードをまとめてグループにする。その後、それぞれのグループに名前を付け、関係を整理して視覚化する。</a:t>
            </a:r>
          </a:p>
          <a:p>
            <a:r>
              <a:rPr kumimoji="1" lang="ja-JP" altLang="en-US" dirty="0"/>
              <a:t> 考えをカードに書くときは、できるだけ分かりやすい言葉で、抽象化しすぎないようにする。グループに整理するときは、最初は同じような内容で小分けにし、それらのカードをグループに集めながら編成していく。どのグループにも属さないカードは、無理にどこかに入れようとしないことも大切である。</a:t>
            </a:r>
          </a:p>
        </p:txBody>
      </p:sp>
    </p:spTree>
    <p:extLst>
      <p:ext uri="{BB962C8B-B14F-4D97-AF65-F5344CB8AC3E}">
        <p14:creationId xmlns:p14="http://schemas.microsoft.com/office/powerpoint/2010/main" val="2276340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5F856873-D3C4-0406-9F7F-B41A66DDCC70}"/>
              </a:ext>
            </a:extLst>
          </p:cNvPr>
          <p:cNvSpPr>
            <a:spLocks noGrp="1"/>
          </p:cNvSpPr>
          <p:nvPr>
            <p:ph type="body" idx="1"/>
          </p:nvPr>
        </p:nvSpPr>
        <p:spPr/>
        <p:txBody>
          <a:bodyPr>
            <a:normAutofit fontScale="92500" lnSpcReduction="10000"/>
          </a:bodyPr>
          <a:lstStyle/>
          <a:p>
            <a:r>
              <a:rPr kumimoji="1" lang="ja-JP" altLang="en-US" dirty="0"/>
              <a:t>情報の特性</a:t>
            </a:r>
          </a:p>
        </p:txBody>
      </p:sp>
      <p:sp>
        <p:nvSpPr>
          <p:cNvPr id="3" name="テキスト プレースホルダー 2">
            <a:extLst>
              <a:ext uri="{FF2B5EF4-FFF2-40B4-BE49-F238E27FC236}">
                <a16:creationId xmlns:a16="http://schemas.microsoft.com/office/drawing/2014/main" id="{CE52CFE9-A04A-1D35-7576-D3A80F062285}"/>
              </a:ext>
            </a:extLst>
          </p:cNvPr>
          <p:cNvSpPr>
            <a:spLocks noGrp="1"/>
          </p:cNvSpPr>
          <p:nvPr>
            <p:ph type="body" sz="quarter" idx="14"/>
          </p:nvPr>
        </p:nvSpPr>
        <p:spPr/>
        <p:txBody>
          <a:bodyPr/>
          <a:lstStyle/>
          <a:p>
            <a:r>
              <a:rPr kumimoji="1" lang="en-US" altLang="ja-JP" dirty="0"/>
              <a:t>p.8</a:t>
            </a:r>
          </a:p>
        </p:txBody>
      </p:sp>
      <p:sp>
        <p:nvSpPr>
          <p:cNvPr id="4" name="テキスト プレースホルダー 3">
            <a:extLst>
              <a:ext uri="{FF2B5EF4-FFF2-40B4-BE49-F238E27FC236}">
                <a16:creationId xmlns:a16="http://schemas.microsoft.com/office/drawing/2014/main" id="{A98B96F0-C66C-74D2-3C2E-597BCC105F3D}"/>
              </a:ext>
            </a:extLst>
          </p:cNvPr>
          <p:cNvSpPr>
            <a:spLocks noGrp="1"/>
          </p:cNvSpPr>
          <p:nvPr>
            <p:ph type="body" idx="15"/>
          </p:nvPr>
        </p:nvSpPr>
        <p:spPr/>
        <p:txBody>
          <a:bodyPr>
            <a:normAutofit fontScale="92500" lnSpcReduction="10000"/>
          </a:bodyPr>
          <a:lstStyle/>
          <a:p>
            <a:r>
              <a:rPr kumimoji="1" lang="en-US" altLang="ja-JP" dirty="0"/>
              <a:t>1</a:t>
            </a:r>
            <a:endParaRPr kumimoji="1" lang="ja-JP" altLang="en-US" dirty="0"/>
          </a:p>
        </p:txBody>
      </p:sp>
      <p:sp>
        <p:nvSpPr>
          <p:cNvPr id="5" name="テキスト プレースホルダー 4">
            <a:extLst>
              <a:ext uri="{FF2B5EF4-FFF2-40B4-BE49-F238E27FC236}">
                <a16:creationId xmlns:a16="http://schemas.microsoft.com/office/drawing/2014/main" id="{8873E104-C9EB-0EED-9881-38D919B6770C}"/>
              </a:ext>
            </a:extLst>
          </p:cNvPr>
          <p:cNvSpPr>
            <a:spLocks noGrp="1"/>
          </p:cNvSpPr>
          <p:nvPr>
            <p:ph type="body" idx="16"/>
          </p:nvPr>
        </p:nvSpPr>
        <p:spPr/>
        <p:txBody>
          <a:bodyPr>
            <a:normAutofit fontScale="92500" lnSpcReduction="10000"/>
          </a:bodyPr>
          <a:lstStyle/>
          <a:p>
            <a:r>
              <a:rPr kumimoji="1" lang="ja-JP" altLang="en-US" dirty="0"/>
              <a:t>メディアの特性</a:t>
            </a:r>
          </a:p>
        </p:txBody>
      </p:sp>
      <p:sp>
        <p:nvSpPr>
          <p:cNvPr id="6" name="テキスト プレースホルダー 5">
            <a:extLst>
              <a:ext uri="{FF2B5EF4-FFF2-40B4-BE49-F238E27FC236}">
                <a16:creationId xmlns:a16="http://schemas.microsoft.com/office/drawing/2014/main" id="{096AE7DC-27E1-A757-F9AB-D8386D9630A2}"/>
              </a:ext>
            </a:extLst>
          </p:cNvPr>
          <p:cNvSpPr>
            <a:spLocks noGrp="1"/>
          </p:cNvSpPr>
          <p:nvPr>
            <p:ph type="body" sz="quarter" idx="25"/>
          </p:nvPr>
        </p:nvSpPr>
        <p:spPr/>
        <p:txBody>
          <a:bodyPr/>
          <a:lstStyle/>
          <a:p>
            <a:r>
              <a:rPr kumimoji="1" lang="ja-JP" altLang="en-US" dirty="0"/>
              <a:t>　そもそも情報とは何なのだろうか。また、情報を伝えるメディアにはどのような種類があるのだろうか。</a:t>
            </a:r>
          </a:p>
        </p:txBody>
      </p:sp>
      <p:sp>
        <p:nvSpPr>
          <p:cNvPr id="7" name="テキスト プレースホルダー 6">
            <a:extLst>
              <a:ext uri="{FF2B5EF4-FFF2-40B4-BE49-F238E27FC236}">
                <a16:creationId xmlns:a16="http://schemas.microsoft.com/office/drawing/2014/main" id="{BAD4F056-E0BD-0D45-9CCB-AFC1F5EDA2D4}"/>
              </a:ext>
            </a:extLst>
          </p:cNvPr>
          <p:cNvSpPr>
            <a:spLocks noGrp="1"/>
          </p:cNvSpPr>
          <p:nvPr>
            <p:ph type="body" idx="26"/>
          </p:nvPr>
        </p:nvSpPr>
        <p:spPr/>
        <p:txBody>
          <a:bodyPr>
            <a:normAutofit fontScale="92500" lnSpcReduction="10000"/>
          </a:bodyPr>
          <a:lstStyle/>
          <a:p>
            <a:r>
              <a:rPr kumimoji="1" lang="en-US" altLang="ja-JP" dirty="0"/>
              <a:t>2</a:t>
            </a:r>
            <a:endParaRPr kumimoji="1" lang="ja-JP" altLang="en-US" dirty="0"/>
          </a:p>
        </p:txBody>
      </p:sp>
      <p:sp>
        <p:nvSpPr>
          <p:cNvPr id="8" name="テキスト プレースホルダー 7">
            <a:extLst>
              <a:ext uri="{FF2B5EF4-FFF2-40B4-BE49-F238E27FC236}">
                <a16:creationId xmlns:a16="http://schemas.microsoft.com/office/drawing/2014/main" id="{C57EBBF8-2E3E-86DB-D247-B95EE98106A7}"/>
              </a:ext>
            </a:extLst>
          </p:cNvPr>
          <p:cNvSpPr>
            <a:spLocks noGrp="1"/>
          </p:cNvSpPr>
          <p:nvPr>
            <p:ph type="body" sz="quarter" idx="35"/>
          </p:nvPr>
        </p:nvSpPr>
        <p:spPr/>
        <p:txBody>
          <a:bodyPr/>
          <a:lstStyle/>
          <a:p>
            <a:r>
              <a:rPr kumimoji="1" lang="ja-JP" altLang="en-US" dirty="0"/>
              <a:t>情報とメディアの特性</a:t>
            </a:r>
          </a:p>
        </p:txBody>
      </p:sp>
      <p:sp>
        <p:nvSpPr>
          <p:cNvPr id="9" name="テキスト プレースホルダー 8">
            <a:extLst>
              <a:ext uri="{FF2B5EF4-FFF2-40B4-BE49-F238E27FC236}">
                <a16:creationId xmlns:a16="http://schemas.microsoft.com/office/drawing/2014/main" id="{076731B7-B38C-F12E-E7C0-9B5807AA9891}"/>
              </a:ext>
            </a:extLst>
          </p:cNvPr>
          <p:cNvSpPr>
            <a:spLocks noGrp="1"/>
          </p:cNvSpPr>
          <p:nvPr>
            <p:ph type="body" sz="quarter" idx="24"/>
          </p:nvPr>
        </p:nvSpPr>
        <p:spPr/>
        <p:txBody>
          <a:bodyPr/>
          <a:lstStyle/>
          <a:p>
            <a:r>
              <a:rPr kumimoji="1" lang="en-US" altLang="ja-JP" dirty="0"/>
              <a:t>1</a:t>
            </a:r>
            <a:endParaRPr kumimoji="1" lang="ja-JP" altLang="en-US" dirty="0"/>
          </a:p>
        </p:txBody>
      </p:sp>
      <p:sp>
        <p:nvSpPr>
          <p:cNvPr id="10" name="スライド番号プレースホルダー 9">
            <a:extLst>
              <a:ext uri="{FF2B5EF4-FFF2-40B4-BE49-F238E27FC236}">
                <a16:creationId xmlns:a16="http://schemas.microsoft.com/office/drawing/2014/main" id="{958A239F-BABF-047B-11B9-87C8423B8838}"/>
              </a:ext>
            </a:extLst>
          </p:cNvPr>
          <p:cNvSpPr>
            <a:spLocks noGrp="1"/>
          </p:cNvSpPr>
          <p:nvPr>
            <p:ph type="sldNum" sz="quarter" idx="12"/>
          </p:nvPr>
        </p:nvSpPr>
        <p:spPr/>
        <p:txBody>
          <a:bodyPr/>
          <a:lstStyle/>
          <a:p>
            <a:fld id="{3341DCAC-D657-49AC-AFA1-66DB296B9906}" type="slidenum">
              <a:rPr lang="ja-JP" altLang="en-US" smtClean="0"/>
              <a:pPr/>
              <a:t>4</a:t>
            </a:fld>
            <a:endParaRPr lang="ja-JP" altLang="en-US"/>
          </a:p>
        </p:txBody>
      </p:sp>
      <p:sp>
        <p:nvSpPr>
          <p:cNvPr id="11" name="テキスト プレースホルダー 10">
            <a:extLst>
              <a:ext uri="{FF2B5EF4-FFF2-40B4-BE49-F238E27FC236}">
                <a16:creationId xmlns:a16="http://schemas.microsoft.com/office/drawing/2014/main" id="{0DF0336E-C4E3-8E36-C788-CFDF52868D32}"/>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1 </a:t>
            </a:r>
            <a:r>
              <a:rPr kumimoji="1" lang="ja-JP" altLang="en-US" dirty="0"/>
              <a:t>情報とメディアの特性</a:t>
            </a:r>
          </a:p>
        </p:txBody>
      </p:sp>
    </p:spTree>
    <p:extLst>
      <p:ext uri="{BB962C8B-B14F-4D97-AF65-F5344CB8AC3E}">
        <p14:creationId xmlns:p14="http://schemas.microsoft.com/office/powerpoint/2010/main" val="10898247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C68CC-7220-99B0-7994-7929C1BB6FA6}"/>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84AC95FC-E5B6-A4E7-80C8-C5AE4933A411}"/>
              </a:ext>
            </a:extLst>
          </p:cNvPr>
          <p:cNvSpPr>
            <a:spLocks noGrp="1"/>
          </p:cNvSpPr>
          <p:nvPr>
            <p:ph type="body" sz="quarter" idx="14"/>
          </p:nvPr>
        </p:nvSpPr>
        <p:spPr/>
        <p:txBody>
          <a:bodyPr/>
          <a:lstStyle/>
          <a:p>
            <a:r>
              <a:rPr kumimoji="1" lang="en-US" altLang="ja-JP" dirty="0"/>
              <a:t>p.13</a:t>
            </a:r>
          </a:p>
        </p:txBody>
      </p:sp>
      <p:sp>
        <p:nvSpPr>
          <p:cNvPr id="3" name="テキスト プレースホルダー 2">
            <a:extLst>
              <a:ext uri="{FF2B5EF4-FFF2-40B4-BE49-F238E27FC236}">
                <a16:creationId xmlns:a16="http://schemas.microsoft.com/office/drawing/2014/main" id="{837E80A9-9943-C957-D560-18BD8F6EA0E9}"/>
              </a:ext>
            </a:extLst>
          </p:cNvPr>
          <p:cNvSpPr>
            <a:spLocks noGrp="1"/>
          </p:cNvSpPr>
          <p:nvPr>
            <p:ph type="body" sz="quarter" idx="15"/>
          </p:nvPr>
        </p:nvSpPr>
        <p:spPr/>
        <p:txBody>
          <a:bodyPr/>
          <a:lstStyle/>
          <a:p>
            <a:r>
              <a:rPr kumimoji="1" lang="en-US" altLang="ja-JP" dirty="0"/>
              <a:t>KJ</a:t>
            </a:r>
            <a:r>
              <a:rPr kumimoji="1" lang="ja-JP" altLang="en-US" dirty="0"/>
              <a:t>法</a:t>
            </a:r>
          </a:p>
        </p:txBody>
      </p:sp>
      <p:sp>
        <p:nvSpPr>
          <p:cNvPr id="4" name="テキスト プレースホルダー 3">
            <a:extLst>
              <a:ext uri="{FF2B5EF4-FFF2-40B4-BE49-F238E27FC236}">
                <a16:creationId xmlns:a16="http://schemas.microsoft.com/office/drawing/2014/main" id="{3F65F542-F498-787B-A52B-929127ED3E77}"/>
              </a:ext>
            </a:extLst>
          </p:cNvPr>
          <p:cNvSpPr>
            <a:spLocks noGrp="1"/>
          </p:cNvSpPr>
          <p:nvPr>
            <p:ph type="body" sz="quarter" idx="16"/>
          </p:nvPr>
        </p:nvSpPr>
        <p:spPr/>
        <p:txBody>
          <a:bodyPr/>
          <a:lstStyle/>
          <a:p>
            <a:r>
              <a:rPr kumimoji="1" lang="en-US" altLang="ja-JP" dirty="0"/>
              <a:t>3</a:t>
            </a:r>
            <a:endParaRPr kumimoji="1" lang="ja-JP" altLang="en-US" dirty="0"/>
          </a:p>
        </p:txBody>
      </p:sp>
      <p:sp>
        <p:nvSpPr>
          <p:cNvPr id="5" name="スライド番号プレースホルダー 4">
            <a:extLst>
              <a:ext uri="{FF2B5EF4-FFF2-40B4-BE49-F238E27FC236}">
                <a16:creationId xmlns:a16="http://schemas.microsoft.com/office/drawing/2014/main" id="{86D5F5CE-124C-2083-9E81-409451A31699}"/>
              </a:ext>
            </a:extLst>
          </p:cNvPr>
          <p:cNvSpPr>
            <a:spLocks noGrp="1"/>
          </p:cNvSpPr>
          <p:nvPr>
            <p:ph type="sldNum" sz="quarter" idx="12"/>
          </p:nvPr>
        </p:nvSpPr>
        <p:spPr/>
        <p:txBody>
          <a:bodyPr/>
          <a:lstStyle/>
          <a:p>
            <a:fld id="{3341DCAC-D657-49AC-AFA1-66DB296B9906}" type="slidenum">
              <a:rPr lang="ja-JP" altLang="en-US" smtClean="0"/>
              <a:pPr/>
              <a:t>40</a:t>
            </a:fld>
            <a:endParaRPr lang="ja-JP" altLang="en-US"/>
          </a:p>
        </p:txBody>
      </p:sp>
      <p:sp>
        <p:nvSpPr>
          <p:cNvPr id="6" name="テキスト プレースホルダー 5">
            <a:extLst>
              <a:ext uri="{FF2B5EF4-FFF2-40B4-BE49-F238E27FC236}">
                <a16:creationId xmlns:a16="http://schemas.microsoft.com/office/drawing/2014/main" id="{63E19471-63E0-D11E-4FF8-A82A083D8512}"/>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3 </a:t>
            </a:r>
            <a:r>
              <a:rPr kumimoji="1" lang="ja-JP" altLang="en-US" dirty="0"/>
              <a:t>発想法</a:t>
            </a:r>
          </a:p>
        </p:txBody>
      </p:sp>
      <p:sp>
        <p:nvSpPr>
          <p:cNvPr id="7" name="テキスト プレースホルダー 6">
            <a:extLst>
              <a:ext uri="{FF2B5EF4-FFF2-40B4-BE49-F238E27FC236}">
                <a16:creationId xmlns:a16="http://schemas.microsoft.com/office/drawing/2014/main" id="{AD055A89-A6A0-B2C3-28DE-A4444C3A7ADC}"/>
              </a:ext>
            </a:extLst>
          </p:cNvPr>
          <p:cNvSpPr>
            <a:spLocks noGrp="1"/>
          </p:cNvSpPr>
          <p:nvPr>
            <p:ph type="body" sz="quarter" idx="25"/>
          </p:nvPr>
        </p:nvSpPr>
        <p:spPr>
          <a:xfrm>
            <a:off x="1452208" y="5954243"/>
            <a:ext cx="2646878" cy="430054"/>
          </a:xfrm>
        </p:spPr>
        <p:txBody>
          <a:bodyPr wrap="none">
            <a:spAutoFit/>
          </a:bodyPr>
          <a:lstStyle/>
          <a:p>
            <a:r>
              <a:rPr kumimoji="1" lang="ja-JP" altLang="en-US" sz="2400" dirty="0"/>
              <a:t>図</a:t>
            </a:r>
            <a:r>
              <a:rPr kumimoji="1" lang="en-US" altLang="ja-JP" sz="2400" dirty="0"/>
              <a:t>3</a:t>
            </a:r>
            <a:r>
              <a:rPr kumimoji="1" lang="ja-JP" altLang="en-US" sz="2400" dirty="0"/>
              <a:t>　 </a:t>
            </a:r>
            <a:r>
              <a:rPr kumimoji="1" lang="en-US" altLang="ja-JP" sz="2400" dirty="0"/>
              <a:t>KJ</a:t>
            </a:r>
            <a:r>
              <a:rPr kumimoji="1" lang="ja-JP" altLang="en-US" sz="2400" dirty="0"/>
              <a:t>法の流れ</a:t>
            </a:r>
          </a:p>
        </p:txBody>
      </p:sp>
      <p:pic>
        <p:nvPicPr>
          <p:cNvPr id="8" name="図 7">
            <a:extLst>
              <a:ext uri="{FF2B5EF4-FFF2-40B4-BE49-F238E27FC236}">
                <a16:creationId xmlns:a16="http://schemas.microsoft.com/office/drawing/2014/main" id="{3EA55CD1-8121-D4FE-79FA-437ED7EB2C6D}"/>
              </a:ext>
            </a:extLst>
          </p:cNvPr>
          <p:cNvPicPr>
            <a:picLocks noChangeAspect="1"/>
          </p:cNvPicPr>
          <p:nvPr/>
        </p:nvPicPr>
        <p:blipFill rotWithShape="1">
          <a:blip r:embed="rId2">
            <a:extLst>
              <a:ext uri="{28A0092B-C50C-407E-A947-70E740481C1C}">
                <a14:useLocalDpi xmlns:a14="http://schemas.microsoft.com/office/drawing/2010/main" val="0"/>
              </a:ext>
            </a:extLst>
          </a:blip>
          <a:srcRect t="36157" b="24464"/>
          <a:stretch/>
        </p:blipFill>
        <p:spPr>
          <a:xfrm>
            <a:off x="1452208" y="1131613"/>
            <a:ext cx="7253649" cy="4822630"/>
          </a:xfrm>
          <a:prstGeom prst="rect">
            <a:avLst/>
          </a:prstGeom>
        </p:spPr>
      </p:pic>
    </p:spTree>
    <p:extLst>
      <p:ext uri="{BB962C8B-B14F-4D97-AF65-F5344CB8AC3E}">
        <p14:creationId xmlns:p14="http://schemas.microsoft.com/office/powerpoint/2010/main" val="4615719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F211A-2678-4EE0-FC20-636E438DAB96}"/>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849E76D0-AC57-B773-5F71-AE33E544E3B9}"/>
              </a:ext>
            </a:extLst>
          </p:cNvPr>
          <p:cNvSpPr>
            <a:spLocks noGrp="1"/>
          </p:cNvSpPr>
          <p:nvPr>
            <p:ph type="body" sz="quarter" idx="14"/>
          </p:nvPr>
        </p:nvSpPr>
        <p:spPr/>
        <p:txBody>
          <a:bodyPr/>
          <a:lstStyle/>
          <a:p>
            <a:r>
              <a:rPr kumimoji="1" lang="en-US" altLang="ja-JP" dirty="0"/>
              <a:t>p.13</a:t>
            </a:r>
          </a:p>
        </p:txBody>
      </p:sp>
      <p:sp>
        <p:nvSpPr>
          <p:cNvPr id="3" name="テキスト プレースホルダー 2">
            <a:extLst>
              <a:ext uri="{FF2B5EF4-FFF2-40B4-BE49-F238E27FC236}">
                <a16:creationId xmlns:a16="http://schemas.microsoft.com/office/drawing/2014/main" id="{D8237ADC-9A0E-30B3-2F26-7821ED43EC8C}"/>
              </a:ext>
            </a:extLst>
          </p:cNvPr>
          <p:cNvSpPr>
            <a:spLocks noGrp="1"/>
          </p:cNvSpPr>
          <p:nvPr>
            <p:ph type="body" sz="quarter" idx="15"/>
          </p:nvPr>
        </p:nvSpPr>
        <p:spPr/>
        <p:txBody>
          <a:bodyPr/>
          <a:lstStyle/>
          <a:p>
            <a:r>
              <a:rPr kumimoji="1" lang="en-US" altLang="ja-JP" dirty="0"/>
              <a:t>KJ</a:t>
            </a:r>
            <a:r>
              <a:rPr kumimoji="1" lang="ja-JP" altLang="en-US" dirty="0"/>
              <a:t>法</a:t>
            </a:r>
          </a:p>
        </p:txBody>
      </p:sp>
      <p:sp>
        <p:nvSpPr>
          <p:cNvPr id="4" name="テキスト プレースホルダー 3">
            <a:extLst>
              <a:ext uri="{FF2B5EF4-FFF2-40B4-BE49-F238E27FC236}">
                <a16:creationId xmlns:a16="http://schemas.microsoft.com/office/drawing/2014/main" id="{17667326-AA3A-4725-453A-CDABDFD7AAAB}"/>
              </a:ext>
            </a:extLst>
          </p:cNvPr>
          <p:cNvSpPr>
            <a:spLocks noGrp="1"/>
          </p:cNvSpPr>
          <p:nvPr>
            <p:ph type="body" sz="quarter" idx="16"/>
          </p:nvPr>
        </p:nvSpPr>
        <p:spPr/>
        <p:txBody>
          <a:bodyPr/>
          <a:lstStyle/>
          <a:p>
            <a:r>
              <a:rPr kumimoji="1" lang="en-US" altLang="ja-JP" dirty="0"/>
              <a:t>3</a:t>
            </a:r>
            <a:endParaRPr kumimoji="1" lang="ja-JP" altLang="en-US" dirty="0"/>
          </a:p>
        </p:txBody>
      </p:sp>
      <p:sp>
        <p:nvSpPr>
          <p:cNvPr id="5" name="スライド番号プレースホルダー 4">
            <a:extLst>
              <a:ext uri="{FF2B5EF4-FFF2-40B4-BE49-F238E27FC236}">
                <a16:creationId xmlns:a16="http://schemas.microsoft.com/office/drawing/2014/main" id="{D9AEBB80-5CB1-E9F2-E514-CF94BDCF032B}"/>
              </a:ext>
            </a:extLst>
          </p:cNvPr>
          <p:cNvSpPr>
            <a:spLocks noGrp="1"/>
          </p:cNvSpPr>
          <p:nvPr>
            <p:ph type="sldNum" sz="quarter" idx="12"/>
          </p:nvPr>
        </p:nvSpPr>
        <p:spPr/>
        <p:txBody>
          <a:bodyPr/>
          <a:lstStyle/>
          <a:p>
            <a:fld id="{3341DCAC-D657-49AC-AFA1-66DB296B9906}" type="slidenum">
              <a:rPr lang="ja-JP" altLang="en-US" smtClean="0"/>
              <a:pPr/>
              <a:t>41</a:t>
            </a:fld>
            <a:endParaRPr lang="ja-JP" altLang="en-US"/>
          </a:p>
        </p:txBody>
      </p:sp>
      <p:sp>
        <p:nvSpPr>
          <p:cNvPr id="6" name="テキスト プレースホルダー 5">
            <a:extLst>
              <a:ext uri="{FF2B5EF4-FFF2-40B4-BE49-F238E27FC236}">
                <a16:creationId xmlns:a16="http://schemas.microsoft.com/office/drawing/2014/main" id="{D877D713-DE7B-D2F7-AE10-15E7666A0935}"/>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3 </a:t>
            </a:r>
            <a:r>
              <a:rPr kumimoji="1" lang="ja-JP" altLang="en-US" dirty="0"/>
              <a:t>発想法</a:t>
            </a:r>
          </a:p>
        </p:txBody>
      </p:sp>
      <p:sp>
        <p:nvSpPr>
          <p:cNvPr id="7" name="テキスト プレースホルダー 6">
            <a:extLst>
              <a:ext uri="{FF2B5EF4-FFF2-40B4-BE49-F238E27FC236}">
                <a16:creationId xmlns:a16="http://schemas.microsoft.com/office/drawing/2014/main" id="{74A5C0FD-8049-697C-C12D-26713F0A659D}"/>
              </a:ext>
            </a:extLst>
          </p:cNvPr>
          <p:cNvSpPr>
            <a:spLocks noGrp="1"/>
          </p:cNvSpPr>
          <p:nvPr>
            <p:ph type="body" sz="quarter" idx="25"/>
          </p:nvPr>
        </p:nvSpPr>
        <p:spPr>
          <a:xfrm>
            <a:off x="1386715" y="5134372"/>
            <a:ext cx="2800767" cy="430054"/>
          </a:xfrm>
        </p:spPr>
        <p:txBody>
          <a:bodyPr wrap="none">
            <a:spAutoFit/>
          </a:bodyPr>
          <a:lstStyle/>
          <a:p>
            <a:r>
              <a:rPr kumimoji="1" lang="ja-JP" altLang="en-US" sz="2400" dirty="0"/>
              <a:t>図</a:t>
            </a:r>
            <a:r>
              <a:rPr kumimoji="1" lang="en-US" altLang="ja-JP" sz="2400" dirty="0"/>
              <a:t>4</a:t>
            </a:r>
            <a:r>
              <a:rPr kumimoji="1" lang="ja-JP" altLang="en-US" sz="2400" dirty="0"/>
              <a:t>　カードの整理</a:t>
            </a:r>
          </a:p>
        </p:txBody>
      </p:sp>
      <p:pic>
        <p:nvPicPr>
          <p:cNvPr id="8" name="図 7">
            <a:extLst>
              <a:ext uri="{FF2B5EF4-FFF2-40B4-BE49-F238E27FC236}">
                <a16:creationId xmlns:a16="http://schemas.microsoft.com/office/drawing/2014/main" id="{F46F8585-B5CC-7048-A82B-0E1E4859AA38}"/>
              </a:ext>
            </a:extLst>
          </p:cNvPr>
          <p:cNvPicPr>
            <a:picLocks noChangeAspect="1"/>
          </p:cNvPicPr>
          <p:nvPr/>
        </p:nvPicPr>
        <p:blipFill>
          <a:blip r:embed="rId2"/>
          <a:stretch>
            <a:fillRect/>
          </a:stretch>
        </p:blipFill>
        <p:spPr>
          <a:xfrm>
            <a:off x="1386715" y="1309053"/>
            <a:ext cx="5829300" cy="3710940"/>
          </a:xfrm>
          <a:prstGeom prst="rect">
            <a:avLst/>
          </a:prstGeom>
        </p:spPr>
      </p:pic>
    </p:spTree>
    <p:extLst>
      <p:ext uri="{BB962C8B-B14F-4D97-AF65-F5344CB8AC3E}">
        <p14:creationId xmlns:p14="http://schemas.microsoft.com/office/powerpoint/2010/main" val="17924735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88FCD-4CB5-FC72-792C-CCD09C86D3D7}"/>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9CFF16D0-82E1-C49F-88A6-A47A4ADDAC90}"/>
              </a:ext>
            </a:extLst>
          </p:cNvPr>
          <p:cNvSpPr>
            <a:spLocks noGrp="1"/>
          </p:cNvSpPr>
          <p:nvPr>
            <p:ph type="body" sz="quarter" idx="14"/>
          </p:nvPr>
        </p:nvSpPr>
        <p:spPr/>
        <p:txBody>
          <a:bodyPr/>
          <a:lstStyle/>
          <a:p>
            <a:r>
              <a:rPr kumimoji="1" lang="en-US" altLang="ja-JP" dirty="0"/>
              <a:t>p.13</a:t>
            </a:r>
          </a:p>
        </p:txBody>
      </p:sp>
      <p:sp>
        <p:nvSpPr>
          <p:cNvPr id="3" name="テキスト プレースホルダー 2">
            <a:extLst>
              <a:ext uri="{FF2B5EF4-FFF2-40B4-BE49-F238E27FC236}">
                <a16:creationId xmlns:a16="http://schemas.microsoft.com/office/drawing/2014/main" id="{EFB03E99-5599-90F9-DF97-6E938630B61B}"/>
              </a:ext>
            </a:extLst>
          </p:cNvPr>
          <p:cNvSpPr>
            <a:spLocks noGrp="1"/>
          </p:cNvSpPr>
          <p:nvPr>
            <p:ph type="body" sz="quarter" idx="15"/>
          </p:nvPr>
        </p:nvSpPr>
        <p:spPr/>
        <p:txBody>
          <a:bodyPr/>
          <a:lstStyle/>
          <a:p>
            <a:r>
              <a:rPr kumimoji="1" lang="ja-JP" altLang="en-US" dirty="0"/>
              <a:t>マインドマップ</a:t>
            </a:r>
          </a:p>
        </p:txBody>
      </p:sp>
      <p:sp>
        <p:nvSpPr>
          <p:cNvPr id="4" name="テキスト プレースホルダー 3">
            <a:extLst>
              <a:ext uri="{FF2B5EF4-FFF2-40B4-BE49-F238E27FC236}">
                <a16:creationId xmlns:a16="http://schemas.microsoft.com/office/drawing/2014/main" id="{73BC121B-13B8-3FAB-C44B-7F47E5B85982}"/>
              </a:ext>
            </a:extLst>
          </p:cNvPr>
          <p:cNvSpPr>
            <a:spLocks noGrp="1"/>
          </p:cNvSpPr>
          <p:nvPr>
            <p:ph type="body" sz="quarter" idx="16"/>
          </p:nvPr>
        </p:nvSpPr>
        <p:spPr/>
        <p:txBody>
          <a:bodyPr/>
          <a:lstStyle/>
          <a:p>
            <a:r>
              <a:rPr kumimoji="1" lang="en-US" altLang="ja-JP" dirty="0"/>
              <a:t>4</a:t>
            </a:r>
            <a:endParaRPr kumimoji="1" lang="ja-JP" altLang="en-US" dirty="0"/>
          </a:p>
        </p:txBody>
      </p:sp>
      <p:sp>
        <p:nvSpPr>
          <p:cNvPr id="5" name="スライド番号プレースホルダー 4">
            <a:extLst>
              <a:ext uri="{FF2B5EF4-FFF2-40B4-BE49-F238E27FC236}">
                <a16:creationId xmlns:a16="http://schemas.microsoft.com/office/drawing/2014/main" id="{5D4C731D-C53B-9517-F385-ADC9D1C449FB}"/>
              </a:ext>
            </a:extLst>
          </p:cNvPr>
          <p:cNvSpPr>
            <a:spLocks noGrp="1"/>
          </p:cNvSpPr>
          <p:nvPr>
            <p:ph type="sldNum" sz="quarter" idx="12"/>
          </p:nvPr>
        </p:nvSpPr>
        <p:spPr/>
        <p:txBody>
          <a:bodyPr/>
          <a:lstStyle/>
          <a:p>
            <a:fld id="{3341DCAC-D657-49AC-AFA1-66DB296B9906}" type="slidenum">
              <a:rPr lang="ja-JP" altLang="en-US" smtClean="0"/>
              <a:pPr/>
              <a:t>42</a:t>
            </a:fld>
            <a:endParaRPr lang="ja-JP" altLang="en-US"/>
          </a:p>
        </p:txBody>
      </p:sp>
      <p:sp>
        <p:nvSpPr>
          <p:cNvPr id="6" name="テキスト プレースホルダー 5">
            <a:extLst>
              <a:ext uri="{FF2B5EF4-FFF2-40B4-BE49-F238E27FC236}">
                <a16:creationId xmlns:a16="http://schemas.microsoft.com/office/drawing/2014/main" id="{99CB3A40-40D2-EB18-F250-7838403DDA74}"/>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3 </a:t>
            </a:r>
            <a:r>
              <a:rPr kumimoji="1" lang="ja-JP" altLang="en-US" dirty="0"/>
              <a:t>発想法</a:t>
            </a:r>
          </a:p>
        </p:txBody>
      </p:sp>
      <p:sp>
        <p:nvSpPr>
          <p:cNvPr id="7" name="テキスト プレースホルダー 6">
            <a:extLst>
              <a:ext uri="{FF2B5EF4-FFF2-40B4-BE49-F238E27FC236}">
                <a16:creationId xmlns:a16="http://schemas.microsoft.com/office/drawing/2014/main" id="{069F10A6-E2FF-E6D1-8A03-04207C323AFD}"/>
              </a:ext>
            </a:extLst>
          </p:cNvPr>
          <p:cNvSpPr>
            <a:spLocks noGrp="1"/>
          </p:cNvSpPr>
          <p:nvPr>
            <p:ph type="body" sz="quarter" idx="25"/>
          </p:nvPr>
        </p:nvSpPr>
        <p:spPr/>
        <p:txBody>
          <a:bodyPr/>
          <a:lstStyle/>
          <a:p>
            <a:r>
              <a:rPr kumimoji="1" lang="ja-JP" altLang="en-US" dirty="0"/>
              <a:t>　</a:t>
            </a:r>
            <a:r>
              <a:rPr kumimoji="1" lang="ja-JP" altLang="en-US" b="1" dirty="0">
                <a:solidFill>
                  <a:srgbClr val="0070C0"/>
                </a:solidFill>
              </a:rPr>
              <a:t>マインドマップ</a:t>
            </a:r>
            <a:r>
              <a:rPr kumimoji="1" lang="ja-JP" altLang="en-US" dirty="0"/>
              <a:t>とは、中心となるテーマを横長の紙の中央に描き、枝を伸ばしていくようにイメージを膨らませることで、発想を広げつつ整理していく方法である。イギリスの教育者トニー・ブザンによって開発された。マインドマップはたくさんの色を使って言葉や絵をつなぎ、全体にまんべんなく広げていくことが大切である。</a:t>
            </a:r>
          </a:p>
        </p:txBody>
      </p:sp>
    </p:spTree>
    <p:extLst>
      <p:ext uri="{BB962C8B-B14F-4D97-AF65-F5344CB8AC3E}">
        <p14:creationId xmlns:p14="http://schemas.microsoft.com/office/powerpoint/2010/main" val="12670374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A881B-DB91-FFDC-E17F-F78CFB48A9EA}"/>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04DECC83-AC4D-D25D-BCE4-9438DCB0D78E}"/>
              </a:ext>
            </a:extLst>
          </p:cNvPr>
          <p:cNvSpPr>
            <a:spLocks noGrp="1"/>
          </p:cNvSpPr>
          <p:nvPr>
            <p:ph type="body" sz="quarter" idx="14"/>
          </p:nvPr>
        </p:nvSpPr>
        <p:spPr/>
        <p:txBody>
          <a:bodyPr/>
          <a:lstStyle/>
          <a:p>
            <a:r>
              <a:rPr kumimoji="1" lang="en-US" altLang="ja-JP" dirty="0"/>
              <a:t>p.13</a:t>
            </a:r>
          </a:p>
        </p:txBody>
      </p:sp>
      <p:sp>
        <p:nvSpPr>
          <p:cNvPr id="3" name="テキスト プレースホルダー 2">
            <a:extLst>
              <a:ext uri="{FF2B5EF4-FFF2-40B4-BE49-F238E27FC236}">
                <a16:creationId xmlns:a16="http://schemas.microsoft.com/office/drawing/2014/main" id="{B421272F-C639-10BA-0DD4-15BE47EDC2D1}"/>
              </a:ext>
            </a:extLst>
          </p:cNvPr>
          <p:cNvSpPr>
            <a:spLocks noGrp="1"/>
          </p:cNvSpPr>
          <p:nvPr>
            <p:ph type="body" sz="quarter" idx="15"/>
          </p:nvPr>
        </p:nvSpPr>
        <p:spPr/>
        <p:txBody>
          <a:bodyPr/>
          <a:lstStyle/>
          <a:p>
            <a:r>
              <a:rPr kumimoji="1" lang="ja-JP" altLang="en-US" dirty="0"/>
              <a:t>マインドマップ</a:t>
            </a:r>
          </a:p>
        </p:txBody>
      </p:sp>
      <p:sp>
        <p:nvSpPr>
          <p:cNvPr id="4" name="テキスト プレースホルダー 3">
            <a:extLst>
              <a:ext uri="{FF2B5EF4-FFF2-40B4-BE49-F238E27FC236}">
                <a16:creationId xmlns:a16="http://schemas.microsoft.com/office/drawing/2014/main" id="{6B5417B9-9B6A-80D5-723C-4060E7B136BF}"/>
              </a:ext>
            </a:extLst>
          </p:cNvPr>
          <p:cNvSpPr>
            <a:spLocks noGrp="1"/>
          </p:cNvSpPr>
          <p:nvPr>
            <p:ph type="body" sz="quarter" idx="16"/>
          </p:nvPr>
        </p:nvSpPr>
        <p:spPr/>
        <p:txBody>
          <a:bodyPr/>
          <a:lstStyle/>
          <a:p>
            <a:r>
              <a:rPr kumimoji="1" lang="en-US" altLang="ja-JP" dirty="0"/>
              <a:t>4</a:t>
            </a:r>
            <a:endParaRPr kumimoji="1" lang="ja-JP" altLang="en-US" dirty="0"/>
          </a:p>
        </p:txBody>
      </p:sp>
      <p:sp>
        <p:nvSpPr>
          <p:cNvPr id="5" name="スライド番号プレースホルダー 4">
            <a:extLst>
              <a:ext uri="{FF2B5EF4-FFF2-40B4-BE49-F238E27FC236}">
                <a16:creationId xmlns:a16="http://schemas.microsoft.com/office/drawing/2014/main" id="{2BD9A0D5-06FA-08C8-8006-2B723606CDB4}"/>
              </a:ext>
            </a:extLst>
          </p:cNvPr>
          <p:cNvSpPr>
            <a:spLocks noGrp="1"/>
          </p:cNvSpPr>
          <p:nvPr>
            <p:ph type="sldNum" sz="quarter" idx="12"/>
          </p:nvPr>
        </p:nvSpPr>
        <p:spPr/>
        <p:txBody>
          <a:bodyPr/>
          <a:lstStyle/>
          <a:p>
            <a:fld id="{3341DCAC-D657-49AC-AFA1-66DB296B9906}" type="slidenum">
              <a:rPr lang="ja-JP" altLang="en-US" smtClean="0"/>
              <a:pPr/>
              <a:t>43</a:t>
            </a:fld>
            <a:endParaRPr lang="ja-JP" altLang="en-US"/>
          </a:p>
        </p:txBody>
      </p:sp>
      <p:sp>
        <p:nvSpPr>
          <p:cNvPr id="6" name="テキスト プレースホルダー 5">
            <a:extLst>
              <a:ext uri="{FF2B5EF4-FFF2-40B4-BE49-F238E27FC236}">
                <a16:creationId xmlns:a16="http://schemas.microsoft.com/office/drawing/2014/main" id="{3A07471C-9350-C85C-EA0B-EC4D0423B27E}"/>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3 </a:t>
            </a:r>
            <a:r>
              <a:rPr kumimoji="1" lang="ja-JP" altLang="en-US" dirty="0"/>
              <a:t>発想法</a:t>
            </a:r>
          </a:p>
        </p:txBody>
      </p:sp>
      <p:sp>
        <p:nvSpPr>
          <p:cNvPr id="7" name="テキスト プレースホルダー 6">
            <a:extLst>
              <a:ext uri="{FF2B5EF4-FFF2-40B4-BE49-F238E27FC236}">
                <a16:creationId xmlns:a16="http://schemas.microsoft.com/office/drawing/2014/main" id="{463A506D-94CC-A3D5-2C4D-C8A10997D755}"/>
              </a:ext>
            </a:extLst>
          </p:cNvPr>
          <p:cNvSpPr>
            <a:spLocks noGrp="1"/>
          </p:cNvSpPr>
          <p:nvPr>
            <p:ph type="body" sz="quarter" idx="25"/>
          </p:nvPr>
        </p:nvSpPr>
        <p:spPr>
          <a:xfrm>
            <a:off x="1452209" y="5426566"/>
            <a:ext cx="3724096" cy="430054"/>
          </a:xfrm>
        </p:spPr>
        <p:txBody>
          <a:bodyPr wrap="none">
            <a:spAutoFit/>
          </a:bodyPr>
          <a:lstStyle/>
          <a:p>
            <a:r>
              <a:rPr kumimoji="1" lang="ja-JP" altLang="en-US" sz="2400" dirty="0"/>
              <a:t>図</a:t>
            </a:r>
            <a:r>
              <a:rPr kumimoji="1" lang="en-US" altLang="ja-JP" sz="2400" dirty="0"/>
              <a:t>5</a:t>
            </a:r>
            <a:r>
              <a:rPr kumimoji="1" lang="ja-JP" altLang="en-US" sz="2400" dirty="0"/>
              <a:t>　マインドマップの例</a:t>
            </a:r>
          </a:p>
        </p:txBody>
      </p:sp>
      <p:pic>
        <p:nvPicPr>
          <p:cNvPr id="8" name="図 7">
            <a:extLst>
              <a:ext uri="{FF2B5EF4-FFF2-40B4-BE49-F238E27FC236}">
                <a16:creationId xmlns:a16="http://schemas.microsoft.com/office/drawing/2014/main" id="{4CA7B95D-5BDF-F6F0-5083-804ECAB4BF08}"/>
              </a:ext>
            </a:extLst>
          </p:cNvPr>
          <p:cNvPicPr>
            <a:picLocks noChangeAspect="1"/>
          </p:cNvPicPr>
          <p:nvPr/>
        </p:nvPicPr>
        <p:blipFill>
          <a:blip r:embed="rId2"/>
          <a:stretch>
            <a:fillRect/>
          </a:stretch>
        </p:blipFill>
        <p:spPr>
          <a:xfrm>
            <a:off x="1452209" y="1339563"/>
            <a:ext cx="5474494" cy="3834765"/>
          </a:xfrm>
          <a:prstGeom prst="rect">
            <a:avLst/>
          </a:prstGeom>
        </p:spPr>
      </p:pic>
      <p:pic>
        <p:nvPicPr>
          <p:cNvPr id="9" name="図 8">
            <a:extLst>
              <a:ext uri="{FF2B5EF4-FFF2-40B4-BE49-F238E27FC236}">
                <a16:creationId xmlns:a16="http://schemas.microsoft.com/office/drawing/2014/main" id="{543C2846-E783-2228-E6BA-DD0C1EC5C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6171" y="1790730"/>
            <a:ext cx="3059084" cy="2876204"/>
          </a:xfrm>
          <a:prstGeom prst="rect">
            <a:avLst/>
          </a:prstGeom>
        </p:spPr>
      </p:pic>
    </p:spTree>
    <p:extLst>
      <p:ext uri="{BB962C8B-B14F-4D97-AF65-F5344CB8AC3E}">
        <p14:creationId xmlns:p14="http://schemas.microsoft.com/office/powerpoint/2010/main" val="23473936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EBBD487C-F753-7A88-DFC6-D228A8FDCAC7}"/>
              </a:ext>
            </a:extLst>
          </p:cNvPr>
          <p:cNvSpPr>
            <a:spLocks noGrp="1"/>
          </p:cNvSpPr>
          <p:nvPr>
            <p:ph type="body" sz="quarter" idx="15"/>
          </p:nvPr>
        </p:nvSpPr>
        <p:spPr/>
        <p:txBody>
          <a:bodyPr/>
          <a:lstStyle/>
          <a:p>
            <a:r>
              <a:rPr kumimoji="1" lang="ja-JP" altLang="en-US" dirty="0"/>
              <a:t>組み合わせて発想</a:t>
            </a:r>
          </a:p>
        </p:txBody>
      </p:sp>
      <p:sp>
        <p:nvSpPr>
          <p:cNvPr id="3" name="テキスト プレースホルダー 2">
            <a:extLst>
              <a:ext uri="{FF2B5EF4-FFF2-40B4-BE49-F238E27FC236}">
                <a16:creationId xmlns:a16="http://schemas.microsoft.com/office/drawing/2014/main" id="{C361C803-779F-6E25-B992-6630F05C53A6}"/>
              </a:ext>
            </a:extLst>
          </p:cNvPr>
          <p:cNvSpPr>
            <a:spLocks noGrp="1"/>
          </p:cNvSpPr>
          <p:nvPr>
            <p:ph type="body" sz="quarter" idx="14"/>
          </p:nvPr>
        </p:nvSpPr>
        <p:spPr/>
        <p:txBody>
          <a:bodyPr/>
          <a:lstStyle/>
          <a:p>
            <a:r>
              <a:rPr kumimoji="1" lang="en-US" altLang="ja-JP" dirty="0"/>
              <a:t>p.13</a:t>
            </a:r>
          </a:p>
        </p:txBody>
      </p:sp>
      <p:sp>
        <p:nvSpPr>
          <p:cNvPr id="4" name="スライド番号プレースホルダー 3">
            <a:extLst>
              <a:ext uri="{FF2B5EF4-FFF2-40B4-BE49-F238E27FC236}">
                <a16:creationId xmlns:a16="http://schemas.microsoft.com/office/drawing/2014/main" id="{890167EE-9645-5DC3-247B-681184853FEE}"/>
              </a:ext>
            </a:extLst>
          </p:cNvPr>
          <p:cNvSpPr>
            <a:spLocks noGrp="1"/>
          </p:cNvSpPr>
          <p:nvPr>
            <p:ph type="sldNum" sz="quarter" idx="12"/>
          </p:nvPr>
        </p:nvSpPr>
        <p:spPr/>
        <p:txBody>
          <a:bodyPr/>
          <a:lstStyle/>
          <a:p>
            <a:fld id="{3341DCAC-D657-49AC-AFA1-66DB296B9906}" type="slidenum">
              <a:rPr lang="ja-JP" altLang="en-US" smtClean="0"/>
              <a:pPr/>
              <a:t>44</a:t>
            </a:fld>
            <a:endParaRPr lang="ja-JP" altLang="en-US"/>
          </a:p>
        </p:txBody>
      </p:sp>
      <p:sp>
        <p:nvSpPr>
          <p:cNvPr id="5" name="テキスト プレースホルダー 4">
            <a:extLst>
              <a:ext uri="{FF2B5EF4-FFF2-40B4-BE49-F238E27FC236}">
                <a16:creationId xmlns:a16="http://schemas.microsoft.com/office/drawing/2014/main" id="{560E8A51-0951-5AF9-D18E-BC58E7D69B00}"/>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3 </a:t>
            </a:r>
            <a:r>
              <a:rPr kumimoji="1" lang="ja-JP" altLang="en-US" dirty="0"/>
              <a:t>発想法</a:t>
            </a:r>
          </a:p>
        </p:txBody>
      </p:sp>
      <p:sp>
        <p:nvSpPr>
          <p:cNvPr id="6" name="コンテンツ プレースホルダー 5">
            <a:extLst>
              <a:ext uri="{FF2B5EF4-FFF2-40B4-BE49-F238E27FC236}">
                <a16:creationId xmlns:a16="http://schemas.microsoft.com/office/drawing/2014/main" id="{892B6AF1-293B-DB10-5229-323EEA0C35B0}"/>
              </a:ext>
            </a:extLst>
          </p:cNvPr>
          <p:cNvSpPr>
            <a:spLocks noGrp="1"/>
          </p:cNvSpPr>
          <p:nvPr>
            <p:ph sz="quarter" idx="16"/>
          </p:nvPr>
        </p:nvSpPr>
        <p:spPr>
          <a:xfrm>
            <a:off x="368744" y="2042014"/>
            <a:ext cx="11409509" cy="2246769"/>
          </a:xfrm>
        </p:spPr>
        <p:txBody>
          <a:bodyPr>
            <a:normAutofit/>
          </a:bodyPr>
          <a:lstStyle/>
          <a:p>
            <a:pPr marL="0" indent="0">
              <a:buNone/>
            </a:pPr>
            <a:r>
              <a:rPr kumimoji="1" lang="ja-JP" altLang="en-US" smtClean="0"/>
              <a:t>　既存</a:t>
            </a:r>
            <a:r>
              <a:rPr kumimoji="1" lang="ja-JP" altLang="en-US" dirty="0"/>
              <a:t>の要素を組み合わせることで、新しいアイデアが生まれることもある。イチゴと大福を組み合わせたイチゴ大福、階段とベルトコンベヤーを組み合わせたエスカレーター、電話とコンピュータを組み合わせたスマートフォンなど、新しいアイデアの源は意外と身近なところにあるのかもしれない。</a:t>
            </a:r>
          </a:p>
        </p:txBody>
      </p:sp>
      <p:pic>
        <p:nvPicPr>
          <p:cNvPr id="7" name="図 6">
            <a:extLst>
              <a:ext uri="{FF2B5EF4-FFF2-40B4-BE49-F238E27FC236}">
                <a16:creationId xmlns:a16="http://schemas.microsoft.com/office/drawing/2014/main" id="{2532B060-C1EE-B5EB-FE05-683C310A44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2346" y="4475117"/>
            <a:ext cx="2884877" cy="2063796"/>
          </a:xfrm>
          <a:prstGeom prst="rect">
            <a:avLst/>
          </a:prstGeom>
        </p:spPr>
      </p:pic>
    </p:spTree>
    <p:extLst>
      <p:ext uri="{BB962C8B-B14F-4D97-AF65-F5344CB8AC3E}">
        <p14:creationId xmlns:p14="http://schemas.microsoft.com/office/powerpoint/2010/main" val="35185838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42F66463-7C2A-C148-3BAB-30A1254D3E62}"/>
              </a:ext>
            </a:extLst>
          </p:cNvPr>
          <p:cNvSpPr>
            <a:spLocks noGrp="1"/>
          </p:cNvSpPr>
          <p:nvPr>
            <p:ph type="body" sz="quarter" idx="14"/>
          </p:nvPr>
        </p:nvSpPr>
        <p:spPr/>
        <p:txBody>
          <a:bodyPr/>
          <a:lstStyle/>
          <a:p>
            <a:r>
              <a:rPr kumimoji="1" lang="en-US" altLang="ja-JP" dirty="0"/>
              <a:t>p.14</a:t>
            </a:r>
          </a:p>
        </p:txBody>
      </p:sp>
      <p:sp>
        <p:nvSpPr>
          <p:cNvPr id="8" name="テキスト プレースホルダー 7">
            <a:extLst>
              <a:ext uri="{FF2B5EF4-FFF2-40B4-BE49-F238E27FC236}">
                <a16:creationId xmlns:a16="http://schemas.microsoft.com/office/drawing/2014/main" id="{2927DD9D-E9AB-9EAC-2EA5-F96CE23630CC}"/>
              </a:ext>
            </a:extLst>
          </p:cNvPr>
          <p:cNvSpPr>
            <a:spLocks noGrp="1"/>
          </p:cNvSpPr>
          <p:nvPr>
            <p:ph type="body" sz="quarter" idx="35"/>
          </p:nvPr>
        </p:nvSpPr>
        <p:spPr/>
        <p:txBody>
          <a:bodyPr/>
          <a:lstStyle/>
          <a:p>
            <a:r>
              <a:rPr kumimoji="1" lang="ja-JP" altLang="en-US" dirty="0"/>
              <a:t>情報モラル</a:t>
            </a:r>
          </a:p>
        </p:txBody>
      </p:sp>
      <p:sp>
        <p:nvSpPr>
          <p:cNvPr id="9" name="テキスト プレースホルダー 8">
            <a:extLst>
              <a:ext uri="{FF2B5EF4-FFF2-40B4-BE49-F238E27FC236}">
                <a16:creationId xmlns:a16="http://schemas.microsoft.com/office/drawing/2014/main" id="{FD262C41-7295-BEB6-C67C-0DA3B5418BD8}"/>
              </a:ext>
            </a:extLst>
          </p:cNvPr>
          <p:cNvSpPr>
            <a:spLocks noGrp="1"/>
          </p:cNvSpPr>
          <p:nvPr>
            <p:ph type="body" sz="quarter" idx="24"/>
          </p:nvPr>
        </p:nvSpPr>
        <p:spPr/>
        <p:txBody>
          <a:bodyPr/>
          <a:lstStyle/>
          <a:p>
            <a:r>
              <a:rPr kumimoji="1" lang="en-US" altLang="ja-JP" dirty="0"/>
              <a:t>4</a:t>
            </a:r>
            <a:endParaRPr kumimoji="1" lang="ja-JP" altLang="en-US" dirty="0"/>
          </a:p>
        </p:txBody>
      </p:sp>
      <p:sp>
        <p:nvSpPr>
          <p:cNvPr id="10" name="スライド番号プレースホルダー 9">
            <a:extLst>
              <a:ext uri="{FF2B5EF4-FFF2-40B4-BE49-F238E27FC236}">
                <a16:creationId xmlns:a16="http://schemas.microsoft.com/office/drawing/2014/main" id="{53B1F3EA-75C8-927E-7B9B-E2A5A8E80982}"/>
              </a:ext>
            </a:extLst>
          </p:cNvPr>
          <p:cNvSpPr>
            <a:spLocks noGrp="1"/>
          </p:cNvSpPr>
          <p:nvPr>
            <p:ph type="sldNum" sz="quarter" idx="12"/>
          </p:nvPr>
        </p:nvSpPr>
        <p:spPr/>
        <p:txBody>
          <a:bodyPr/>
          <a:lstStyle/>
          <a:p>
            <a:fld id="{3341DCAC-D657-49AC-AFA1-66DB296B9906}" type="slidenum">
              <a:rPr lang="ja-JP" altLang="en-US" smtClean="0"/>
              <a:pPr/>
              <a:t>45</a:t>
            </a:fld>
            <a:endParaRPr lang="ja-JP" altLang="en-US"/>
          </a:p>
        </p:txBody>
      </p:sp>
      <p:sp>
        <p:nvSpPr>
          <p:cNvPr id="11" name="テキスト プレースホルダー 10">
            <a:extLst>
              <a:ext uri="{FF2B5EF4-FFF2-40B4-BE49-F238E27FC236}">
                <a16:creationId xmlns:a16="http://schemas.microsoft.com/office/drawing/2014/main" id="{ABABDA9D-BDDE-1D2A-8FCA-09D1553445B2}"/>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4 </a:t>
            </a:r>
            <a:r>
              <a:rPr kumimoji="1" lang="ja-JP" altLang="en-US" dirty="0"/>
              <a:t>情報モラル</a:t>
            </a:r>
          </a:p>
        </p:txBody>
      </p:sp>
      <p:pic>
        <p:nvPicPr>
          <p:cNvPr id="18" name="図 17">
            <a:extLst>
              <a:ext uri="{FF2B5EF4-FFF2-40B4-BE49-F238E27FC236}">
                <a16:creationId xmlns:a16="http://schemas.microsoft.com/office/drawing/2014/main" id="{2C3A3CF7-6176-D7C1-D16E-C4B1823EAF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1892" y="2237792"/>
            <a:ext cx="5938018" cy="3694496"/>
          </a:xfrm>
          <a:prstGeom prst="rect">
            <a:avLst/>
          </a:prstGeom>
        </p:spPr>
      </p:pic>
    </p:spTree>
    <p:extLst>
      <p:ext uri="{BB962C8B-B14F-4D97-AF65-F5344CB8AC3E}">
        <p14:creationId xmlns:p14="http://schemas.microsoft.com/office/powerpoint/2010/main" val="7636420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3FD65-7D01-6582-1572-3E6B5D0EC5B3}"/>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FB09FF87-97A8-AB79-6EB0-C5EB89444D7F}"/>
              </a:ext>
            </a:extLst>
          </p:cNvPr>
          <p:cNvSpPr>
            <a:spLocks noGrp="1"/>
          </p:cNvSpPr>
          <p:nvPr>
            <p:ph type="body" idx="1"/>
          </p:nvPr>
        </p:nvSpPr>
        <p:spPr/>
        <p:txBody>
          <a:bodyPr>
            <a:normAutofit fontScale="92500" lnSpcReduction="10000"/>
          </a:bodyPr>
          <a:lstStyle/>
          <a:p>
            <a:r>
              <a:rPr kumimoji="1" lang="ja-JP" altLang="en-US" dirty="0"/>
              <a:t>情報モラルとは</a:t>
            </a:r>
          </a:p>
        </p:txBody>
      </p:sp>
      <p:sp>
        <p:nvSpPr>
          <p:cNvPr id="3" name="テキスト プレースホルダー 2">
            <a:extLst>
              <a:ext uri="{FF2B5EF4-FFF2-40B4-BE49-F238E27FC236}">
                <a16:creationId xmlns:a16="http://schemas.microsoft.com/office/drawing/2014/main" id="{7191BCC1-12E5-B624-2F56-DC032C215BDA}"/>
              </a:ext>
            </a:extLst>
          </p:cNvPr>
          <p:cNvSpPr>
            <a:spLocks noGrp="1"/>
          </p:cNvSpPr>
          <p:nvPr>
            <p:ph type="body" sz="quarter" idx="14"/>
          </p:nvPr>
        </p:nvSpPr>
        <p:spPr/>
        <p:txBody>
          <a:bodyPr/>
          <a:lstStyle/>
          <a:p>
            <a:r>
              <a:rPr kumimoji="1" lang="en-US" altLang="ja-JP" dirty="0"/>
              <a:t>p.14</a:t>
            </a:r>
          </a:p>
        </p:txBody>
      </p:sp>
      <p:sp>
        <p:nvSpPr>
          <p:cNvPr id="4" name="テキスト プレースホルダー 3">
            <a:extLst>
              <a:ext uri="{FF2B5EF4-FFF2-40B4-BE49-F238E27FC236}">
                <a16:creationId xmlns:a16="http://schemas.microsoft.com/office/drawing/2014/main" id="{360049ED-A0E2-B910-A983-EE102ADB50A3}"/>
              </a:ext>
            </a:extLst>
          </p:cNvPr>
          <p:cNvSpPr>
            <a:spLocks noGrp="1"/>
          </p:cNvSpPr>
          <p:nvPr>
            <p:ph type="body" idx="15"/>
          </p:nvPr>
        </p:nvSpPr>
        <p:spPr/>
        <p:txBody>
          <a:bodyPr>
            <a:normAutofit fontScale="92500" lnSpcReduction="10000"/>
          </a:bodyPr>
          <a:lstStyle/>
          <a:p>
            <a:r>
              <a:rPr kumimoji="1" lang="en-US" altLang="ja-JP" dirty="0"/>
              <a:t>1</a:t>
            </a:r>
            <a:endParaRPr kumimoji="1" lang="ja-JP" altLang="en-US" dirty="0"/>
          </a:p>
        </p:txBody>
      </p:sp>
      <p:sp>
        <p:nvSpPr>
          <p:cNvPr id="5" name="テキスト プレースホルダー 4">
            <a:extLst>
              <a:ext uri="{FF2B5EF4-FFF2-40B4-BE49-F238E27FC236}">
                <a16:creationId xmlns:a16="http://schemas.microsoft.com/office/drawing/2014/main" id="{6F0BD62B-654B-0D62-B1E8-0558BD2B35E3}"/>
              </a:ext>
            </a:extLst>
          </p:cNvPr>
          <p:cNvSpPr>
            <a:spLocks noGrp="1"/>
          </p:cNvSpPr>
          <p:nvPr>
            <p:ph type="body" idx="16"/>
          </p:nvPr>
        </p:nvSpPr>
        <p:spPr/>
        <p:txBody>
          <a:bodyPr>
            <a:normAutofit fontScale="92500" lnSpcReduction="10000"/>
          </a:bodyPr>
          <a:lstStyle/>
          <a:p>
            <a:r>
              <a:rPr kumimoji="1" lang="ja-JP" altLang="en-US" dirty="0"/>
              <a:t>マナーとルールと法律</a:t>
            </a:r>
          </a:p>
        </p:txBody>
      </p:sp>
      <p:sp>
        <p:nvSpPr>
          <p:cNvPr id="6" name="テキスト プレースホルダー 5">
            <a:extLst>
              <a:ext uri="{FF2B5EF4-FFF2-40B4-BE49-F238E27FC236}">
                <a16:creationId xmlns:a16="http://schemas.microsoft.com/office/drawing/2014/main" id="{ABA3FCE6-BEC3-6185-2C54-911FDBB4708B}"/>
              </a:ext>
            </a:extLst>
          </p:cNvPr>
          <p:cNvSpPr>
            <a:spLocks noGrp="1"/>
          </p:cNvSpPr>
          <p:nvPr>
            <p:ph type="body" sz="quarter" idx="25"/>
          </p:nvPr>
        </p:nvSpPr>
        <p:spPr/>
        <p:txBody>
          <a:bodyPr/>
          <a:lstStyle/>
          <a:p>
            <a:r>
              <a:rPr kumimoji="1" lang="ja-JP" altLang="en-US" dirty="0"/>
              <a:t>　インターネットを利用する際に守るべき決まりには、どのようなものがあるのだろうか。</a:t>
            </a:r>
          </a:p>
        </p:txBody>
      </p:sp>
      <p:sp>
        <p:nvSpPr>
          <p:cNvPr id="7" name="テキスト プレースホルダー 6">
            <a:extLst>
              <a:ext uri="{FF2B5EF4-FFF2-40B4-BE49-F238E27FC236}">
                <a16:creationId xmlns:a16="http://schemas.microsoft.com/office/drawing/2014/main" id="{6FFC0F90-0A2F-BEED-A9BD-A806AEBFBE2B}"/>
              </a:ext>
            </a:extLst>
          </p:cNvPr>
          <p:cNvSpPr>
            <a:spLocks noGrp="1"/>
          </p:cNvSpPr>
          <p:nvPr>
            <p:ph type="body" idx="26"/>
          </p:nvPr>
        </p:nvSpPr>
        <p:spPr/>
        <p:txBody>
          <a:bodyPr>
            <a:normAutofit fontScale="92500" lnSpcReduction="10000"/>
          </a:bodyPr>
          <a:lstStyle/>
          <a:p>
            <a:r>
              <a:rPr kumimoji="1" lang="en-US" altLang="ja-JP" dirty="0"/>
              <a:t>2</a:t>
            </a:r>
            <a:endParaRPr kumimoji="1" lang="ja-JP" altLang="en-US" dirty="0"/>
          </a:p>
        </p:txBody>
      </p:sp>
      <p:sp>
        <p:nvSpPr>
          <p:cNvPr id="8" name="テキスト プレースホルダー 7">
            <a:extLst>
              <a:ext uri="{FF2B5EF4-FFF2-40B4-BE49-F238E27FC236}">
                <a16:creationId xmlns:a16="http://schemas.microsoft.com/office/drawing/2014/main" id="{1751CD71-C199-4F02-5BBA-A89E603C9DB4}"/>
              </a:ext>
            </a:extLst>
          </p:cNvPr>
          <p:cNvSpPr>
            <a:spLocks noGrp="1"/>
          </p:cNvSpPr>
          <p:nvPr>
            <p:ph type="body" sz="quarter" idx="35"/>
          </p:nvPr>
        </p:nvSpPr>
        <p:spPr/>
        <p:txBody>
          <a:bodyPr/>
          <a:lstStyle/>
          <a:p>
            <a:r>
              <a:rPr kumimoji="1" lang="ja-JP" altLang="en-US" dirty="0"/>
              <a:t>情報モラル</a:t>
            </a:r>
          </a:p>
        </p:txBody>
      </p:sp>
      <p:sp>
        <p:nvSpPr>
          <p:cNvPr id="9" name="テキスト プレースホルダー 8">
            <a:extLst>
              <a:ext uri="{FF2B5EF4-FFF2-40B4-BE49-F238E27FC236}">
                <a16:creationId xmlns:a16="http://schemas.microsoft.com/office/drawing/2014/main" id="{12990A27-C2C9-E604-E9D9-3D75A2F71EDA}"/>
              </a:ext>
            </a:extLst>
          </p:cNvPr>
          <p:cNvSpPr>
            <a:spLocks noGrp="1"/>
          </p:cNvSpPr>
          <p:nvPr>
            <p:ph type="body" sz="quarter" idx="24"/>
          </p:nvPr>
        </p:nvSpPr>
        <p:spPr/>
        <p:txBody>
          <a:bodyPr/>
          <a:lstStyle/>
          <a:p>
            <a:r>
              <a:rPr kumimoji="1" lang="en-US" altLang="ja-JP" dirty="0"/>
              <a:t>4</a:t>
            </a:r>
            <a:endParaRPr kumimoji="1" lang="ja-JP" altLang="en-US" dirty="0"/>
          </a:p>
        </p:txBody>
      </p:sp>
      <p:sp>
        <p:nvSpPr>
          <p:cNvPr id="10" name="スライド番号プレースホルダー 9">
            <a:extLst>
              <a:ext uri="{FF2B5EF4-FFF2-40B4-BE49-F238E27FC236}">
                <a16:creationId xmlns:a16="http://schemas.microsoft.com/office/drawing/2014/main" id="{2296F5DB-24A5-A8D1-B423-47E54F44AF64}"/>
              </a:ext>
            </a:extLst>
          </p:cNvPr>
          <p:cNvSpPr>
            <a:spLocks noGrp="1"/>
          </p:cNvSpPr>
          <p:nvPr>
            <p:ph type="sldNum" sz="quarter" idx="12"/>
          </p:nvPr>
        </p:nvSpPr>
        <p:spPr/>
        <p:txBody>
          <a:bodyPr/>
          <a:lstStyle/>
          <a:p>
            <a:fld id="{3341DCAC-D657-49AC-AFA1-66DB296B9906}" type="slidenum">
              <a:rPr lang="ja-JP" altLang="en-US" smtClean="0"/>
              <a:pPr/>
              <a:t>46</a:t>
            </a:fld>
            <a:endParaRPr lang="ja-JP" altLang="en-US"/>
          </a:p>
        </p:txBody>
      </p:sp>
      <p:sp>
        <p:nvSpPr>
          <p:cNvPr id="11" name="テキスト プレースホルダー 10">
            <a:extLst>
              <a:ext uri="{FF2B5EF4-FFF2-40B4-BE49-F238E27FC236}">
                <a16:creationId xmlns:a16="http://schemas.microsoft.com/office/drawing/2014/main" id="{325051E4-EB6F-A58C-06D5-7FF19532F77D}"/>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4 </a:t>
            </a:r>
            <a:r>
              <a:rPr kumimoji="1" lang="ja-JP" altLang="en-US" dirty="0"/>
              <a:t>情報モラル</a:t>
            </a:r>
          </a:p>
        </p:txBody>
      </p:sp>
      <p:sp>
        <p:nvSpPr>
          <p:cNvPr id="12" name="テキスト プレースホルダー 11">
            <a:extLst>
              <a:ext uri="{FF2B5EF4-FFF2-40B4-BE49-F238E27FC236}">
                <a16:creationId xmlns:a16="http://schemas.microsoft.com/office/drawing/2014/main" id="{28A0DE4D-8AAE-A51A-4441-ADDF60E56472}"/>
              </a:ext>
            </a:extLst>
          </p:cNvPr>
          <p:cNvSpPr>
            <a:spLocks noGrp="1"/>
          </p:cNvSpPr>
          <p:nvPr>
            <p:ph type="body" idx="36"/>
          </p:nvPr>
        </p:nvSpPr>
        <p:spPr/>
        <p:txBody>
          <a:bodyPr>
            <a:normAutofit fontScale="92500" lnSpcReduction="10000"/>
          </a:bodyPr>
          <a:lstStyle/>
          <a:p>
            <a:r>
              <a:rPr kumimoji="1" lang="ja-JP" altLang="en-US" dirty="0"/>
              <a:t>情報社会の安全を守る法律</a:t>
            </a:r>
          </a:p>
        </p:txBody>
      </p:sp>
      <p:sp>
        <p:nvSpPr>
          <p:cNvPr id="13" name="テキスト プレースホルダー 12">
            <a:extLst>
              <a:ext uri="{FF2B5EF4-FFF2-40B4-BE49-F238E27FC236}">
                <a16:creationId xmlns:a16="http://schemas.microsoft.com/office/drawing/2014/main" id="{15028E91-D2B9-A25A-FE03-95547CA991F0}"/>
              </a:ext>
            </a:extLst>
          </p:cNvPr>
          <p:cNvSpPr>
            <a:spLocks noGrp="1"/>
          </p:cNvSpPr>
          <p:nvPr>
            <p:ph type="body" idx="37"/>
          </p:nvPr>
        </p:nvSpPr>
        <p:spPr/>
        <p:txBody>
          <a:bodyPr>
            <a:normAutofit fontScale="92500" lnSpcReduction="10000"/>
          </a:bodyPr>
          <a:lstStyle/>
          <a:p>
            <a:r>
              <a:rPr kumimoji="1" lang="en-US" altLang="ja-JP" dirty="0"/>
              <a:t>3</a:t>
            </a:r>
            <a:endParaRPr kumimoji="1" lang="ja-JP" altLang="en-US" dirty="0"/>
          </a:p>
        </p:txBody>
      </p:sp>
    </p:spTree>
    <p:extLst>
      <p:ext uri="{BB962C8B-B14F-4D97-AF65-F5344CB8AC3E}">
        <p14:creationId xmlns:p14="http://schemas.microsoft.com/office/powerpoint/2010/main" val="5959328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049E9379-9687-D119-4936-10800C66C519}"/>
              </a:ext>
            </a:extLst>
          </p:cNvPr>
          <p:cNvSpPr>
            <a:spLocks noGrp="1"/>
          </p:cNvSpPr>
          <p:nvPr>
            <p:ph type="body" sz="quarter" idx="14"/>
          </p:nvPr>
        </p:nvSpPr>
        <p:spPr/>
        <p:txBody>
          <a:bodyPr/>
          <a:lstStyle/>
          <a:p>
            <a:r>
              <a:rPr kumimoji="1" lang="en-US" altLang="ja-JP" dirty="0"/>
              <a:t>p.14</a:t>
            </a:r>
          </a:p>
        </p:txBody>
      </p:sp>
      <p:sp>
        <p:nvSpPr>
          <p:cNvPr id="3" name="テキスト プレースホルダー 2">
            <a:extLst>
              <a:ext uri="{FF2B5EF4-FFF2-40B4-BE49-F238E27FC236}">
                <a16:creationId xmlns:a16="http://schemas.microsoft.com/office/drawing/2014/main" id="{4D4A46B5-47CA-56E6-BEAC-F2084E694918}"/>
              </a:ext>
            </a:extLst>
          </p:cNvPr>
          <p:cNvSpPr>
            <a:spLocks noGrp="1"/>
          </p:cNvSpPr>
          <p:nvPr>
            <p:ph type="body" sz="quarter" idx="15"/>
          </p:nvPr>
        </p:nvSpPr>
        <p:spPr/>
        <p:txBody>
          <a:bodyPr/>
          <a:lstStyle/>
          <a:p>
            <a:r>
              <a:rPr kumimoji="1" lang="ja-JP" altLang="en-US" dirty="0"/>
              <a:t>情報モラルとは</a:t>
            </a:r>
          </a:p>
        </p:txBody>
      </p:sp>
      <p:sp>
        <p:nvSpPr>
          <p:cNvPr id="4" name="テキスト プレースホルダー 3">
            <a:extLst>
              <a:ext uri="{FF2B5EF4-FFF2-40B4-BE49-F238E27FC236}">
                <a16:creationId xmlns:a16="http://schemas.microsoft.com/office/drawing/2014/main" id="{305F1058-5231-1F42-1DBD-4786D0D9A3E5}"/>
              </a:ext>
            </a:extLst>
          </p:cNvPr>
          <p:cNvSpPr>
            <a:spLocks noGrp="1"/>
          </p:cNvSpPr>
          <p:nvPr>
            <p:ph type="body" sz="quarter" idx="16"/>
          </p:nvPr>
        </p:nvSpPr>
        <p:spPr/>
        <p:txBody>
          <a:bodyPr/>
          <a:lstStyle/>
          <a:p>
            <a:r>
              <a:rPr kumimoji="1" lang="en-US" altLang="ja-JP" dirty="0"/>
              <a:t>1</a:t>
            </a:r>
            <a:endParaRPr kumimoji="1" lang="ja-JP" altLang="en-US" dirty="0"/>
          </a:p>
        </p:txBody>
      </p:sp>
      <p:sp>
        <p:nvSpPr>
          <p:cNvPr id="5" name="スライド番号プレースホルダー 4">
            <a:extLst>
              <a:ext uri="{FF2B5EF4-FFF2-40B4-BE49-F238E27FC236}">
                <a16:creationId xmlns:a16="http://schemas.microsoft.com/office/drawing/2014/main" id="{F81D78B0-088F-A5ED-26E3-9712DC586063}"/>
              </a:ext>
            </a:extLst>
          </p:cNvPr>
          <p:cNvSpPr>
            <a:spLocks noGrp="1"/>
          </p:cNvSpPr>
          <p:nvPr>
            <p:ph type="sldNum" sz="quarter" idx="12"/>
          </p:nvPr>
        </p:nvSpPr>
        <p:spPr/>
        <p:txBody>
          <a:bodyPr/>
          <a:lstStyle/>
          <a:p>
            <a:fld id="{3341DCAC-D657-49AC-AFA1-66DB296B9906}" type="slidenum">
              <a:rPr lang="ja-JP" altLang="en-US" smtClean="0"/>
              <a:pPr/>
              <a:t>47</a:t>
            </a:fld>
            <a:endParaRPr lang="ja-JP" altLang="en-US"/>
          </a:p>
        </p:txBody>
      </p:sp>
      <p:sp>
        <p:nvSpPr>
          <p:cNvPr id="6" name="テキスト プレースホルダー 5">
            <a:extLst>
              <a:ext uri="{FF2B5EF4-FFF2-40B4-BE49-F238E27FC236}">
                <a16:creationId xmlns:a16="http://schemas.microsoft.com/office/drawing/2014/main" id="{0621EF13-F2EC-FE7D-4C31-FB79BD6566F8}"/>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4 </a:t>
            </a:r>
            <a:r>
              <a:rPr kumimoji="1" lang="ja-JP" altLang="en-US" dirty="0"/>
              <a:t>情報モラル</a:t>
            </a:r>
          </a:p>
        </p:txBody>
      </p:sp>
      <p:sp>
        <p:nvSpPr>
          <p:cNvPr id="7" name="テキスト プレースホルダー 6">
            <a:extLst>
              <a:ext uri="{FF2B5EF4-FFF2-40B4-BE49-F238E27FC236}">
                <a16:creationId xmlns:a16="http://schemas.microsoft.com/office/drawing/2014/main" id="{0C584FEF-55DC-560F-A93A-4AEED0614B01}"/>
              </a:ext>
            </a:extLst>
          </p:cNvPr>
          <p:cNvSpPr>
            <a:spLocks noGrp="1"/>
          </p:cNvSpPr>
          <p:nvPr>
            <p:ph type="body" sz="quarter" idx="25"/>
          </p:nvPr>
        </p:nvSpPr>
        <p:spPr/>
        <p:txBody>
          <a:bodyPr/>
          <a:lstStyle/>
          <a:p>
            <a:r>
              <a:rPr kumimoji="1" lang="ja-JP" altLang="en-US" dirty="0"/>
              <a:t>　情報社会で適正な活動を行うための基になる考え方と態度を</a:t>
            </a:r>
            <a:r>
              <a:rPr kumimoji="1" lang="ja-JP" altLang="en-US" b="1" dirty="0">
                <a:solidFill>
                  <a:srgbClr val="0070C0"/>
                </a:solidFill>
              </a:rPr>
              <a:t>情報モラル</a:t>
            </a:r>
            <a:r>
              <a:rPr kumimoji="1" lang="ja-JP" altLang="en-US" dirty="0"/>
              <a:t>という。インターネットを利用する際に必要な心がけの基本は、「他人に迷惑を掛けない。」「他人を不愉快にさせない。」「他人や自分の安全に気をつける。」といった、日常における一般的なモラルと同じである。</a:t>
            </a:r>
          </a:p>
        </p:txBody>
      </p:sp>
    </p:spTree>
    <p:extLst>
      <p:ext uri="{BB962C8B-B14F-4D97-AF65-F5344CB8AC3E}">
        <p14:creationId xmlns:p14="http://schemas.microsoft.com/office/powerpoint/2010/main" val="17148336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90B57-EFC8-91B0-17D9-3B901D84EC7D}"/>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2C1843EA-8BAA-456D-5324-BAC34782E8A8}"/>
              </a:ext>
            </a:extLst>
          </p:cNvPr>
          <p:cNvSpPr>
            <a:spLocks noGrp="1"/>
          </p:cNvSpPr>
          <p:nvPr>
            <p:ph type="body" sz="quarter" idx="14"/>
          </p:nvPr>
        </p:nvSpPr>
        <p:spPr/>
        <p:txBody>
          <a:bodyPr/>
          <a:lstStyle/>
          <a:p>
            <a:r>
              <a:rPr kumimoji="1" lang="en-US" altLang="ja-JP" dirty="0"/>
              <a:t>p.14</a:t>
            </a:r>
          </a:p>
        </p:txBody>
      </p:sp>
      <p:sp>
        <p:nvSpPr>
          <p:cNvPr id="3" name="テキスト プレースホルダー 2">
            <a:extLst>
              <a:ext uri="{FF2B5EF4-FFF2-40B4-BE49-F238E27FC236}">
                <a16:creationId xmlns:a16="http://schemas.microsoft.com/office/drawing/2014/main" id="{6A2F7F2E-C97A-6C28-896E-55CFEB5560D5}"/>
              </a:ext>
            </a:extLst>
          </p:cNvPr>
          <p:cNvSpPr>
            <a:spLocks noGrp="1"/>
          </p:cNvSpPr>
          <p:nvPr>
            <p:ph type="body" sz="quarter" idx="15"/>
          </p:nvPr>
        </p:nvSpPr>
        <p:spPr/>
        <p:txBody>
          <a:bodyPr/>
          <a:lstStyle/>
          <a:p>
            <a:r>
              <a:rPr kumimoji="1" lang="ja-JP" altLang="en-US" dirty="0"/>
              <a:t>情報モラルとは</a:t>
            </a:r>
          </a:p>
        </p:txBody>
      </p:sp>
      <p:sp>
        <p:nvSpPr>
          <p:cNvPr id="4" name="テキスト プレースホルダー 3">
            <a:extLst>
              <a:ext uri="{FF2B5EF4-FFF2-40B4-BE49-F238E27FC236}">
                <a16:creationId xmlns:a16="http://schemas.microsoft.com/office/drawing/2014/main" id="{DAF489F7-9CE3-CEE2-3536-42252FAC8F7D}"/>
              </a:ext>
            </a:extLst>
          </p:cNvPr>
          <p:cNvSpPr>
            <a:spLocks noGrp="1"/>
          </p:cNvSpPr>
          <p:nvPr>
            <p:ph type="body" sz="quarter" idx="16"/>
          </p:nvPr>
        </p:nvSpPr>
        <p:spPr/>
        <p:txBody>
          <a:bodyPr/>
          <a:lstStyle/>
          <a:p>
            <a:r>
              <a:rPr kumimoji="1" lang="en-US" altLang="ja-JP" dirty="0"/>
              <a:t>1</a:t>
            </a:r>
            <a:endParaRPr kumimoji="1" lang="ja-JP" altLang="en-US" dirty="0"/>
          </a:p>
        </p:txBody>
      </p:sp>
      <p:sp>
        <p:nvSpPr>
          <p:cNvPr id="5" name="スライド番号プレースホルダー 4">
            <a:extLst>
              <a:ext uri="{FF2B5EF4-FFF2-40B4-BE49-F238E27FC236}">
                <a16:creationId xmlns:a16="http://schemas.microsoft.com/office/drawing/2014/main" id="{E3AC124F-A39D-1FC8-0C26-BD363E6BA716}"/>
              </a:ext>
            </a:extLst>
          </p:cNvPr>
          <p:cNvSpPr>
            <a:spLocks noGrp="1"/>
          </p:cNvSpPr>
          <p:nvPr>
            <p:ph type="sldNum" sz="quarter" idx="12"/>
          </p:nvPr>
        </p:nvSpPr>
        <p:spPr/>
        <p:txBody>
          <a:bodyPr/>
          <a:lstStyle/>
          <a:p>
            <a:fld id="{3341DCAC-D657-49AC-AFA1-66DB296B9906}" type="slidenum">
              <a:rPr lang="ja-JP" altLang="en-US" smtClean="0"/>
              <a:pPr/>
              <a:t>48</a:t>
            </a:fld>
            <a:endParaRPr lang="ja-JP" altLang="en-US"/>
          </a:p>
        </p:txBody>
      </p:sp>
      <p:sp>
        <p:nvSpPr>
          <p:cNvPr id="6" name="テキスト プレースホルダー 5">
            <a:extLst>
              <a:ext uri="{FF2B5EF4-FFF2-40B4-BE49-F238E27FC236}">
                <a16:creationId xmlns:a16="http://schemas.microsoft.com/office/drawing/2014/main" id="{28CD0B03-D283-DDB5-97FD-064252755A7D}"/>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4 </a:t>
            </a:r>
            <a:r>
              <a:rPr kumimoji="1" lang="ja-JP" altLang="en-US" dirty="0"/>
              <a:t>情報モラル</a:t>
            </a:r>
          </a:p>
        </p:txBody>
      </p:sp>
      <p:sp>
        <p:nvSpPr>
          <p:cNvPr id="7" name="テキスト プレースホルダー 6">
            <a:extLst>
              <a:ext uri="{FF2B5EF4-FFF2-40B4-BE49-F238E27FC236}">
                <a16:creationId xmlns:a16="http://schemas.microsoft.com/office/drawing/2014/main" id="{134A3A16-44E0-36C8-FE93-90652D0D32C8}"/>
              </a:ext>
            </a:extLst>
          </p:cNvPr>
          <p:cNvSpPr>
            <a:spLocks noGrp="1"/>
          </p:cNvSpPr>
          <p:nvPr>
            <p:ph type="body" sz="quarter" idx="25"/>
          </p:nvPr>
        </p:nvSpPr>
        <p:spPr/>
        <p:txBody>
          <a:bodyPr/>
          <a:lstStyle/>
          <a:p>
            <a:r>
              <a:rPr kumimoji="1" lang="ja-JP" altLang="en-US" dirty="0"/>
              <a:t>　インターネット上の情報は高速で拡散しやすく、一度流れた情報は簡単には消えないという特徴がある。このため、誤った情報が瞬時に広まってしまい、訂正や削除の指示も届かず、社会問題を起こすことがある。　また、望ましくない情報が永久に残る可能性もある。そのためインターネットの特徴を踏まえた情報モラルを身につけなければならない。</a:t>
            </a:r>
          </a:p>
        </p:txBody>
      </p:sp>
    </p:spTree>
    <p:extLst>
      <p:ext uri="{BB962C8B-B14F-4D97-AF65-F5344CB8AC3E}">
        <p14:creationId xmlns:p14="http://schemas.microsoft.com/office/powerpoint/2010/main" val="18496650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11BF6-E54C-6158-B64F-5CC1F57FB129}"/>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10C4FE67-70EC-F74B-5482-B85699694ECA}"/>
              </a:ext>
            </a:extLst>
          </p:cNvPr>
          <p:cNvSpPr>
            <a:spLocks noGrp="1"/>
          </p:cNvSpPr>
          <p:nvPr>
            <p:ph type="body" sz="quarter" idx="14"/>
          </p:nvPr>
        </p:nvSpPr>
        <p:spPr/>
        <p:txBody>
          <a:bodyPr/>
          <a:lstStyle/>
          <a:p>
            <a:r>
              <a:rPr kumimoji="1" lang="en-US" altLang="ja-JP" dirty="0"/>
              <a:t>p.14</a:t>
            </a:r>
          </a:p>
        </p:txBody>
      </p:sp>
      <p:sp>
        <p:nvSpPr>
          <p:cNvPr id="3" name="テキスト プレースホルダー 2">
            <a:extLst>
              <a:ext uri="{FF2B5EF4-FFF2-40B4-BE49-F238E27FC236}">
                <a16:creationId xmlns:a16="http://schemas.microsoft.com/office/drawing/2014/main" id="{B5510613-D979-47DE-F1BF-87496FB139FA}"/>
              </a:ext>
            </a:extLst>
          </p:cNvPr>
          <p:cNvSpPr>
            <a:spLocks noGrp="1"/>
          </p:cNvSpPr>
          <p:nvPr>
            <p:ph type="body" sz="quarter" idx="15"/>
          </p:nvPr>
        </p:nvSpPr>
        <p:spPr/>
        <p:txBody>
          <a:bodyPr/>
          <a:lstStyle/>
          <a:p>
            <a:r>
              <a:rPr kumimoji="1" lang="ja-JP" altLang="en-US" dirty="0"/>
              <a:t>情報モラルとは</a:t>
            </a:r>
          </a:p>
        </p:txBody>
      </p:sp>
      <p:sp>
        <p:nvSpPr>
          <p:cNvPr id="4" name="テキスト プレースホルダー 3">
            <a:extLst>
              <a:ext uri="{FF2B5EF4-FFF2-40B4-BE49-F238E27FC236}">
                <a16:creationId xmlns:a16="http://schemas.microsoft.com/office/drawing/2014/main" id="{0AA371F9-5115-DB28-AE26-93795F7D6ECB}"/>
              </a:ext>
            </a:extLst>
          </p:cNvPr>
          <p:cNvSpPr>
            <a:spLocks noGrp="1"/>
          </p:cNvSpPr>
          <p:nvPr>
            <p:ph type="body" sz="quarter" idx="16"/>
          </p:nvPr>
        </p:nvSpPr>
        <p:spPr/>
        <p:txBody>
          <a:bodyPr/>
          <a:lstStyle/>
          <a:p>
            <a:r>
              <a:rPr kumimoji="1" lang="en-US" altLang="ja-JP" dirty="0"/>
              <a:t>1</a:t>
            </a:r>
            <a:endParaRPr kumimoji="1" lang="ja-JP" altLang="en-US" dirty="0"/>
          </a:p>
        </p:txBody>
      </p:sp>
      <p:sp>
        <p:nvSpPr>
          <p:cNvPr id="5" name="スライド番号プレースホルダー 4">
            <a:extLst>
              <a:ext uri="{FF2B5EF4-FFF2-40B4-BE49-F238E27FC236}">
                <a16:creationId xmlns:a16="http://schemas.microsoft.com/office/drawing/2014/main" id="{C14D19CA-21D1-6AE3-7854-915AC96F6A09}"/>
              </a:ext>
            </a:extLst>
          </p:cNvPr>
          <p:cNvSpPr>
            <a:spLocks noGrp="1"/>
          </p:cNvSpPr>
          <p:nvPr>
            <p:ph type="sldNum" sz="quarter" idx="12"/>
          </p:nvPr>
        </p:nvSpPr>
        <p:spPr/>
        <p:txBody>
          <a:bodyPr/>
          <a:lstStyle/>
          <a:p>
            <a:fld id="{3341DCAC-D657-49AC-AFA1-66DB296B9906}" type="slidenum">
              <a:rPr lang="ja-JP" altLang="en-US" smtClean="0"/>
              <a:pPr/>
              <a:t>49</a:t>
            </a:fld>
            <a:endParaRPr lang="ja-JP" altLang="en-US"/>
          </a:p>
        </p:txBody>
      </p:sp>
      <p:sp>
        <p:nvSpPr>
          <p:cNvPr id="6" name="テキスト プレースホルダー 5">
            <a:extLst>
              <a:ext uri="{FF2B5EF4-FFF2-40B4-BE49-F238E27FC236}">
                <a16:creationId xmlns:a16="http://schemas.microsoft.com/office/drawing/2014/main" id="{90DBA861-FB9F-F332-1B48-B3D7DCCABACA}"/>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4 </a:t>
            </a:r>
            <a:r>
              <a:rPr kumimoji="1" lang="ja-JP" altLang="en-US" dirty="0"/>
              <a:t>情報モラル</a:t>
            </a:r>
          </a:p>
        </p:txBody>
      </p:sp>
      <p:sp>
        <p:nvSpPr>
          <p:cNvPr id="7" name="テキスト プレースホルダー 6">
            <a:extLst>
              <a:ext uri="{FF2B5EF4-FFF2-40B4-BE49-F238E27FC236}">
                <a16:creationId xmlns:a16="http://schemas.microsoft.com/office/drawing/2014/main" id="{19A3FF46-FA2A-B78E-CE0C-C8B736952B07}"/>
              </a:ext>
            </a:extLst>
          </p:cNvPr>
          <p:cNvSpPr>
            <a:spLocks noGrp="1"/>
          </p:cNvSpPr>
          <p:nvPr>
            <p:ph type="body" sz="quarter" idx="25"/>
          </p:nvPr>
        </p:nvSpPr>
        <p:spPr>
          <a:xfrm>
            <a:off x="1344628" y="6014842"/>
            <a:ext cx="4955203" cy="430054"/>
          </a:xfrm>
        </p:spPr>
        <p:txBody>
          <a:bodyPr wrap="none">
            <a:spAutoFit/>
          </a:bodyPr>
          <a:lstStyle/>
          <a:p>
            <a:r>
              <a:rPr kumimoji="1" lang="ja-JP" altLang="en-US" sz="2400" dirty="0"/>
              <a:t>図</a:t>
            </a:r>
            <a:r>
              <a:rPr kumimoji="1" lang="en-US" altLang="ja-JP" sz="2400" dirty="0"/>
              <a:t>1</a:t>
            </a:r>
            <a:r>
              <a:rPr kumimoji="1" lang="ja-JP" altLang="en-US" sz="2400" dirty="0"/>
              <a:t>　情報モラルが求められる場面</a:t>
            </a:r>
          </a:p>
        </p:txBody>
      </p:sp>
      <p:pic>
        <p:nvPicPr>
          <p:cNvPr id="8" name="図 7">
            <a:extLst>
              <a:ext uri="{FF2B5EF4-FFF2-40B4-BE49-F238E27FC236}">
                <a16:creationId xmlns:a16="http://schemas.microsoft.com/office/drawing/2014/main" id="{C179EB93-0E02-6A3D-D4D2-49F33A6A96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628" y="1421587"/>
            <a:ext cx="8193734" cy="4499238"/>
          </a:xfrm>
          <a:prstGeom prst="rect">
            <a:avLst/>
          </a:prstGeom>
        </p:spPr>
      </p:pic>
    </p:spTree>
    <p:extLst>
      <p:ext uri="{BB962C8B-B14F-4D97-AF65-F5344CB8AC3E}">
        <p14:creationId xmlns:p14="http://schemas.microsoft.com/office/powerpoint/2010/main" val="3789126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8A5AAB71-7796-8B17-3BD4-1E4E4ADCFA69}"/>
              </a:ext>
            </a:extLst>
          </p:cNvPr>
          <p:cNvSpPr>
            <a:spLocks noGrp="1"/>
          </p:cNvSpPr>
          <p:nvPr>
            <p:ph type="body" sz="quarter" idx="14"/>
          </p:nvPr>
        </p:nvSpPr>
        <p:spPr/>
        <p:txBody>
          <a:bodyPr/>
          <a:lstStyle/>
          <a:p>
            <a:r>
              <a:rPr kumimoji="1" lang="en-US" altLang="ja-JP" dirty="0"/>
              <a:t>p.8</a:t>
            </a:r>
          </a:p>
        </p:txBody>
      </p:sp>
      <p:sp>
        <p:nvSpPr>
          <p:cNvPr id="3" name="テキスト プレースホルダー 2">
            <a:extLst>
              <a:ext uri="{FF2B5EF4-FFF2-40B4-BE49-F238E27FC236}">
                <a16:creationId xmlns:a16="http://schemas.microsoft.com/office/drawing/2014/main" id="{594D0674-8512-3950-FF59-A15BFD1D02F1}"/>
              </a:ext>
            </a:extLst>
          </p:cNvPr>
          <p:cNvSpPr>
            <a:spLocks noGrp="1"/>
          </p:cNvSpPr>
          <p:nvPr>
            <p:ph type="body" sz="quarter" idx="15"/>
          </p:nvPr>
        </p:nvSpPr>
        <p:spPr/>
        <p:txBody>
          <a:bodyPr/>
          <a:lstStyle/>
          <a:p>
            <a:r>
              <a:rPr kumimoji="1" lang="ja-JP" altLang="en-US" dirty="0"/>
              <a:t>情報の特性</a:t>
            </a:r>
          </a:p>
        </p:txBody>
      </p:sp>
      <p:sp>
        <p:nvSpPr>
          <p:cNvPr id="4" name="テキスト プレースホルダー 3">
            <a:extLst>
              <a:ext uri="{FF2B5EF4-FFF2-40B4-BE49-F238E27FC236}">
                <a16:creationId xmlns:a16="http://schemas.microsoft.com/office/drawing/2014/main" id="{306A2482-E2E4-7950-7E2B-DBA1A84B99B7}"/>
              </a:ext>
            </a:extLst>
          </p:cNvPr>
          <p:cNvSpPr>
            <a:spLocks noGrp="1"/>
          </p:cNvSpPr>
          <p:nvPr>
            <p:ph type="body" sz="quarter" idx="16"/>
          </p:nvPr>
        </p:nvSpPr>
        <p:spPr/>
        <p:txBody>
          <a:bodyPr/>
          <a:lstStyle/>
          <a:p>
            <a:r>
              <a:rPr kumimoji="1" lang="en-US" altLang="ja-JP" dirty="0"/>
              <a:t>1</a:t>
            </a:r>
            <a:endParaRPr kumimoji="1" lang="ja-JP" altLang="en-US" dirty="0"/>
          </a:p>
        </p:txBody>
      </p:sp>
      <p:sp>
        <p:nvSpPr>
          <p:cNvPr id="5" name="スライド番号プレースホルダー 4">
            <a:extLst>
              <a:ext uri="{FF2B5EF4-FFF2-40B4-BE49-F238E27FC236}">
                <a16:creationId xmlns:a16="http://schemas.microsoft.com/office/drawing/2014/main" id="{2F9F3B6E-FA7D-BEAC-89F0-DEB67407D19C}"/>
              </a:ext>
            </a:extLst>
          </p:cNvPr>
          <p:cNvSpPr>
            <a:spLocks noGrp="1"/>
          </p:cNvSpPr>
          <p:nvPr>
            <p:ph type="sldNum" sz="quarter" idx="12"/>
          </p:nvPr>
        </p:nvSpPr>
        <p:spPr/>
        <p:txBody>
          <a:bodyPr/>
          <a:lstStyle/>
          <a:p>
            <a:fld id="{3341DCAC-D657-49AC-AFA1-66DB296B9906}" type="slidenum">
              <a:rPr lang="ja-JP" altLang="en-US" smtClean="0"/>
              <a:pPr/>
              <a:t>5</a:t>
            </a:fld>
            <a:endParaRPr lang="ja-JP" altLang="en-US"/>
          </a:p>
        </p:txBody>
      </p:sp>
      <p:sp>
        <p:nvSpPr>
          <p:cNvPr id="6" name="テキスト プレースホルダー 5">
            <a:extLst>
              <a:ext uri="{FF2B5EF4-FFF2-40B4-BE49-F238E27FC236}">
                <a16:creationId xmlns:a16="http://schemas.microsoft.com/office/drawing/2014/main" id="{25D3EFE9-FB1A-BED7-8CF4-BA0C418D93DA}"/>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1 </a:t>
            </a:r>
            <a:r>
              <a:rPr kumimoji="1" lang="ja-JP" altLang="en-US" dirty="0"/>
              <a:t>情報とメディアの特性</a:t>
            </a:r>
          </a:p>
        </p:txBody>
      </p:sp>
      <p:sp>
        <p:nvSpPr>
          <p:cNvPr id="7" name="テキスト プレースホルダー 6">
            <a:extLst>
              <a:ext uri="{FF2B5EF4-FFF2-40B4-BE49-F238E27FC236}">
                <a16:creationId xmlns:a16="http://schemas.microsoft.com/office/drawing/2014/main" id="{DF171BAA-AA35-15A0-6B80-612AB26CF224}"/>
              </a:ext>
            </a:extLst>
          </p:cNvPr>
          <p:cNvSpPr>
            <a:spLocks noGrp="1"/>
          </p:cNvSpPr>
          <p:nvPr>
            <p:ph type="body" sz="quarter" idx="25"/>
          </p:nvPr>
        </p:nvSpPr>
        <p:spPr/>
        <p:txBody>
          <a:bodyPr/>
          <a:lstStyle/>
          <a:p>
            <a:r>
              <a:rPr kumimoji="1" lang="ja-JP" altLang="en-US" dirty="0"/>
              <a:t>　</a:t>
            </a:r>
            <a:r>
              <a:rPr kumimoji="1" lang="ja-JP" altLang="en-US" b="1" dirty="0">
                <a:solidFill>
                  <a:srgbClr val="0070C0"/>
                </a:solidFill>
              </a:rPr>
              <a:t>情報</a:t>
            </a:r>
            <a:r>
              <a:rPr kumimoji="1" lang="ja-JP" altLang="en-US" dirty="0"/>
              <a:t>とは、世の中の出来事や知識を伝えるための「知らせ」のことで、適切な判断をするためなどに役立つものである。情報は、受け手にとって意味や価値を持ち、何らかの影響を与える。</a:t>
            </a:r>
          </a:p>
          <a:p>
            <a:r>
              <a:rPr kumimoji="1" lang="ja-JP" altLang="en-US" dirty="0"/>
              <a:t>　例えば、毎日の気温や湿度などのデータを記録しただけでは単なる数値の並びにすぎない。これをある基準で分類したり、並べ替えたり、集計したりすると、利用者にとって意味があるものになる。これが「情報」である。</a:t>
            </a:r>
          </a:p>
        </p:txBody>
      </p:sp>
    </p:spTree>
    <p:extLst>
      <p:ext uri="{BB962C8B-B14F-4D97-AF65-F5344CB8AC3E}">
        <p14:creationId xmlns:p14="http://schemas.microsoft.com/office/powerpoint/2010/main" val="32580014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CC928-AD73-EFAC-2600-7C8C024983E5}"/>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1CD387F5-D4BF-C183-6D6E-0B1BC38B4675}"/>
              </a:ext>
            </a:extLst>
          </p:cNvPr>
          <p:cNvSpPr>
            <a:spLocks noGrp="1"/>
          </p:cNvSpPr>
          <p:nvPr>
            <p:ph type="body" sz="quarter" idx="14"/>
          </p:nvPr>
        </p:nvSpPr>
        <p:spPr/>
        <p:txBody>
          <a:bodyPr/>
          <a:lstStyle/>
          <a:p>
            <a:r>
              <a:rPr kumimoji="1" lang="en-US" altLang="ja-JP" dirty="0"/>
              <a:t>p.15</a:t>
            </a:r>
          </a:p>
        </p:txBody>
      </p:sp>
      <p:sp>
        <p:nvSpPr>
          <p:cNvPr id="3" name="テキスト プレースホルダー 2">
            <a:extLst>
              <a:ext uri="{FF2B5EF4-FFF2-40B4-BE49-F238E27FC236}">
                <a16:creationId xmlns:a16="http://schemas.microsoft.com/office/drawing/2014/main" id="{381AB22A-933A-1549-E19F-997B4E93F380}"/>
              </a:ext>
            </a:extLst>
          </p:cNvPr>
          <p:cNvSpPr>
            <a:spLocks noGrp="1"/>
          </p:cNvSpPr>
          <p:nvPr>
            <p:ph type="body" sz="quarter" idx="15"/>
          </p:nvPr>
        </p:nvSpPr>
        <p:spPr/>
        <p:txBody>
          <a:bodyPr/>
          <a:lstStyle/>
          <a:p>
            <a:r>
              <a:rPr kumimoji="1" lang="ja-JP" altLang="en-US" dirty="0"/>
              <a:t>マナーとルールと法律</a:t>
            </a:r>
          </a:p>
        </p:txBody>
      </p:sp>
      <p:sp>
        <p:nvSpPr>
          <p:cNvPr id="4" name="テキスト プレースホルダー 3">
            <a:extLst>
              <a:ext uri="{FF2B5EF4-FFF2-40B4-BE49-F238E27FC236}">
                <a16:creationId xmlns:a16="http://schemas.microsoft.com/office/drawing/2014/main" id="{6C1166DC-11A6-27FD-6A6F-BF8EA889F809}"/>
              </a:ext>
            </a:extLst>
          </p:cNvPr>
          <p:cNvSpPr>
            <a:spLocks noGrp="1"/>
          </p:cNvSpPr>
          <p:nvPr>
            <p:ph type="body" sz="quarter" idx="16"/>
          </p:nvPr>
        </p:nvSpPr>
        <p:spPr/>
        <p:txBody>
          <a:bodyPr/>
          <a:lstStyle/>
          <a:p>
            <a:r>
              <a:rPr kumimoji="1" lang="en-US" altLang="ja-JP" dirty="0"/>
              <a:t>2</a:t>
            </a:r>
            <a:endParaRPr kumimoji="1" lang="ja-JP" altLang="en-US" dirty="0"/>
          </a:p>
        </p:txBody>
      </p:sp>
      <p:sp>
        <p:nvSpPr>
          <p:cNvPr id="5" name="スライド番号プレースホルダー 4">
            <a:extLst>
              <a:ext uri="{FF2B5EF4-FFF2-40B4-BE49-F238E27FC236}">
                <a16:creationId xmlns:a16="http://schemas.microsoft.com/office/drawing/2014/main" id="{CB25D536-2490-FDEB-D6D3-665E7996C2C5}"/>
              </a:ext>
            </a:extLst>
          </p:cNvPr>
          <p:cNvSpPr>
            <a:spLocks noGrp="1"/>
          </p:cNvSpPr>
          <p:nvPr>
            <p:ph type="sldNum" sz="quarter" idx="12"/>
          </p:nvPr>
        </p:nvSpPr>
        <p:spPr/>
        <p:txBody>
          <a:bodyPr/>
          <a:lstStyle/>
          <a:p>
            <a:fld id="{3341DCAC-D657-49AC-AFA1-66DB296B9906}" type="slidenum">
              <a:rPr lang="ja-JP" altLang="en-US" smtClean="0"/>
              <a:pPr/>
              <a:t>50</a:t>
            </a:fld>
            <a:endParaRPr lang="ja-JP" altLang="en-US"/>
          </a:p>
        </p:txBody>
      </p:sp>
      <p:sp>
        <p:nvSpPr>
          <p:cNvPr id="6" name="テキスト プレースホルダー 5">
            <a:extLst>
              <a:ext uri="{FF2B5EF4-FFF2-40B4-BE49-F238E27FC236}">
                <a16:creationId xmlns:a16="http://schemas.microsoft.com/office/drawing/2014/main" id="{ACE17377-CE45-E643-E5F7-9FD86B183E68}"/>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4 </a:t>
            </a:r>
            <a:r>
              <a:rPr kumimoji="1" lang="ja-JP" altLang="en-US" dirty="0"/>
              <a:t>情報モラル</a:t>
            </a:r>
          </a:p>
        </p:txBody>
      </p:sp>
      <p:sp>
        <p:nvSpPr>
          <p:cNvPr id="7" name="テキスト プレースホルダー 6">
            <a:extLst>
              <a:ext uri="{FF2B5EF4-FFF2-40B4-BE49-F238E27FC236}">
                <a16:creationId xmlns:a16="http://schemas.microsoft.com/office/drawing/2014/main" id="{EBD32D87-3810-BE9C-97F7-0C30F405C9CD}"/>
              </a:ext>
            </a:extLst>
          </p:cNvPr>
          <p:cNvSpPr>
            <a:spLocks noGrp="1"/>
          </p:cNvSpPr>
          <p:nvPr>
            <p:ph type="body" sz="quarter" idx="25"/>
          </p:nvPr>
        </p:nvSpPr>
        <p:spPr/>
        <p:txBody>
          <a:bodyPr/>
          <a:lstStyle/>
          <a:p>
            <a:r>
              <a:rPr kumimoji="1" lang="ja-JP" altLang="en-US" dirty="0"/>
              <a:t>　快適な社会生活にはマナーが欠かせないのと同様に、情報社会においてもマナーは欠かすことができない。匿名で発言できるからといって、無責任な発言をしたり、誹謗中傷を行ったりしてはならない。</a:t>
            </a:r>
          </a:p>
          <a:p>
            <a:r>
              <a:rPr kumimoji="1" lang="ja-JP" altLang="en-US" dirty="0"/>
              <a:t>マナーだけで解決できない問題には、ルールを作る必要がある。青少年がインターネットを利用する場合に保護者が</a:t>
            </a:r>
            <a:r>
              <a:rPr kumimoji="1" lang="ja-JP" altLang="en-US" b="1" dirty="0">
                <a:solidFill>
                  <a:srgbClr val="0070C0"/>
                </a:solidFill>
              </a:rPr>
              <a:t>フィルタリング</a:t>
            </a:r>
            <a:r>
              <a:rPr kumimoji="1" lang="ja-JP" altLang="en-US" dirty="0"/>
              <a:t>を設定することなどは、ルールの一例である。ルールの中でも特に重要と思われる内容については、強制力を持った法律として整備されることがある。</a:t>
            </a:r>
          </a:p>
        </p:txBody>
      </p:sp>
    </p:spTree>
    <p:extLst>
      <p:ext uri="{BB962C8B-B14F-4D97-AF65-F5344CB8AC3E}">
        <p14:creationId xmlns:p14="http://schemas.microsoft.com/office/powerpoint/2010/main" val="10485294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4BF04-DE75-C186-B48C-5FC955D41B55}"/>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889C06DE-5FC5-0A8B-7231-AEC43B9EF131}"/>
              </a:ext>
            </a:extLst>
          </p:cNvPr>
          <p:cNvSpPr>
            <a:spLocks noGrp="1"/>
          </p:cNvSpPr>
          <p:nvPr>
            <p:ph type="body" sz="quarter" idx="14"/>
          </p:nvPr>
        </p:nvSpPr>
        <p:spPr/>
        <p:txBody>
          <a:bodyPr/>
          <a:lstStyle/>
          <a:p>
            <a:r>
              <a:rPr kumimoji="1" lang="en-US" altLang="ja-JP" dirty="0"/>
              <a:t>p.15</a:t>
            </a:r>
          </a:p>
        </p:txBody>
      </p:sp>
      <p:sp>
        <p:nvSpPr>
          <p:cNvPr id="3" name="テキスト プレースホルダー 2">
            <a:extLst>
              <a:ext uri="{FF2B5EF4-FFF2-40B4-BE49-F238E27FC236}">
                <a16:creationId xmlns:a16="http://schemas.microsoft.com/office/drawing/2014/main" id="{229FBEEB-3286-3FC2-D9C3-09CE5BB4E2CD}"/>
              </a:ext>
            </a:extLst>
          </p:cNvPr>
          <p:cNvSpPr>
            <a:spLocks noGrp="1"/>
          </p:cNvSpPr>
          <p:nvPr>
            <p:ph type="body" sz="quarter" idx="15"/>
          </p:nvPr>
        </p:nvSpPr>
        <p:spPr/>
        <p:txBody>
          <a:bodyPr/>
          <a:lstStyle/>
          <a:p>
            <a:r>
              <a:rPr kumimoji="1" lang="ja-JP" altLang="en-US" dirty="0"/>
              <a:t>情報社会の安全を守る法律</a:t>
            </a:r>
          </a:p>
        </p:txBody>
      </p:sp>
      <p:sp>
        <p:nvSpPr>
          <p:cNvPr id="4" name="テキスト プレースホルダー 3">
            <a:extLst>
              <a:ext uri="{FF2B5EF4-FFF2-40B4-BE49-F238E27FC236}">
                <a16:creationId xmlns:a16="http://schemas.microsoft.com/office/drawing/2014/main" id="{846CE82E-D09B-06C9-53D4-78095236616F}"/>
              </a:ext>
            </a:extLst>
          </p:cNvPr>
          <p:cNvSpPr>
            <a:spLocks noGrp="1"/>
          </p:cNvSpPr>
          <p:nvPr>
            <p:ph type="body" sz="quarter" idx="16"/>
          </p:nvPr>
        </p:nvSpPr>
        <p:spPr/>
        <p:txBody>
          <a:bodyPr/>
          <a:lstStyle/>
          <a:p>
            <a:r>
              <a:rPr kumimoji="1" lang="en-US" altLang="ja-JP" dirty="0"/>
              <a:t>3</a:t>
            </a:r>
            <a:endParaRPr kumimoji="1" lang="ja-JP" altLang="en-US" dirty="0"/>
          </a:p>
        </p:txBody>
      </p:sp>
      <p:sp>
        <p:nvSpPr>
          <p:cNvPr id="5" name="スライド番号プレースホルダー 4">
            <a:extLst>
              <a:ext uri="{FF2B5EF4-FFF2-40B4-BE49-F238E27FC236}">
                <a16:creationId xmlns:a16="http://schemas.microsoft.com/office/drawing/2014/main" id="{6E95EF34-A929-7DA7-4EB8-85C45CD166E1}"/>
              </a:ext>
            </a:extLst>
          </p:cNvPr>
          <p:cNvSpPr>
            <a:spLocks noGrp="1"/>
          </p:cNvSpPr>
          <p:nvPr>
            <p:ph type="sldNum" sz="quarter" idx="12"/>
          </p:nvPr>
        </p:nvSpPr>
        <p:spPr/>
        <p:txBody>
          <a:bodyPr/>
          <a:lstStyle/>
          <a:p>
            <a:fld id="{3341DCAC-D657-49AC-AFA1-66DB296B9906}" type="slidenum">
              <a:rPr lang="ja-JP" altLang="en-US" smtClean="0"/>
              <a:pPr/>
              <a:t>51</a:t>
            </a:fld>
            <a:endParaRPr lang="ja-JP" altLang="en-US"/>
          </a:p>
        </p:txBody>
      </p:sp>
      <p:sp>
        <p:nvSpPr>
          <p:cNvPr id="6" name="テキスト プレースホルダー 5">
            <a:extLst>
              <a:ext uri="{FF2B5EF4-FFF2-40B4-BE49-F238E27FC236}">
                <a16:creationId xmlns:a16="http://schemas.microsoft.com/office/drawing/2014/main" id="{52CA5A61-A35E-363C-8806-DE7EE17A977E}"/>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4 </a:t>
            </a:r>
            <a:r>
              <a:rPr kumimoji="1" lang="ja-JP" altLang="en-US" dirty="0"/>
              <a:t>情報モラル</a:t>
            </a:r>
          </a:p>
        </p:txBody>
      </p:sp>
      <p:sp>
        <p:nvSpPr>
          <p:cNvPr id="7" name="テキスト プレースホルダー 6">
            <a:extLst>
              <a:ext uri="{FF2B5EF4-FFF2-40B4-BE49-F238E27FC236}">
                <a16:creationId xmlns:a16="http://schemas.microsoft.com/office/drawing/2014/main" id="{D3816562-F275-D020-FAD3-358424C72AE1}"/>
              </a:ext>
            </a:extLst>
          </p:cNvPr>
          <p:cNvSpPr>
            <a:spLocks noGrp="1"/>
          </p:cNvSpPr>
          <p:nvPr>
            <p:ph type="body" sz="quarter" idx="25"/>
          </p:nvPr>
        </p:nvSpPr>
        <p:spPr/>
        <p:txBody>
          <a:bodyPr/>
          <a:lstStyle/>
          <a:p>
            <a:r>
              <a:rPr kumimoji="1" lang="ja-JP" altLang="en-US" dirty="0"/>
              <a:t>　社会の情報化の進展に伴い、いくつかの新しい法律が生まれた。法律は、一度施行されると変えることが難しいため、施行されたことによる弊害について慎重に議論し、時間をかけて制定されることが一般的である。そのため、社会の情報化や情報技術の進歩に法律が追いつかない現状も指摘されている。</a:t>
            </a:r>
          </a:p>
        </p:txBody>
      </p:sp>
    </p:spTree>
    <p:extLst>
      <p:ext uri="{BB962C8B-B14F-4D97-AF65-F5344CB8AC3E}">
        <p14:creationId xmlns:p14="http://schemas.microsoft.com/office/powerpoint/2010/main" val="12030720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75680-5A7B-E91A-39D6-453E9264542E}"/>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54DC75AE-1B09-F7BC-5C8C-65C3A840F2A8}"/>
              </a:ext>
            </a:extLst>
          </p:cNvPr>
          <p:cNvSpPr>
            <a:spLocks noGrp="1"/>
          </p:cNvSpPr>
          <p:nvPr>
            <p:ph type="body" sz="quarter" idx="14"/>
          </p:nvPr>
        </p:nvSpPr>
        <p:spPr/>
        <p:txBody>
          <a:bodyPr/>
          <a:lstStyle/>
          <a:p>
            <a:r>
              <a:rPr kumimoji="1" lang="en-US" altLang="ja-JP" dirty="0"/>
              <a:t>p.15</a:t>
            </a:r>
          </a:p>
        </p:txBody>
      </p:sp>
      <p:sp>
        <p:nvSpPr>
          <p:cNvPr id="3" name="テキスト プレースホルダー 2">
            <a:extLst>
              <a:ext uri="{FF2B5EF4-FFF2-40B4-BE49-F238E27FC236}">
                <a16:creationId xmlns:a16="http://schemas.microsoft.com/office/drawing/2014/main" id="{E2EEDE5F-B7DE-0093-4839-3BE79BC769F9}"/>
              </a:ext>
            </a:extLst>
          </p:cNvPr>
          <p:cNvSpPr>
            <a:spLocks noGrp="1"/>
          </p:cNvSpPr>
          <p:nvPr>
            <p:ph type="body" sz="quarter" idx="15"/>
          </p:nvPr>
        </p:nvSpPr>
        <p:spPr/>
        <p:txBody>
          <a:bodyPr/>
          <a:lstStyle/>
          <a:p>
            <a:r>
              <a:rPr kumimoji="1" lang="ja-JP" altLang="en-US" dirty="0"/>
              <a:t>情報社会の安全を守る法律</a:t>
            </a:r>
          </a:p>
        </p:txBody>
      </p:sp>
      <p:sp>
        <p:nvSpPr>
          <p:cNvPr id="4" name="テキスト プレースホルダー 3">
            <a:extLst>
              <a:ext uri="{FF2B5EF4-FFF2-40B4-BE49-F238E27FC236}">
                <a16:creationId xmlns:a16="http://schemas.microsoft.com/office/drawing/2014/main" id="{5E123509-91E2-71F9-C087-1292BC041CF5}"/>
              </a:ext>
            </a:extLst>
          </p:cNvPr>
          <p:cNvSpPr>
            <a:spLocks noGrp="1"/>
          </p:cNvSpPr>
          <p:nvPr>
            <p:ph type="body" sz="quarter" idx="16"/>
          </p:nvPr>
        </p:nvSpPr>
        <p:spPr/>
        <p:txBody>
          <a:bodyPr/>
          <a:lstStyle/>
          <a:p>
            <a:r>
              <a:rPr kumimoji="1" lang="en-US" altLang="ja-JP" dirty="0"/>
              <a:t>3</a:t>
            </a:r>
            <a:endParaRPr kumimoji="1" lang="ja-JP" altLang="en-US" dirty="0"/>
          </a:p>
        </p:txBody>
      </p:sp>
      <p:sp>
        <p:nvSpPr>
          <p:cNvPr id="5" name="スライド番号プレースホルダー 4">
            <a:extLst>
              <a:ext uri="{FF2B5EF4-FFF2-40B4-BE49-F238E27FC236}">
                <a16:creationId xmlns:a16="http://schemas.microsoft.com/office/drawing/2014/main" id="{4BA81535-B3A1-E7C7-90F9-E5485BEF3546}"/>
              </a:ext>
            </a:extLst>
          </p:cNvPr>
          <p:cNvSpPr>
            <a:spLocks noGrp="1"/>
          </p:cNvSpPr>
          <p:nvPr>
            <p:ph type="sldNum" sz="quarter" idx="12"/>
          </p:nvPr>
        </p:nvSpPr>
        <p:spPr/>
        <p:txBody>
          <a:bodyPr/>
          <a:lstStyle/>
          <a:p>
            <a:fld id="{3341DCAC-D657-49AC-AFA1-66DB296B9906}" type="slidenum">
              <a:rPr lang="ja-JP" altLang="en-US" smtClean="0"/>
              <a:pPr/>
              <a:t>52</a:t>
            </a:fld>
            <a:endParaRPr lang="ja-JP" altLang="en-US"/>
          </a:p>
        </p:txBody>
      </p:sp>
      <p:sp>
        <p:nvSpPr>
          <p:cNvPr id="6" name="テキスト プレースホルダー 5">
            <a:extLst>
              <a:ext uri="{FF2B5EF4-FFF2-40B4-BE49-F238E27FC236}">
                <a16:creationId xmlns:a16="http://schemas.microsoft.com/office/drawing/2014/main" id="{D7C17349-92A3-283E-214C-6DDF8333E0B5}"/>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4 </a:t>
            </a:r>
            <a:r>
              <a:rPr kumimoji="1" lang="ja-JP" altLang="en-US" dirty="0"/>
              <a:t>情報モラル</a:t>
            </a:r>
          </a:p>
        </p:txBody>
      </p:sp>
      <p:sp>
        <p:nvSpPr>
          <p:cNvPr id="7" name="テキスト プレースホルダー 6">
            <a:extLst>
              <a:ext uri="{FF2B5EF4-FFF2-40B4-BE49-F238E27FC236}">
                <a16:creationId xmlns:a16="http://schemas.microsoft.com/office/drawing/2014/main" id="{4557EF20-2B51-4D24-D706-CB907F9F23F7}"/>
              </a:ext>
            </a:extLst>
          </p:cNvPr>
          <p:cNvSpPr>
            <a:spLocks noGrp="1"/>
          </p:cNvSpPr>
          <p:nvPr>
            <p:ph type="body" sz="quarter" idx="25"/>
          </p:nvPr>
        </p:nvSpPr>
        <p:spPr>
          <a:xfrm>
            <a:off x="1344629" y="5400000"/>
            <a:ext cx="4647426" cy="430054"/>
          </a:xfrm>
        </p:spPr>
        <p:txBody>
          <a:bodyPr wrap="none">
            <a:spAutoFit/>
          </a:bodyPr>
          <a:lstStyle/>
          <a:p>
            <a:r>
              <a:rPr kumimoji="1" lang="ja-JP" altLang="en-US" sz="2400" dirty="0"/>
              <a:t>図</a:t>
            </a:r>
            <a:r>
              <a:rPr kumimoji="1" lang="en-US" altLang="ja-JP" sz="2400" dirty="0"/>
              <a:t>2</a:t>
            </a:r>
            <a:r>
              <a:rPr kumimoji="1" lang="ja-JP" altLang="en-US" sz="2400" dirty="0"/>
              <a:t>　情報社会の安全を守る法律</a:t>
            </a:r>
          </a:p>
        </p:txBody>
      </p:sp>
      <p:pic>
        <p:nvPicPr>
          <p:cNvPr id="8" name="図 7">
            <a:extLst>
              <a:ext uri="{FF2B5EF4-FFF2-40B4-BE49-F238E27FC236}">
                <a16:creationId xmlns:a16="http://schemas.microsoft.com/office/drawing/2014/main" id="{AFAD7CF1-880D-9444-7916-496AC9E8E7B7}"/>
              </a:ext>
            </a:extLst>
          </p:cNvPr>
          <p:cNvPicPr>
            <a:picLocks noChangeAspect="1"/>
          </p:cNvPicPr>
          <p:nvPr/>
        </p:nvPicPr>
        <p:blipFill rotWithShape="1">
          <a:blip r:embed="rId2">
            <a:extLst>
              <a:ext uri="{28A0092B-C50C-407E-A947-70E740481C1C}">
                <a14:useLocalDpi xmlns:a14="http://schemas.microsoft.com/office/drawing/2010/main" val="0"/>
              </a:ext>
            </a:extLst>
          </a:blip>
          <a:srcRect b="47089"/>
          <a:stretch/>
        </p:blipFill>
        <p:spPr>
          <a:xfrm>
            <a:off x="1344629" y="1367982"/>
            <a:ext cx="8058246" cy="3792822"/>
          </a:xfrm>
          <a:prstGeom prst="rect">
            <a:avLst/>
          </a:prstGeom>
        </p:spPr>
      </p:pic>
    </p:spTree>
    <p:extLst>
      <p:ext uri="{BB962C8B-B14F-4D97-AF65-F5344CB8AC3E}">
        <p14:creationId xmlns:p14="http://schemas.microsoft.com/office/powerpoint/2010/main" val="27390547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AFDA9-38D4-7C8B-9A03-C4CEA8D423AA}"/>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4373600E-3B59-0A93-31F0-46491B900ED4}"/>
              </a:ext>
            </a:extLst>
          </p:cNvPr>
          <p:cNvSpPr>
            <a:spLocks noGrp="1"/>
          </p:cNvSpPr>
          <p:nvPr>
            <p:ph type="body" sz="quarter" idx="14"/>
          </p:nvPr>
        </p:nvSpPr>
        <p:spPr/>
        <p:txBody>
          <a:bodyPr/>
          <a:lstStyle/>
          <a:p>
            <a:r>
              <a:rPr kumimoji="1" lang="en-US" altLang="ja-JP" dirty="0"/>
              <a:t>p.15</a:t>
            </a:r>
          </a:p>
        </p:txBody>
      </p:sp>
      <p:sp>
        <p:nvSpPr>
          <p:cNvPr id="3" name="テキスト プレースホルダー 2">
            <a:extLst>
              <a:ext uri="{FF2B5EF4-FFF2-40B4-BE49-F238E27FC236}">
                <a16:creationId xmlns:a16="http://schemas.microsoft.com/office/drawing/2014/main" id="{0E34065C-1BCA-C3C7-E5D1-735436AFA3A4}"/>
              </a:ext>
            </a:extLst>
          </p:cNvPr>
          <p:cNvSpPr>
            <a:spLocks noGrp="1"/>
          </p:cNvSpPr>
          <p:nvPr>
            <p:ph type="body" sz="quarter" idx="15"/>
          </p:nvPr>
        </p:nvSpPr>
        <p:spPr/>
        <p:txBody>
          <a:bodyPr/>
          <a:lstStyle/>
          <a:p>
            <a:r>
              <a:rPr kumimoji="1" lang="ja-JP" altLang="en-US" dirty="0"/>
              <a:t>情報社会の安全を守る法律</a:t>
            </a:r>
          </a:p>
        </p:txBody>
      </p:sp>
      <p:sp>
        <p:nvSpPr>
          <p:cNvPr id="4" name="テキスト プレースホルダー 3">
            <a:extLst>
              <a:ext uri="{FF2B5EF4-FFF2-40B4-BE49-F238E27FC236}">
                <a16:creationId xmlns:a16="http://schemas.microsoft.com/office/drawing/2014/main" id="{DABA561B-631A-CC74-C316-E10D34C0AD25}"/>
              </a:ext>
            </a:extLst>
          </p:cNvPr>
          <p:cNvSpPr>
            <a:spLocks noGrp="1"/>
          </p:cNvSpPr>
          <p:nvPr>
            <p:ph type="body" sz="quarter" idx="16"/>
          </p:nvPr>
        </p:nvSpPr>
        <p:spPr/>
        <p:txBody>
          <a:bodyPr/>
          <a:lstStyle/>
          <a:p>
            <a:r>
              <a:rPr kumimoji="1" lang="en-US" altLang="ja-JP" dirty="0"/>
              <a:t>3</a:t>
            </a:r>
            <a:endParaRPr kumimoji="1" lang="ja-JP" altLang="en-US" dirty="0"/>
          </a:p>
        </p:txBody>
      </p:sp>
      <p:sp>
        <p:nvSpPr>
          <p:cNvPr id="5" name="スライド番号プレースホルダー 4">
            <a:extLst>
              <a:ext uri="{FF2B5EF4-FFF2-40B4-BE49-F238E27FC236}">
                <a16:creationId xmlns:a16="http://schemas.microsoft.com/office/drawing/2014/main" id="{A4CD3B70-3481-89F5-C309-97EE574CC39E}"/>
              </a:ext>
            </a:extLst>
          </p:cNvPr>
          <p:cNvSpPr>
            <a:spLocks noGrp="1"/>
          </p:cNvSpPr>
          <p:nvPr>
            <p:ph type="sldNum" sz="quarter" idx="12"/>
          </p:nvPr>
        </p:nvSpPr>
        <p:spPr/>
        <p:txBody>
          <a:bodyPr/>
          <a:lstStyle/>
          <a:p>
            <a:fld id="{3341DCAC-D657-49AC-AFA1-66DB296B9906}" type="slidenum">
              <a:rPr lang="ja-JP" altLang="en-US" smtClean="0"/>
              <a:pPr/>
              <a:t>53</a:t>
            </a:fld>
            <a:endParaRPr lang="ja-JP" altLang="en-US"/>
          </a:p>
        </p:txBody>
      </p:sp>
      <p:sp>
        <p:nvSpPr>
          <p:cNvPr id="6" name="テキスト プレースホルダー 5">
            <a:extLst>
              <a:ext uri="{FF2B5EF4-FFF2-40B4-BE49-F238E27FC236}">
                <a16:creationId xmlns:a16="http://schemas.microsoft.com/office/drawing/2014/main" id="{3D984B4D-D57E-C444-0792-ACEBC928D93B}"/>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4 </a:t>
            </a:r>
            <a:r>
              <a:rPr kumimoji="1" lang="ja-JP" altLang="en-US" dirty="0"/>
              <a:t>情報モラル</a:t>
            </a:r>
          </a:p>
        </p:txBody>
      </p:sp>
      <p:sp>
        <p:nvSpPr>
          <p:cNvPr id="7" name="テキスト プレースホルダー 6">
            <a:extLst>
              <a:ext uri="{FF2B5EF4-FFF2-40B4-BE49-F238E27FC236}">
                <a16:creationId xmlns:a16="http://schemas.microsoft.com/office/drawing/2014/main" id="{E059A1CD-0AAA-6C38-8455-EAF5B7FF5798}"/>
              </a:ext>
            </a:extLst>
          </p:cNvPr>
          <p:cNvSpPr>
            <a:spLocks noGrp="1"/>
          </p:cNvSpPr>
          <p:nvPr>
            <p:ph type="body" sz="quarter" idx="25"/>
          </p:nvPr>
        </p:nvSpPr>
        <p:spPr>
          <a:xfrm>
            <a:off x="1344629" y="5400000"/>
            <a:ext cx="4647426" cy="430054"/>
          </a:xfrm>
        </p:spPr>
        <p:txBody>
          <a:bodyPr wrap="none">
            <a:spAutoFit/>
          </a:bodyPr>
          <a:lstStyle/>
          <a:p>
            <a:r>
              <a:rPr kumimoji="1" lang="ja-JP" altLang="en-US" sz="2400" dirty="0"/>
              <a:t>図</a:t>
            </a:r>
            <a:r>
              <a:rPr kumimoji="1" lang="en-US" altLang="ja-JP" sz="2400" dirty="0"/>
              <a:t>2</a:t>
            </a:r>
            <a:r>
              <a:rPr kumimoji="1" lang="ja-JP" altLang="en-US" sz="2400" dirty="0"/>
              <a:t>　情報社会の安全を守る法律</a:t>
            </a:r>
          </a:p>
        </p:txBody>
      </p:sp>
      <p:pic>
        <p:nvPicPr>
          <p:cNvPr id="8" name="図 7">
            <a:extLst>
              <a:ext uri="{FF2B5EF4-FFF2-40B4-BE49-F238E27FC236}">
                <a16:creationId xmlns:a16="http://schemas.microsoft.com/office/drawing/2014/main" id="{D80A16DA-660D-EF06-0315-03C5E0798852}"/>
              </a:ext>
            </a:extLst>
          </p:cNvPr>
          <p:cNvPicPr>
            <a:picLocks noChangeAspect="1"/>
          </p:cNvPicPr>
          <p:nvPr/>
        </p:nvPicPr>
        <p:blipFill rotWithShape="1">
          <a:blip r:embed="rId2">
            <a:extLst>
              <a:ext uri="{28A0092B-C50C-407E-A947-70E740481C1C}">
                <a14:useLocalDpi xmlns:a14="http://schemas.microsoft.com/office/drawing/2010/main" val="0"/>
              </a:ext>
            </a:extLst>
          </a:blip>
          <a:srcRect t="49775"/>
          <a:stretch/>
        </p:blipFill>
        <p:spPr>
          <a:xfrm>
            <a:off x="1344629" y="1249952"/>
            <a:ext cx="8058246" cy="3600280"/>
          </a:xfrm>
          <a:prstGeom prst="rect">
            <a:avLst/>
          </a:prstGeom>
        </p:spPr>
      </p:pic>
    </p:spTree>
    <p:extLst>
      <p:ext uri="{BB962C8B-B14F-4D97-AF65-F5344CB8AC3E}">
        <p14:creationId xmlns:p14="http://schemas.microsoft.com/office/powerpoint/2010/main" val="24603357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D7B20986-715E-8A69-98EE-2A16F086CBD5}"/>
              </a:ext>
            </a:extLst>
          </p:cNvPr>
          <p:cNvSpPr>
            <a:spLocks noGrp="1"/>
          </p:cNvSpPr>
          <p:nvPr>
            <p:ph type="body" sz="quarter" idx="14"/>
          </p:nvPr>
        </p:nvSpPr>
        <p:spPr/>
        <p:txBody>
          <a:bodyPr/>
          <a:lstStyle/>
          <a:p>
            <a:r>
              <a:rPr kumimoji="1" lang="en-US" altLang="ja-JP" dirty="0"/>
              <a:t>p.15</a:t>
            </a:r>
          </a:p>
        </p:txBody>
      </p:sp>
      <p:sp>
        <p:nvSpPr>
          <p:cNvPr id="3" name="スライド番号プレースホルダー 2">
            <a:extLst>
              <a:ext uri="{FF2B5EF4-FFF2-40B4-BE49-F238E27FC236}">
                <a16:creationId xmlns:a16="http://schemas.microsoft.com/office/drawing/2014/main" id="{89991651-5441-39BC-17E5-FD206B713DD5}"/>
              </a:ext>
            </a:extLst>
          </p:cNvPr>
          <p:cNvSpPr>
            <a:spLocks noGrp="1"/>
          </p:cNvSpPr>
          <p:nvPr>
            <p:ph type="sldNum" sz="quarter" idx="12"/>
          </p:nvPr>
        </p:nvSpPr>
        <p:spPr/>
        <p:txBody>
          <a:bodyPr/>
          <a:lstStyle/>
          <a:p>
            <a:fld id="{3341DCAC-D657-49AC-AFA1-66DB296B9906}" type="slidenum">
              <a:rPr lang="ja-JP" altLang="en-US" smtClean="0"/>
              <a:pPr/>
              <a:t>54</a:t>
            </a:fld>
            <a:endParaRPr lang="ja-JP" altLang="en-US"/>
          </a:p>
        </p:txBody>
      </p:sp>
      <p:sp>
        <p:nvSpPr>
          <p:cNvPr id="4" name="テキスト プレースホルダー 3">
            <a:extLst>
              <a:ext uri="{FF2B5EF4-FFF2-40B4-BE49-F238E27FC236}">
                <a16:creationId xmlns:a16="http://schemas.microsoft.com/office/drawing/2014/main" id="{6060B456-26C5-6A8E-BC92-89275171116C}"/>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4 </a:t>
            </a:r>
            <a:r>
              <a:rPr kumimoji="1" lang="ja-JP" altLang="en-US" dirty="0"/>
              <a:t>情報モラル</a:t>
            </a:r>
          </a:p>
        </p:txBody>
      </p:sp>
      <p:sp>
        <p:nvSpPr>
          <p:cNvPr id="6" name="タイトル 5">
            <a:extLst>
              <a:ext uri="{FF2B5EF4-FFF2-40B4-BE49-F238E27FC236}">
                <a16:creationId xmlns:a16="http://schemas.microsoft.com/office/drawing/2014/main" id="{31DCDC31-4C5A-B77C-89B1-064C30415D40}"/>
              </a:ext>
            </a:extLst>
          </p:cNvPr>
          <p:cNvSpPr>
            <a:spLocks noGrp="1"/>
          </p:cNvSpPr>
          <p:nvPr>
            <p:ph type="title"/>
          </p:nvPr>
        </p:nvSpPr>
        <p:spPr/>
        <p:txBody>
          <a:bodyPr/>
          <a:lstStyle/>
          <a:p>
            <a:r>
              <a:rPr kumimoji="1" lang="en-US" altLang="ja-JP" dirty="0"/>
              <a:t>4</a:t>
            </a:r>
            <a:endParaRPr kumimoji="1" lang="ja-JP" altLang="en-US" dirty="0"/>
          </a:p>
        </p:txBody>
      </p:sp>
      <p:sp>
        <p:nvSpPr>
          <p:cNvPr id="7" name="コンテンツ プレースホルダー 6">
            <a:extLst>
              <a:ext uri="{FF2B5EF4-FFF2-40B4-BE49-F238E27FC236}">
                <a16:creationId xmlns:a16="http://schemas.microsoft.com/office/drawing/2014/main" id="{1CF74F4A-B34E-CDBF-5ABC-F9077F8B66F9}"/>
              </a:ext>
            </a:extLst>
          </p:cNvPr>
          <p:cNvSpPr>
            <a:spLocks noGrp="1"/>
          </p:cNvSpPr>
          <p:nvPr>
            <p:ph sz="quarter" idx="16"/>
          </p:nvPr>
        </p:nvSpPr>
        <p:spPr/>
        <p:txBody>
          <a:bodyPr/>
          <a:lstStyle/>
          <a:p>
            <a:r>
              <a:rPr kumimoji="1" lang="ja-JP" altLang="en-US" dirty="0"/>
              <a:t>　法律が社会の変化に対応できていないと考えられる例を挙げてみよう。</a:t>
            </a:r>
          </a:p>
        </p:txBody>
      </p:sp>
    </p:spTree>
    <p:extLst>
      <p:ext uri="{BB962C8B-B14F-4D97-AF65-F5344CB8AC3E}">
        <p14:creationId xmlns:p14="http://schemas.microsoft.com/office/powerpoint/2010/main" val="7658009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FB5F7-24CB-64BA-1B40-429EDE419C4F}"/>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D568C40B-6611-D5F6-C95E-41DA9F6C4449}"/>
              </a:ext>
            </a:extLst>
          </p:cNvPr>
          <p:cNvSpPr>
            <a:spLocks noGrp="1"/>
          </p:cNvSpPr>
          <p:nvPr>
            <p:ph type="body" sz="quarter" idx="14"/>
          </p:nvPr>
        </p:nvSpPr>
        <p:spPr/>
        <p:txBody>
          <a:bodyPr/>
          <a:lstStyle/>
          <a:p>
            <a:r>
              <a:rPr kumimoji="1" lang="en-US" altLang="ja-JP" dirty="0"/>
              <a:t>p.15</a:t>
            </a:r>
          </a:p>
        </p:txBody>
      </p:sp>
      <p:sp>
        <p:nvSpPr>
          <p:cNvPr id="3" name="スライド番号プレースホルダー 2">
            <a:extLst>
              <a:ext uri="{FF2B5EF4-FFF2-40B4-BE49-F238E27FC236}">
                <a16:creationId xmlns:a16="http://schemas.microsoft.com/office/drawing/2014/main" id="{7408FFDD-EDF9-24E9-1A1A-2EC6274F5161}"/>
              </a:ext>
            </a:extLst>
          </p:cNvPr>
          <p:cNvSpPr>
            <a:spLocks noGrp="1"/>
          </p:cNvSpPr>
          <p:nvPr>
            <p:ph type="sldNum" sz="quarter" idx="12"/>
          </p:nvPr>
        </p:nvSpPr>
        <p:spPr/>
        <p:txBody>
          <a:bodyPr/>
          <a:lstStyle/>
          <a:p>
            <a:fld id="{3341DCAC-D657-49AC-AFA1-66DB296B9906}" type="slidenum">
              <a:rPr lang="ja-JP" altLang="en-US" smtClean="0"/>
              <a:pPr/>
              <a:t>55</a:t>
            </a:fld>
            <a:endParaRPr lang="ja-JP" altLang="en-US"/>
          </a:p>
        </p:txBody>
      </p:sp>
      <p:sp>
        <p:nvSpPr>
          <p:cNvPr id="4" name="テキスト プレースホルダー 3">
            <a:extLst>
              <a:ext uri="{FF2B5EF4-FFF2-40B4-BE49-F238E27FC236}">
                <a16:creationId xmlns:a16="http://schemas.microsoft.com/office/drawing/2014/main" id="{2BE36B72-894C-DD5D-D3CC-A42232DF0F4A}"/>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4 </a:t>
            </a:r>
            <a:r>
              <a:rPr kumimoji="1" lang="ja-JP" altLang="en-US" dirty="0"/>
              <a:t>情報モラル</a:t>
            </a:r>
          </a:p>
        </p:txBody>
      </p:sp>
      <p:sp>
        <p:nvSpPr>
          <p:cNvPr id="5" name="コンテンツ プレースホルダー 4">
            <a:extLst>
              <a:ext uri="{FF2B5EF4-FFF2-40B4-BE49-F238E27FC236}">
                <a16:creationId xmlns:a16="http://schemas.microsoft.com/office/drawing/2014/main" id="{1CC27BE5-DDB2-151C-4518-3DA8D9D9FC57}"/>
              </a:ext>
            </a:extLst>
          </p:cNvPr>
          <p:cNvSpPr>
            <a:spLocks noGrp="1"/>
          </p:cNvSpPr>
          <p:nvPr>
            <p:ph idx="1"/>
          </p:nvPr>
        </p:nvSpPr>
        <p:spPr/>
        <p:txBody>
          <a:bodyPr/>
          <a:lstStyle/>
          <a:p>
            <a:r>
              <a:rPr kumimoji="1" lang="ja-JP" altLang="en-US" dirty="0"/>
              <a:t>　自動運転の車が事故を起こした場合、法律上誰が責任を取るのか、など</a:t>
            </a:r>
          </a:p>
        </p:txBody>
      </p:sp>
      <p:sp>
        <p:nvSpPr>
          <p:cNvPr id="6" name="タイトル 5">
            <a:extLst>
              <a:ext uri="{FF2B5EF4-FFF2-40B4-BE49-F238E27FC236}">
                <a16:creationId xmlns:a16="http://schemas.microsoft.com/office/drawing/2014/main" id="{3AAD4D8A-259C-24A0-0026-5B9D297EE5E0}"/>
              </a:ext>
            </a:extLst>
          </p:cNvPr>
          <p:cNvSpPr>
            <a:spLocks noGrp="1"/>
          </p:cNvSpPr>
          <p:nvPr>
            <p:ph type="title"/>
          </p:nvPr>
        </p:nvSpPr>
        <p:spPr/>
        <p:txBody>
          <a:bodyPr/>
          <a:lstStyle/>
          <a:p>
            <a:r>
              <a:rPr kumimoji="1" lang="en-US" altLang="ja-JP" dirty="0"/>
              <a:t>4</a:t>
            </a:r>
            <a:endParaRPr kumimoji="1" lang="ja-JP" altLang="en-US" dirty="0"/>
          </a:p>
        </p:txBody>
      </p:sp>
      <p:sp>
        <p:nvSpPr>
          <p:cNvPr id="7" name="コンテンツ プレースホルダー 6">
            <a:extLst>
              <a:ext uri="{FF2B5EF4-FFF2-40B4-BE49-F238E27FC236}">
                <a16:creationId xmlns:a16="http://schemas.microsoft.com/office/drawing/2014/main" id="{4C31B715-B8AF-5536-D872-7641CB7A2AA0}"/>
              </a:ext>
            </a:extLst>
          </p:cNvPr>
          <p:cNvSpPr>
            <a:spLocks noGrp="1"/>
          </p:cNvSpPr>
          <p:nvPr>
            <p:ph sz="quarter" idx="16"/>
          </p:nvPr>
        </p:nvSpPr>
        <p:spPr/>
        <p:txBody>
          <a:bodyPr/>
          <a:lstStyle/>
          <a:p>
            <a:r>
              <a:rPr kumimoji="1" lang="ja-JP" altLang="en-US" dirty="0"/>
              <a:t>　法律が社会の変化に対応できていないと考えられる例を挙げてみよう。</a:t>
            </a:r>
          </a:p>
        </p:txBody>
      </p:sp>
    </p:spTree>
    <p:extLst>
      <p:ext uri="{BB962C8B-B14F-4D97-AF65-F5344CB8AC3E}">
        <p14:creationId xmlns:p14="http://schemas.microsoft.com/office/powerpoint/2010/main" val="39487890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7B2A7C61-B28D-9D0D-054F-05C5A4EDD56E}"/>
              </a:ext>
            </a:extLst>
          </p:cNvPr>
          <p:cNvSpPr>
            <a:spLocks noGrp="1"/>
          </p:cNvSpPr>
          <p:nvPr>
            <p:ph type="body" sz="quarter" idx="14"/>
          </p:nvPr>
        </p:nvSpPr>
        <p:spPr/>
        <p:txBody>
          <a:bodyPr/>
          <a:lstStyle/>
          <a:p>
            <a:r>
              <a:rPr kumimoji="1" lang="en-US" altLang="ja-JP" dirty="0"/>
              <a:t>p.15</a:t>
            </a:r>
          </a:p>
        </p:txBody>
      </p:sp>
      <p:sp>
        <p:nvSpPr>
          <p:cNvPr id="3" name="スライド番号プレースホルダー 2">
            <a:extLst>
              <a:ext uri="{FF2B5EF4-FFF2-40B4-BE49-F238E27FC236}">
                <a16:creationId xmlns:a16="http://schemas.microsoft.com/office/drawing/2014/main" id="{1A25BEA5-D597-8DA0-4D47-2C2AFEEECE90}"/>
              </a:ext>
            </a:extLst>
          </p:cNvPr>
          <p:cNvSpPr>
            <a:spLocks noGrp="1"/>
          </p:cNvSpPr>
          <p:nvPr>
            <p:ph type="sldNum" sz="quarter" idx="12"/>
          </p:nvPr>
        </p:nvSpPr>
        <p:spPr/>
        <p:txBody>
          <a:bodyPr/>
          <a:lstStyle/>
          <a:p>
            <a:fld id="{3341DCAC-D657-49AC-AFA1-66DB296B9906}" type="slidenum">
              <a:rPr lang="ja-JP" altLang="en-US" smtClean="0"/>
              <a:pPr/>
              <a:t>56</a:t>
            </a:fld>
            <a:endParaRPr lang="ja-JP" altLang="en-US"/>
          </a:p>
        </p:txBody>
      </p:sp>
      <p:sp>
        <p:nvSpPr>
          <p:cNvPr id="4" name="テキスト プレースホルダー 3">
            <a:extLst>
              <a:ext uri="{FF2B5EF4-FFF2-40B4-BE49-F238E27FC236}">
                <a16:creationId xmlns:a16="http://schemas.microsoft.com/office/drawing/2014/main" id="{AA789FD3-2E39-DF78-E5A0-A8FE3DA8454D}"/>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4 </a:t>
            </a:r>
            <a:r>
              <a:rPr kumimoji="1" lang="ja-JP" altLang="en-US" dirty="0"/>
              <a:t>情報モラル</a:t>
            </a:r>
          </a:p>
        </p:txBody>
      </p:sp>
      <p:sp>
        <p:nvSpPr>
          <p:cNvPr id="5" name="コンテンツ プレースホルダー 4">
            <a:extLst>
              <a:ext uri="{FF2B5EF4-FFF2-40B4-BE49-F238E27FC236}">
                <a16:creationId xmlns:a16="http://schemas.microsoft.com/office/drawing/2014/main" id="{E9B9E379-1893-8762-4F4D-2A5D39CA27CE}"/>
              </a:ext>
            </a:extLst>
          </p:cNvPr>
          <p:cNvSpPr>
            <a:spLocks noGrp="1"/>
          </p:cNvSpPr>
          <p:nvPr>
            <p:ph sz="quarter" idx="16"/>
          </p:nvPr>
        </p:nvSpPr>
        <p:spPr/>
        <p:txBody>
          <a:bodyPr/>
          <a:lstStyle/>
          <a:p>
            <a:pPr marL="0" indent="0">
              <a:buNone/>
            </a:pPr>
            <a:r>
              <a:rPr kumimoji="1" lang="ja-JP" altLang="en-US" dirty="0"/>
              <a:t>情報モラル</a:t>
            </a:r>
          </a:p>
          <a:p>
            <a:pPr marL="0" indent="0">
              <a:buNone/>
            </a:pPr>
            <a:r>
              <a:rPr kumimoji="1" lang="ja-JP" altLang="en-US" dirty="0"/>
              <a:t>フィルタリング</a:t>
            </a:r>
          </a:p>
          <a:p>
            <a:endParaRPr kumimoji="1" lang="ja-JP" altLang="en-US" dirty="0"/>
          </a:p>
        </p:txBody>
      </p:sp>
    </p:spTree>
    <p:extLst>
      <p:ext uri="{BB962C8B-B14F-4D97-AF65-F5344CB8AC3E}">
        <p14:creationId xmlns:p14="http://schemas.microsoft.com/office/powerpoint/2010/main" val="18259372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A9954784-A150-0481-F352-300AD6A43F25}"/>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4 </a:t>
            </a:r>
            <a:r>
              <a:rPr kumimoji="1" lang="ja-JP" altLang="en-US" dirty="0"/>
              <a:t>情報モラル</a:t>
            </a:r>
          </a:p>
        </p:txBody>
      </p:sp>
      <p:sp>
        <p:nvSpPr>
          <p:cNvPr id="3" name="コンテンツ プレースホルダー 2">
            <a:extLst>
              <a:ext uri="{FF2B5EF4-FFF2-40B4-BE49-F238E27FC236}">
                <a16:creationId xmlns:a16="http://schemas.microsoft.com/office/drawing/2014/main" id="{22240FFF-4A66-DB99-9615-F4D8A4967099}"/>
              </a:ext>
            </a:extLst>
          </p:cNvPr>
          <p:cNvSpPr>
            <a:spLocks noGrp="1"/>
          </p:cNvSpPr>
          <p:nvPr>
            <p:ph sz="quarter" idx="16"/>
          </p:nvPr>
        </p:nvSpPr>
        <p:spPr/>
        <p:txBody>
          <a:bodyPr/>
          <a:lstStyle/>
          <a:p>
            <a:pPr marL="0" indent="0">
              <a:buNone/>
            </a:pPr>
            <a:r>
              <a:rPr kumimoji="1" lang="ja-JP" altLang="en-US" dirty="0"/>
              <a:t>保護者が情報機器の利用を制限できる機能をペアレンタルコントロール（</a:t>
            </a:r>
            <a:r>
              <a:rPr kumimoji="1" lang="en-US" altLang="ja-JP" dirty="0"/>
              <a:t>parental controls</a:t>
            </a:r>
            <a:r>
              <a:rPr kumimoji="1" lang="ja-JP" altLang="en-US" dirty="0"/>
              <a:t>）という。利用時間や使うアプリなどを設定することができる。</a:t>
            </a:r>
          </a:p>
          <a:p>
            <a:endParaRPr kumimoji="1" lang="ja-JP" altLang="en-US" dirty="0"/>
          </a:p>
        </p:txBody>
      </p:sp>
      <p:sp>
        <p:nvSpPr>
          <p:cNvPr id="4" name="テキスト プレースホルダー 3">
            <a:extLst>
              <a:ext uri="{FF2B5EF4-FFF2-40B4-BE49-F238E27FC236}">
                <a16:creationId xmlns:a16="http://schemas.microsoft.com/office/drawing/2014/main" id="{DC3ACDAE-D658-3389-3726-19AAD01125E3}"/>
              </a:ext>
            </a:extLst>
          </p:cNvPr>
          <p:cNvSpPr>
            <a:spLocks noGrp="1"/>
          </p:cNvSpPr>
          <p:nvPr>
            <p:ph type="body" sz="quarter" idx="14"/>
          </p:nvPr>
        </p:nvSpPr>
        <p:spPr/>
        <p:txBody>
          <a:bodyPr/>
          <a:lstStyle/>
          <a:p>
            <a:r>
              <a:rPr kumimoji="1" lang="en-US" altLang="ja-JP" dirty="0"/>
              <a:t>p.15</a:t>
            </a:r>
          </a:p>
        </p:txBody>
      </p:sp>
      <p:sp>
        <p:nvSpPr>
          <p:cNvPr id="5" name="スライド番号プレースホルダー 4">
            <a:extLst>
              <a:ext uri="{FF2B5EF4-FFF2-40B4-BE49-F238E27FC236}">
                <a16:creationId xmlns:a16="http://schemas.microsoft.com/office/drawing/2014/main" id="{8D04576D-FE85-F6BA-A49B-0D4B81D4853C}"/>
              </a:ext>
            </a:extLst>
          </p:cNvPr>
          <p:cNvSpPr>
            <a:spLocks noGrp="1"/>
          </p:cNvSpPr>
          <p:nvPr>
            <p:ph type="sldNum" sz="quarter" idx="12"/>
          </p:nvPr>
        </p:nvSpPr>
        <p:spPr/>
        <p:txBody>
          <a:bodyPr/>
          <a:lstStyle/>
          <a:p>
            <a:fld id="{3341DCAC-D657-49AC-AFA1-66DB296B9906}" type="slidenum">
              <a:rPr lang="ja-JP" altLang="en-US" smtClean="0"/>
              <a:pPr/>
              <a:t>57</a:t>
            </a:fld>
            <a:endParaRPr lang="ja-JP" altLang="en-US"/>
          </a:p>
        </p:txBody>
      </p:sp>
    </p:spTree>
    <p:extLst>
      <p:ext uri="{BB962C8B-B14F-4D97-AF65-F5344CB8AC3E}">
        <p14:creationId xmlns:p14="http://schemas.microsoft.com/office/powerpoint/2010/main" val="29114893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662E3314-7EBF-935B-1965-0D82CE318111}"/>
              </a:ext>
            </a:extLst>
          </p:cNvPr>
          <p:cNvSpPr>
            <a:spLocks noGrp="1"/>
          </p:cNvSpPr>
          <p:nvPr>
            <p:ph type="body" sz="quarter" idx="15"/>
          </p:nvPr>
        </p:nvSpPr>
        <p:spPr/>
        <p:txBody>
          <a:bodyPr/>
          <a:lstStyle/>
          <a:p>
            <a:r>
              <a:rPr kumimoji="1" lang="ja-JP" altLang="en-US" dirty="0"/>
              <a:t>ながら使用</a:t>
            </a:r>
          </a:p>
        </p:txBody>
      </p:sp>
      <p:sp>
        <p:nvSpPr>
          <p:cNvPr id="3" name="テキスト プレースホルダー 2">
            <a:extLst>
              <a:ext uri="{FF2B5EF4-FFF2-40B4-BE49-F238E27FC236}">
                <a16:creationId xmlns:a16="http://schemas.microsoft.com/office/drawing/2014/main" id="{9FDD0720-CA2B-6EE1-D271-C827600587D0}"/>
              </a:ext>
            </a:extLst>
          </p:cNvPr>
          <p:cNvSpPr>
            <a:spLocks noGrp="1"/>
          </p:cNvSpPr>
          <p:nvPr>
            <p:ph type="body" sz="quarter" idx="14"/>
          </p:nvPr>
        </p:nvSpPr>
        <p:spPr/>
        <p:txBody>
          <a:bodyPr/>
          <a:lstStyle/>
          <a:p>
            <a:r>
              <a:rPr kumimoji="1" lang="en-US" altLang="ja-JP" dirty="0"/>
              <a:t>p.15</a:t>
            </a:r>
          </a:p>
        </p:txBody>
      </p:sp>
      <p:sp>
        <p:nvSpPr>
          <p:cNvPr id="4" name="スライド番号プレースホルダー 3">
            <a:extLst>
              <a:ext uri="{FF2B5EF4-FFF2-40B4-BE49-F238E27FC236}">
                <a16:creationId xmlns:a16="http://schemas.microsoft.com/office/drawing/2014/main" id="{AF8C9E17-C9E1-5324-A0C0-282E7101D45C}"/>
              </a:ext>
            </a:extLst>
          </p:cNvPr>
          <p:cNvSpPr>
            <a:spLocks noGrp="1"/>
          </p:cNvSpPr>
          <p:nvPr>
            <p:ph type="sldNum" sz="quarter" idx="12"/>
          </p:nvPr>
        </p:nvSpPr>
        <p:spPr/>
        <p:txBody>
          <a:bodyPr/>
          <a:lstStyle/>
          <a:p>
            <a:fld id="{3341DCAC-D657-49AC-AFA1-66DB296B9906}" type="slidenum">
              <a:rPr lang="ja-JP" altLang="en-US" smtClean="0"/>
              <a:pPr/>
              <a:t>58</a:t>
            </a:fld>
            <a:endParaRPr lang="ja-JP" altLang="en-US"/>
          </a:p>
        </p:txBody>
      </p:sp>
      <p:sp>
        <p:nvSpPr>
          <p:cNvPr id="5" name="テキスト プレースホルダー 4">
            <a:extLst>
              <a:ext uri="{FF2B5EF4-FFF2-40B4-BE49-F238E27FC236}">
                <a16:creationId xmlns:a16="http://schemas.microsoft.com/office/drawing/2014/main" id="{DA692CE8-7FE1-7B3B-91FF-9BF2563DF32F}"/>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4 </a:t>
            </a:r>
            <a:r>
              <a:rPr kumimoji="1" lang="ja-JP" altLang="en-US" dirty="0"/>
              <a:t>情報モラル</a:t>
            </a:r>
          </a:p>
        </p:txBody>
      </p:sp>
      <p:sp>
        <p:nvSpPr>
          <p:cNvPr id="6" name="コンテンツ プレースホルダー 5">
            <a:extLst>
              <a:ext uri="{FF2B5EF4-FFF2-40B4-BE49-F238E27FC236}">
                <a16:creationId xmlns:a16="http://schemas.microsoft.com/office/drawing/2014/main" id="{6B04E9B7-D56B-BF15-029C-20C76F05CE10}"/>
              </a:ext>
            </a:extLst>
          </p:cNvPr>
          <p:cNvSpPr>
            <a:spLocks noGrp="1"/>
          </p:cNvSpPr>
          <p:nvPr>
            <p:ph sz="quarter" idx="16"/>
          </p:nvPr>
        </p:nvSpPr>
        <p:spPr>
          <a:xfrm>
            <a:off x="368744" y="2042014"/>
            <a:ext cx="5992299" cy="4204506"/>
          </a:xfrm>
        </p:spPr>
        <p:txBody>
          <a:bodyPr/>
          <a:lstStyle/>
          <a:p>
            <a:pPr marL="0" indent="0">
              <a:buNone/>
            </a:pPr>
            <a:r>
              <a:rPr kumimoji="1" lang="ja-JP" altLang="en-US" dirty="0" smtClean="0"/>
              <a:t>　携帯</a:t>
            </a:r>
            <a:r>
              <a:rPr kumimoji="1" lang="ja-JP" altLang="en-US" dirty="0"/>
              <a:t>情報端末の「ながら使用」によって、駅のホームから線路に転落したり、自転車の運転中の使用によって死亡事故が起こったりしている。軽い気持ちで行ったことが、自分や他人の今後の人生を奪う結果となっている。</a:t>
            </a:r>
          </a:p>
        </p:txBody>
      </p:sp>
      <p:pic>
        <p:nvPicPr>
          <p:cNvPr id="7" name="図 6">
            <a:extLst>
              <a:ext uri="{FF2B5EF4-FFF2-40B4-BE49-F238E27FC236}">
                <a16:creationId xmlns:a16="http://schemas.microsoft.com/office/drawing/2014/main" id="{2AC5C402-C66D-9CC9-1CA6-043FA4084ED0}"/>
              </a:ext>
            </a:extLst>
          </p:cNvPr>
          <p:cNvPicPr>
            <a:picLocks noChangeAspect="1"/>
          </p:cNvPicPr>
          <p:nvPr/>
        </p:nvPicPr>
        <p:blipFill>
          <a:blip r:embed="rId2"/>
          <a:stretch>
            <a:fillRect/>
          </a:stretch>
        </p:blipFill>
        <p:spPr>
          <a:xfrm>
            <a:off x="6901681" y="2205952"/>
            <a:ext cx="4778679" cy="3332500"/>
          </a:xfrm>
          <a:prstGeom prst="rect">
            <a:avLst/>
          </a:prstGeom>
        </p:spPr>
      </p:pic>
    </p:spTree>
    <p:extLst>
      <p:ext uri="{BB962C8B-B14F-4D97-AF65-F5344CB8AC3E}">
        <p14:creationId xmlns:p14="http://schemas.microsoft.com/office/powerpoint/2010/main" val="30159978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5F4AB1ED-D6F3-906B-3AEC-AECA4997887E}"/>
              </a:ext>
            </a:extLst>
          </p:cNvPr>
          <p:cNvSpPr>
            <a:spLocks noGrp="1"/>
          </p:cNvSpPr>
          <p:nvPr>
            <p:ph type="body" sz="quarter" idx="14"/>
          </p:nvPr>
        </p:nvSpPr>
        <p:spPr/>
        <p:txBody>
          <a:bodyPr/>
          <a:lstStyle/>
          <a:p>
            <a:r>
              <a:rPr kumimoji="1" lang="en-US" altLang="ja-JP" dirty="0"/>
              <a:t>p.16</a:t>
            </a:r>
          </a:p>
        </p:txBody>
      </p:sp>
      <p:sp>
        <p:nvSpPr>
          <p:cNvPr id="8" name="テキスト プレースホルダー 7">
            <a:extLst>
              <a:ext uri="{FF2B5EF4-FFF2-40B4-BE49-F238E27FC236}">
                <a16:creationId xmlns:a16="http://schemas.microsoft.com/office/drawing/2014/main" id="{B084DCF3-9C6A-656E-C693-F29644D0DB21}"/>
              </a:ext>
            </a:extLst>
          </p:cNvPr>
          <p:cNvSpPr>
            <a:spLocks noGrp="1"/>
          </p:cNvSpPr>
          <p:nvPr>
            <p:ph type="body" sz="quarter" idx="35"/>
          </p:nvPr>
        </p:nvSpPr>
        <p:spPr/>
        <p:txBody>
          <a:bodyPr/>
          <a:lstStyle/>
          <a:p>
            <a:r>
              <a:rPr kumimoji="1" lang="ja-JP" altLang="en-US" dirty="0"/>
              <a:t>個人情報の流出</a:t>
            </a:r>
          </a:p>
        </p:txBody>
      </p:sp>
      <p:sp>
        <p:nvSpPr>
          <p:cNvPr id="9" name="テキスト プレースホルダー 8">
            <a:extLst>
              <a:ext uri="{FF2B5EF4-FFF2-40B4-BE49-F238E27FC236}">
                <a16:creationId xmlns:a16="http://schemas.microsoft.com/office/drawing/2014/main" id="{296E5FF9-E438-6FE8-555C-698334664D54}"/>
              </a:ext>
            </a:extLst>
          </p:cNvPr>
          <p:cNvSpPr>
            <a:spLocks noGrp="1"/>
          </p:cNvSpPr>
          <p:nvPr>
            <p:ph type="body" sz="quarter" idx="24"/>
          </p:nvPr>
        </p:nvSpPr>
        <p:spPr/>
        <p:txBody>
          <a:bodyPr/>
          <a:lstStyle/>
          <a:p>
            <a:r>
              <a:rPr kumimoji="1" lang="en-US" altLang="ja-JP" dirty="0"/>
              <a:t>5</a:t>
            </a:r>
            <a:endParaRPr kumimoji="1" lang="ja-JP" altLang="en-US" dirty="0"/>
          </a:p>
        </p:txBody>
      </p:sp>
      <p:sp>
        <p:nvSpPr>
          <p:cNvPr id="10" name="スライド番号プレースホルダー 9">
            <a:extLst>
              <a:ext uri="{FF2B5EF4-FFF2-40B4-BE49-F238E27FC236}">
                <a16:creationId xmlns:a16="http://schemas.microsoft.com/office/drawing/2014/main" id="{3A100FD5-0265-5F10-6F45-11027C628A03}"/>
              </a:ext>
            </a:extLst>
          </p:cNvPr>
          <p:cNvSpPr>
            <a:spLocks noGrp="1"/>
          </p:cNvSpPr>
          <p:nvPr>
            <p:ph type="sldNum" sz="quarter" idx="12"/>
          </p:nvPr>
        </p:nvSpPr>
        <p:spPr/>
        <p:txBody>
          <a:bodyPr/>
          <a:lstStyle/>
          <a:p>
            <a:fld id="{3341DCAC-D657-49AC-AFA1-66DB296B9906}" type="slidenum">
              <a:rPr lang="ja-JP" altLang="en-US" smtClean="0"/>
              <a:pPr/>
              <a:t>59</a:t>
            </a:fld>
            <a:endParaRPr lang="ja-JP" altLang="en-US"/>
          </a:p>
        </p:txBody>
      </p:sp>
      <p:sp>
        <p:nvSpPr>
          <p:cNvPr id="11" name="テキスト プレースホルダー 10">
            <a:extLst>
              <a:ext uri="{FF2B5EF4-FFF2-40B4-BE49-F238E27FC236}">
                <a16:creationId xmlns:a16="http://schemas.microsoft.com/office/drawing/2014/main" id="{77FE0C67-484E-ACC1-B4B1-D3D0424027D7}"/>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5 </a:t>
            </a:r>
            <a:r>
              <a:rPr kumimoji="1" lang="ja-JP" altLang="en-US" dirty="0"/>
              <a:t>個人情報の流出</a:t>
            </a:r>
          </a:p>
        </p:txBody>
      </p:sp>
      <p:pic>
        <p:nvPicPr>
          <p:cNvPr id="18" name="図 17">
            <a:extLst>
              <a:ext uri="{FF2B5EF4-FFF2-40B4-BE49-F238E27FC236}">
                <a16:creationId xmlns:a16="http://schemas.microsoft.com/office/drawing/2014/main" id="{15D1FC54-323A-2955-CB6B-D8F320FA62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1891" y="2096585"/>
            <a:ext cx="5938018" cy="3694496"/>
          </a:xfrm>
          <a:prstGeom prst="rect">
            <a:avLst/>
          </a:prstGeom>
        </p:spPr>
      </p:pic>
    </p:spTree>
    <p:extLst>
      <p:ext uri="{BB962C8B-B14F-4D97-AF65-F5344CB8AC3E}">
        <p14:creationId xmlns:p14="http://schemas.microsoft.com/office/powerpoint/2010/main" val="501867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41EDE-ACAB-EBDF-8AF2-8A22BE64AF66}"/>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753032CC-9536-FABB-0486-30B83ED441D5}"/>
              </a:ext>
            </a:extLst>
          </p:cNvPr>
          <p:cNvSpPr>
            <a:spLocks noGrp="1"/>
          </p:cNvSpPr>
          <p:nvPr>
            <p:ph type="body" sz="quarter" idx="14"/>
          </p:nvPr>
        </p:nvSpPr>
        <p:spPr/>
        <p:txBody>
          <a:bodyPr/>
          <a:lstStyle/>
          <a:p>
            <a:r>
              <a:rPr kumimoji="1" lang="en-US" altLang="ja-JP" dirty="0"/>
              <a:t>p.8</a:t>
            </a:r>
          </a:p>
        </p:txBody>
      </p:sp>
      <p:sp>
        <p:nvSpPr>
          <p:cNvPr id="3" name="テキスト プレースホルダー 2">
            <a:extLst>
              <a:ext uri="{FF2B5EF4-FFF2-40B4-BE49-F238E27FC236}">
                <a16:creationId xmlns:a16="http://schemas.microsoft.com/office/drawing/2014/main" id="{328D08D6-7207-D7C4-ED76-D67C2613203D}"/>
              </a:ext>
            </a:extLst>
          </p:cNvPr>
          <p:cNvSpPr>
            <a:spLocks noGrp="1"/>
          </p:cNvSpPr>
          <p:nvPr>
            <p:ph type="body" sz="quarter" idx="15"/>
          </p:nvPr>
        </p:nvSpPr>
        <p:spPr/>
        <p:txBody>
          <a:bodyPr/>
          <a:lstStyle/>
          <a:p>
            <a:r>
              <a:rPr kumimoji="1" lang="ja-JP" altLang="en-US" dirty="0"/>
              <a:t>情報の特性</a:t>
            </a:r>
          </a:p>
        </p:txBody>
      </p:sp>
      <p:sp>
        <p:nvSpPr>
          <p:cNvPr id="4" name="テキスト プレースホルダー 3">
            <a:extLst>
              <a:ext uri="{FF2B5EF4-FFF2-40B4-BE49-F238E27FC236}">
                <a16:creationId xmlns:a16="http://schemas.microsoft.com/office/drawing/2014/main" id="{7DEA1DC8-5A37-1D19-5C57-C3EC4EA60559}"/>
              </a:ext>
            </a:extLst>
          </p:cNvPr>
          <p:cNvSpPr>
            <a:spLocks noGrp="1"/>
          </p:cNvSpPr>
          <p:nvPr>
            <p:ph type="body" sz="quarter" idx="16"/>
          </p:nvPr>
        </p:nvSpPr>
        <p:spPr/>
        <p:txBody>
          <a:bodyPr/>
          <a:lstStyle/>
          <a:p>
            <a:r>
              <a:rPr kumimoji="1" lang="en-US" altLang="ja-JP" dirty="0"/>
              <a:t>1</a:t>
            </a:r>
            <a:endParaRPr kumimoji="1" lang="ja-JP" altLang="en-US" dirty="0"/>
          </a:p>
        </p:txBody>
      </p:sp>
      <p:sp>
        <p:nvSpPr>
          <p:cNvPr id="5" name="スライド番号プレースホルダー 4">
            <a:extLst>
              <a:ext uri="{FF2B5EF4-FFF2-40B4-BE49-F238E27FC236}">
                <a16:creationId xmlns:a16="http://schemas.microsoft.com/office/drawing/2014/main" id="{4860875C-B2D3-D84B-8F89-26762D0E0A1E}"/>
              </a:ext>
            </a:extLst>
          </p:cNvPr>
          <p:cNvSpPr>
            <a:spLocks noGrp="1"/>
          </p:cNvSpPr>
          <p:nvPr>
            <p:ph type="sldNum" sz="quarter" idx="12"/>
          </p:nvPr>
        </p:nvSpPr>
        <p:spPr/>
        <p:txBody>
          <a:bodyPr/>
          <a:lstStyle/>
          <a:p>
            <a:fld id="{3341DCAC-D657-49AC-AFA1-66DB296B9906}" type="slidenum">
              <a:rPr lang="ja-JP" altLang="en-US" smtClean="0"/>
              <a:pPr/>
              <a:t>6</a:t>
            </a:fld>
            <a:endParaRPr lang="ja-JP" altLang="en-US"/>
          </a:p>
        </p:txBody>
      </p:sp>
      <p:sp>
        <p:nvSpPr>
          <p:cNvPr id="6" name="テキスト プレースホルダー 5">
            <a:extLst>
              <a:ext uri="{FF2B5EF4-FFF2-40B4-BE49-F238E27FC236}">
                <a16:creationId xmlns:a16="http://schemas.microsoft.com/office/drawing/2014/main" id="{8E89DFB9-4A91-6CB3-9C5F-0182E1DE6C15}"/>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1 </a:t>
            </a:r>
            <a:r>
              <a:rPr kumimoji="1" lang="ja-JP" altLang="en-US" dirty="0"/>
              <a:t>情報とメディアの特性</a:t>
            </a:r>
          </a:p>
        </p:txBody>
      </p:sp>
      <p:sp>
        <p:nvSpPr>
          <p:cNvPr id="7" name="テキスト プレースホルダー 6">
            <a:extLst>
              <a:ext uri="{FF2B5EF4-FFF2-40B4-BE49-F238E27FC236}">
                <a16:creationId xmlns:a16="http://schemas.microsoft.com/office/drawing/2014/main" id="{77D9A68A-9011-00AB-DA97-FF4E5763BF9C}"/>
              </a:ext>
            </a:extLst>
          </p:cNvPr>
          <p:cNvSpPr>
            <a:spLocks noGrp="1"/>
          </p:cNvSpPr>
          <p:nvPr>
            <p:ph type="body" sz="quarter" idx="25"/>
          </p:nvPr>
        </p:nvSpPr>
        <p:spPr>
          <a:xfrm>
            <a:off x="7512908" y="1652337"/>
            <a:ext cx="4100472" cy="4379495"/>
          </a:xfrm>
        </p:spPr>
        <p:txBody>
          <a:bodyPr anchor="b">
            <a:normAutofit/>
          </a:bodyPr>
          <a:lstStyle/>
          <a:p>
            <a:r>
              <a:rPr kumimoji="1" lang="ja-JP" altLang="en-US" sz="2400" dirty="0"/>
              <a:t>図</a:t>
            </a:r>
            <a:r>
              <a:rPr kumimoji="1" lang="en-US" altLang="ja-JP" sz="2400" dirty="0"/>
              <a:t>1</a:t>
            </a:r>
            <a:r>
              <a:rPr kumimoji="1" lang="ja-JP" altLang="en-US" sz="2400" dirty="0"/>
              <a:t>　情報の価値</a:t>
            </a:r>
          </a:p>
          <a:p>
            <a:r>
              <a:rPr kumimoji="1" lang="ja-JP" altLang="en-US" sz="2400" dirty="0"/>
              <a:t>同じ情報でも、立場や興味、関心などの違いによって価値の差が生じる。</a:t>
            </a:r>
          </a:p>
        </p:txBody>
      </p:sp>
      <p:pic>
        <p:nvPicPr>
          <p:cNvPr id="8" name="図 7">
            <a:extLst>
              <a:ext uri="{FF2B5EF4-FFF2-40B4-BE49-F238E27FC236}">
                <a16:creationId xmlns:a16="http://schemas.microsoft.com/office/drawing/2014/main" id="{33FCC0D9-2613-EE3C-AD69-5F7B72898C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6028" y="472562"/>
            <a:ext cx="2856834" cy="5847789"/>
          </a:xfrm>
          <a:prstGeom prst="rect">
            <a:avLst/>
          </a:prstGeom>
        </p:spPr>
      </p:pic>
    </p:spTree>
    <p:extLst>
      <p:ext uri="{BB962C8B-B14F-4D97-AF65-F5344CB8AC3E}">
        <p14:creationId xmlns:p14="http://schemas.microsoft.com/office/powerpoint/2010/main" val="5059936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8FE86-54D9-DFA3-A28A-4D7517EA055E}"/>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070C3220-202E-E11F-4AF6-0EA656F92F18}"/>
              </a:ext>
            </a:extLst>
          </p:cNvPr>
          <p:cNvSpPr>
            <a:spLocks noGrp="1"/>
          </p:cNvSpPr>
          <p:nvPr>
            <p:ph type="body" idx="1"/>
          </p:nvPr>
        </p:nvSpPr>
        <p:spPr/>
        <p:txBody>
          <a:bodyPr>
            <a:normAutofit fontScale="92500" lnSpcReduction="10000"/>
          </a:bodyPr>
          <a:lstStyle/>
          <a:p>
            <a:r>
              <a:rPr kumimoji="1" lang="ja-JP" altLang="en-US" dirty="0"/>
              <a:t>個人情報とは</a:t>
            </a:r>
          </a:p>
        </p:txBody>
      </p:sp>
      <p:sp>
        <p:nvSpPr>
          <p:cNvPr id="3" name="テキスト プレースホルダー 2">
            <a:extLst>
              <a:ext uri="{FF2B5EF4-FFF2-40B4-BE49-F238E27FC236}">
                <a16:creationId xmlns:a16="http://schemas.microsoft.com/office/drawing/2014/main" id="{032F4698-288B-528C-1CCF-D76FD6B2D386}"/>
              </a:ext>
            </a:extLst>
          </p:cNvPr>
          <p:cNvSpPr>
            <a:spLocks noGrp="1"/>
          </p:cNvSpPr>
          <p:nvPr>
            <p:ph type="body" sz="quarter" idx="14"/>
          </p:nvPr>
        </p:nvSpPr>
        <p:spPr/>
        <p:txBody>
          <a:bodyPr/>
          <a:lstStyle/>
          <a:p>
            <a:r>
              <a:rPr kumimoji="1" lang="en-US" altLang="ja-JP" dirty="0"/>
              <a:t>p.16</a:t>
            </a:r>
          </a:p>
        </p:txBody>
      </p:sp>
      <p:sp>
        <p:nvSpPr>
          <p:cNvPr id="4" name="テキスト プレースホルダー 3">
            <a:extLst>
              <a:ext uri="{FF2B5EF4-FFF2-40B4-BE49-F238E27FC236}">
                <a16:creationId xmlns:a16="http://schemas.microsoft.com/office/drawing/2014/main" id="{D4E921AE-C600-5DA7-7190-E7AEA71FE319}"/>
              </a:ext>
            </a:extLst>
          </p:cNvPr>
          <p:cNvSpPr>
            <a:spLocks noGrp="1"/>
          </p:cNvSpPr>
          <p:nvPr>
            <p:ph type="body" idx="15"/>
          </p:nvPr>
        </p:nvSpPr>
        <p:spPr/>
        <p:txBody>
          <a:bodyPr>
            <a:normAutofit fontScale="92500" lnSpcReduction="10000"/>
          </a:bodyPr>
          <a:lstStyle/>
          <a:p>
            <a:r>
              <a:rPr kumimoji="1" lang="en-US" altLang="ja-JP" dirty="0"/>
              <a:t>1</a:t>
            </a:r>
            <a:endParaRPr kumimoji="1" lang="ja-JP" altLang="en-US" dirty="0"/>
          </a:p>
        </p:txBody>
      </p:sp>
      <p:sp>
        <p:nvSpPr>
          <p:cNvPr id="5" name="テキスト プレースホルダー 4">
            <a:extLst>
              <a:ext uri="{FF2B5EF4-FFF2-40B4-BE49-F238E27FC236}">
                <a16:creationId xmlns:a16="http://schemas.microsoft.com/office/drawing/2014/main" id="{B1E9690A-C7DB-9734-B9EF-8FDB78D8C98D}"/>
              </a:ext>
            </a:extLst>
          </p:cNvPr>
          <p:cNvSpPr>
            <a:spLocks noGrp="1"/>
          </p:cNvSpPr>
          <p:nvPr>
            <p:ph type="body" idx="16"/>
          </p:nvPr>
        </p:nvSpPr>
        <p:spPr/>
        <p:txBody>
          <a:bodyPr>
            <a:normAutofit fontScale="92500" lnSpcReduction="10000"/>
          </a:bodyPr>
          <a:lstStyle/>
          <a:p>
            <a:r>
              <a:rPr kumimoji="1" lang="en-US" altLang="ja-JP" dirty="0"/>
              <a:t>SNS</a:t>
            </a:r>
            <a:r>
              <a:rPr kumimoji="1" lang="ja-JP" altLang="en-US" dirty="0"/>
              <a:t>への書き込み</a:t>
            </a:r>
          </a:p>
        </p:txBody>
      </p:sp>
      <p:sp>
        <p:nvSpPr>
          <p:cNvPr id="6" name="テキスト プレースホルダー 5">
            <a:extLst>
              <a:ext uri="{FF2B5EF4-FFF2-40B4-BE49-F238E27FC236}">
                <a16:creationId xmlns:a16="http://schemas.microsoft.com/office/drawing/2014/main" id="{18E14F8B-36C0-5DB8-201A-17AACAABFBA3}"/>
              </a:ext>
            </a:extLst>
          </p:cNvPr>
          <p:cNvSpPr>
            <a:spLocks noGrp="1"/>
          </p:cNvSpPr>
          <p:nvPr>
            <p:ph type="body" sz="quarter" idx="25"/>
          </p:nvPr>
        </p:nvSpPr>
        <p:spPr/>
        <p:txBody>
          <a:bodyPr/>
          <a:lstStyle/>
          <a:p>
            <a:r>
              <a:rPr kumimoji="1" lang="ja-JP" altLang="en-US" dirty="0"/>
              <a:t>　インターネットの利用によって起こる個人情報の流出には、どのような原因があるのだろうか。</a:t>
            </a:r>
          </a:p>
        </p:txBody>
      </p:sp>
      <p:sp>
        <p:nvSpPr>
          <p:cNvPr id="7" name="テキスト プレースホルダー 6">
            <a:extLst>
              <a:ext uri="{FF2B5EF4-FFF2-40B4-BE49-F238E27FC236}">
                <a16:creationId xmlns:a16="http://schemas.microsoft.com/office/drawing/2014/main" id="{7FC12803-2C71-2A35-EA98-E457D87826BE}"/>
              </a:ext>
            </a:extLst>
          </p:cNvPr>
          <p:cNvSpPr>
            <a:spLocks noGrp="1"/>
          </p:cNvSpPr>
          <p:nvPr>
            <p:ph type="body" idx="26"/>
          </p:nvPr>
        </p:nvSpPr>
        <p:spPr/>
        <p:txBody>
          <a:bodyPr>
            <a:normAutofit fontScale="92500" lnSpcReduction="10000"/>
          </a:bodyPr>
          <a:lstStyle/>
          <a:p>
            <a:r>
              <a:rPr kumimoji="1" lang="en-US" altLang="ja-JP" dirty="0"/>
              <a:t>2</a:t>
            </a:r>
            <a:endParaRPr kumimoji="1" lang="ja-JP" altLang="en-US" dirty="0"/>
          </a:p>
        </p:txBody>
      </p:sp>
      <p:sp>
        <p:nvSpPr>
          <p:cNvPr id="8" name="テキスト プレースホルダー 7">
            <a:extLst>
              <a:ext uri="{FF2B5EF4-FFF2-40B4-BE49-F238E27FC236}">
                <a16:creationId xmlns:a16="http://schemas.microsoft.com/office/drawing/2014/main" id="{C856AA1E-A203-182D-64E3-F6166EC0F137}"/>
              </a:ext>
            </a:extLst>
          </p:cNvPr>
          <p:cNvSpPr>
            <a:spLocks noGrp="1"/>
          </p:cNvSpPr>
          <p:nvPr>
            <p:ph type="body" sz="quarter" idx="35"/>
          </p:nvPr>
        </p:nvSpPr>
        <p:spPr/>
        <p:txBody>
          <a:bodyPr/>
          <a:lstStyle/>
          <a:p>
            <a:r>
              <a:rPr kumimoji="1" lang="ja-JP" altLang="en-US" dirty="0"/>
              <a:t>個人情報の流出</a:t>
            </a:r>
          </a:p>
        </p:txBody>
      </p:sp>
      <p:sp>
        <p:nvSpPr>
          <p:cNvPr id="9" name="テキスト プレースホルダー 8">
            <a:extLst>
              <a:ext uri="{FF2B5EF4-FFF2-40B4-BE49-F238E27FC236}">
                <a16:creationId xmlns:a16="http://schemas.microsoft.com/office/drawing/2014/main" id="{EC273B6F-ACDD-0705-27A8-A036C9266FE2}"/>
              </a:ext>
            </a:extLst>
          </p:cNvPr>
          <p:cNvSpPr>
            <a:spLocks noGrp="1"/>
          </p:cNvSpPr>
          <p:nvPr>
            <p:ph type="body" sz="quarter" idx="24"/>
          </p:nvPr>
        </p:nvSpPr>
        <p:spPr/>
        <p:txBody>
          <a:bodyPr/>
          <a:lstStyle/>
          <a:p>
            <a:r>
              <a:rPr kumimoji="1" lang="en-US" altLang="ja-JP" dirty="0"/>
              <a:t>5</a:t>
            </a:r>
            <a:endParaRPr kumimoji="1" lang="ja-JP" altLang="en-US" dirty="0"/>
          </a:p>
        </p:txBody>
      </p:sp>
      <p:sp>
        <p:nvSpPr>
          <p:cNvPr id="10" name="スライド番号プレースホルダー 9">
            <a:extLst>
              <a:ext uri="{FF2B5EF4-FFF2-40B4-BE49-F238E27FC236}">
                <a16:creationId xmlns:a16="http://schemas.microsoft.com/office/drawing/2014/main" id="{CAF8F9A8-59AD-19BB-2BC3-F5DE59998E5C}"/>
              </a:ext>
            </a:extLst>
          </p:cNvPr>
          <p:cNvSpPr>
            <a:spLocks noGrp="1"/>
          </p:cNvSpPr>
          <p:nvPr>
            <p:ph type="sldNum" sz="quarter" idx="12"/>
          </p:nvPr>
        </p:nvSpPr>
        <p:spPr/>
        <p:txBody>
          <a:bodyPr/>
          <a:lstStyle/>
          <a:p>
            <a:fld id="{3341DCAC-D657-49AC-AFA1-66DB296B9906}" type="slidenum">
              <a:rPr lang="ja-JP" altLang="en-US" smtClean="0"/>
              <a:pPr/>
              <a:t>60</a:t>
            </a:fld>
            <a:endParaRPr lang="ja-JP" altLang="en-US"/>
          </a:p>
        </p:txBody>
      </p:sp>
      <p:sp>
        <p:nvSpPr>
          <p:cNvPr id="11" name="テキスト プレースホルダー 10">
            <a:extLst>
              <a:ext uri="{FF2B5EF4-FFF2-40B4-BE49-F238E27FC236}">
                <a16:creationId xmlns:a16="http://schemas.microsoft.com/office/drawing/2014/main" id="{01B28854-B5A2-2D2C-68EF-C69E79CC29C9}"/>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5 </a:t>
            </a:r>
            <a:r>
              <a:rPr kumimoji="1" lang="ja-JP" altLang="en-US" dirty="0"/>
              <a:t>個人情報の流出</a:t>
            </a:r>
          </a:p>
        </p:txBody>
      </p:sp>
      <p:sp>
        <p:nvSpPr>
          <p:cNvPr id="12" name="テキスト プレースホルダー 11">
            <a:extLst>
              <a:ext uri="{FF2B5EF4-FFF2-40B4-BE49-F238E27FC236}">
                <a16:creationId xmlns:a16="http://schemas.microsoft.com/office/drawing/2014/main" id="{D1BD83F5-17AD-4BFC-1D9D-C575CFFFD1E5}"/>
              </a:ext>
            </a:extLst>
          </p:cNvPr>
          <p:cNvSpPr>
            <a:spLocks noGrp="1"/>
          </p:cNvSpPr>
          <p:nvPr>
            <p:ph type="body" idx="36"/>
          </p:nvPr>
        </p:nvSpPr>
        <p:spPr/>
        <p:txBody>
          <a:bodyPr>
            <a:normAutofit fontScale="92500" lnSpcReduction="10000"/>
          </a:bodyPr>
          <a:lstStyle/>
          <a:p>
            <a:r>
              <a:rPr kumimoji="1" lang="ja-JP" altLang="en-US" dirty="0"/>
              <a:t>写真に含まれる位置情報</a:t>
            </a:r>
          </a:p>
        </p:txBody>
      </p:sp>
      <p:sp>
        <p:nvSpPr>
          <p:cNvPr id="13" name="テキスト プレースホルダー 12">
            <a:extLst>
              <a:ext uri="{FF2B5EF4-FFF2-40B4-BE49-F238E27FC236}">
                <a16:creationId xmlns:a16="http://schemas.microsoft.com/office/drawing/2014/main" id="{E1287523-34A7-5369-BD79-1A4CBBB1BCE4}"/>
              </a:ext>
            </a:extLst>
          </p:cNvPr>
          <p:cNvSpPr>
            <a:spLocks noGrp="1"/>
          </p:cNvSpPr>
          <p:nvPr>
            <p:ph type="body" idx="37"/>
          </p:nvPr>
        </p:nvSpPr>
        <p:spPr/>
        <p:txBody>
          <a:bodyPr>
            <a:normAutofit fontScale="92500" lnSpcReduction="10000"/>
          </a:bodyPr>
          <a:lstStyle/>
          <a:p>
            <a:r>
              <a:rPr kumimoji="1" lang="en-US" altLang="ja-JP" dirty="0"/>
              <a:t>3</a:t>
            </a:r>
            <a:endParaRPr kumimoji="1" lang="ja-JP" altLang="en-US" dirty="0"/>
          </a:p>
        </p:txBody>
      </p:sp>
      <p:sp>
        <p:nvSpPr>
          <p:cNvPr id="14" name="テキスト プレースホルダー 13">
            <a:extLst>
              <a:ext uri="{FF2B5EF4-FFF2-40B4-BE49-F238E27FC236}">
                <a16:creationId xmlns:a16="http://schemas.microsoft.com/office/drawing/2014/main" id="{1E020021-D0D7-5922-7949-FC4C05F3D751}"/>
              </a:ext>
            </a:extLst>
          </p:cNvPr>
          <p:cNvSpPr>
            <a:spLocks noGrp="1"/>
          </p:cNvSpPr>
          <p:nvPr>
            <p:ph type="body" idx="38"/>
          </p:nvPr>
        </p:nvSpPr>
        <p:spPr/>
        <p:txBody>
          <a:bodyPr>
            <a:normAutofit fontScale="92500" lnSpcReduction="10000"/>
          </a:bodyPr>
          <a:lstStyle/>
          <a:p>
            <a:r>
              <a:rPr kumimoji="1" lang="ja-JP" altLang="en-US" dirty="0"/>
              <a:t>個人が特定される仕組み</a:t>
            </a:r>
          </a:p>
        </p:txBody>
      </p:sp>
      <p:sp>
        <p:nvSpPr>
          <p:cNvPr id="15" name="テキスト プレースホルダー 14">
            <a:extLst>
              <a:ext uri="{FF2B5EF4-FFF2-40B4-BE49-F238E27FC236}">
                <a16:creationId xmlns:a16="http://schemas.microsoft.com/office/drawing/2014/main" id="{3548B959-6683-676E-D21A-691252FC1389}"/>
              </a:ext>
            </a:extLst>
          </p:cNvPr>
          <p:cNvSpPr>
            <a:spLocks noGrp="1"/>
          </p:cNvSpPr>
          <p:nvPr>
            <p:ph type="body" idx="39"/>
          </p:nvPr>
        </p:nvSpPr>
        <p:spPr/>
        <p:txBody>
          <a:bodyPr>
            <a:normAutofit fontScale="92500" lnSpcReduction="10000"/>
          </a:bodyPr>
          <a:lstStyle/>
          <a:p>
            <a:r>
              <a:rPr kumimoji="1" lang="en-US" altLang="ja-JP" dirty="0"/>
              <a:t>4</a:t>
            </a:r>
            <a:endParaRPr kumimoji="1" lang="ja-JP" altLang="en-US" dirty="0"/>
          </a:p>
        </p:txBody>
      </p:sp>
    </p:spTree>
    <p:extLst>
      <p:ext uri="{BB962C8B-B14F-4D97-AF65-F5344CB8AC3E}">
        <p14:creationId xmlns:p14="http://schemas.microsoft.com/office/powerpoint/2010/main" val="19794605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5E784-192A-857A-2B26-E34912D02CDC}"/>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922BC71E-2C4A-CC16-DEF6-213E0BB85C58}"/>
              </a:ext>
            </a:extLst>
          </p:cNvPr>
          <p:cNvSpPr>
            <a:spLocks noGrp="1"/>
          </p:cNvSpPr>
          <p:nvPr>
            <p:ph type="body" sz="quarter" idx="14"/>
          </p:nvPr>
        </p:nvSpPr>
        <p:spPr/>
        <p:txBody>
          <a:bodyPr/>
          <a:lstStyle/>
          <a:p>
            <a:r>
              <a:rPr kumimoji="1" lang="en-US" altLang="ja-JP" dirty="0"/>
              <a:t>p.16</a:t>
            </a:r>
          </a:p>
        </p:txBody>
      </p:sp>
      <p:sp>
        <p:nvSpPr>
          <p:cNvPr id="3" name="テキスト プレースホルダー 2">
            <a:extLst>
              <a:ext uri="{FF2B5EF4-FFF2-40B4-BE49-F238E27FC236}">
                <a16:creationId xmlns:a16="http://schemas.microsoft.com/office/drawing/2014/main" id="{3DC53967-CDEF-A0F7-952E-610378D0DB4D}"/>
              </a:ext>
            </a:extLst>
          </p:cNvPr>
          <p:cNvSpPr>
            <a:spLocks noGrp="1"/>
          </p:cNvSpPr>
          <p:nvPr>
            <p:ph type="body" sz="quarter" idx="15"/>
          </p:nvPr>
        </p:nvSpPr>
        <p:spPr/>
        <p:txBody>
          <a:bodyPr/>
          <a:lstStyle/>
          <a:p>
            <a:r>
              <a:rPr kumimoji="1" lang="ja-JP" altLang="en-US" dirty="0"/>
              <a:t>個人情報とは</a:t>
            </a:r>
          </a:p>
        </p:txBody>
      </p:sp>
      <p:sp>
        <p:nvSpPr>
          <p:cNvPr id="4" name="テキスト プレースホルダー 3">
            <a:extLst>
              <a:ext uri="{FF2B5EF4-FFF2-40B4-BE49-F238E27FC236}">
                <a16:creationId xmlns:a16="http://schemas.microsoft.com/office/drawing/2014/main" id="{F35CC980-1194-5F3E-1A7F-D9E860279770}"/>
              </a:ext>
            </a:extLst>
          </p:cNvPr>
          <p:cNvSpPr>
            <a:spLocks noGrp="1"/>
          </p:cNvSpPr>
          <p:nvPr>
            <p:ph type="body" sz="quarter" idx="16"/>
          </p:nvPr>
        </p:nvSpPr>
        <p:spPr/>
        <p:txBody>
          <a:bodyPr/>
          <a:lstStyle/>
          <a:p>
            <a:r>
              <a:rPr kumimoji="1" lang="en-US" altLang="ja-JP" dirty="0"/>
              <a:t>1</a:t>
            </a:r>
            <a:endParaRPr kumimoji="1" lang="ja-JP" altLang="en-US" dirty="0"/>
          </a:p>
        </p:txBody>
      </p:sp>
      <p:sp>
        <p:nvSpPr>
          <p:cNvPr id="5" name="スライド番号プレースホルダー 4">
            <a:extLst>
              <a:ext uri="{FF2B5EF4-FFF2-40B4-BE49-F238E27FC236}">
                <a16:creationId xmlns:a16="http://schemas.microsoft.com/office/drawing/2014/main" id="{D81A28C5-D1E1-A605-E006-492E4191FE46}"/>
              </a:ext>
            </a:extLst>
          </p:cNvPr>
          <p:cNvSpPr>
            <a:spLocks noGrp="1"/>
          </p:cNvSpPr>
          <p:nvPr>
            <p:ph type="sldNum" sz="quarter" idx="12"/>
          </p:nvPr>
        </p:nvSpPr>
        <p:spPr/>
        <p:txBody>
          <a:bodyPr/>
          <a:lstStyle/>
          <a:p>
            <a:fld id="{3341DCAC-D657-49AC-AFA1-66DB296B9906}" type="slidenum">
              <a:rPr lang="ja-JP" altLang="en-US" smtClean="0"/>
              <a:pPr/>
              <a:t>61</a:t>
            </a:fld>
            <a:endParaRPr lang="ja-JP" altLang="en-US"/>
          </a:p>
        </p:txBody>
      </p:sp>
      <p:sp>
        <p:nvSpPr>
          <p:cNvPr id="6" name="テキスト プレースホルダー 5">
            <a:extLst>
              <a:ext uri="{FF2B5EF4-FFF2-40B4-BE49-F238E27FC236}">
                <a16:creationId xmlns:a16="http://schemas.microsoft.com/office/drawing/2014/main" id="{4ECD74C8-1208-E31F-D6F1-33F258FF5869}"/>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5 </a:t>
            </a:r>
            <a:r>
              <a:rPr kumimoji="1" lang="ja-JP" altLang="en-US" dirty="0"/>
              <a:t>個人情報の流出</a:t>
            </a:r>
          </a:p>
        </p:txBody>
      </p:sp>
      <p:sp>
        <p:nvSpPr>
          <p:cNvPr id="7" name="テキスト プレースホルダー 6">
            <a:extLst>
              <a:ext uri="{FF2B5EF4-FFF2-40B4-BE49-F238E27FC236}">
                <a16:creationId xmlns:a16="http://schemas.microsoft.com/office/drawing/2014/main" id="{9086E2CA-DE96-BB00-7144-573D631F7B89}"/>
              </a:ext>
            </a:extLst>
          </p:cNvPr>
          <p:cNvSpPr>
            <a:spLocks noGrp="1"/>
          </p:cNvSpPr>
          <p:nvPr>
            <p:ph type="body" sz="quarter" idx="25"/>
          </p:nvPr>
        </p:nvSpPr>
        <p:spPr>
          <a:xfrm>
            <a:off x="578620" y="1652337"/>
            <a:ext cx="11034760" cy="1646279"/>
          </a:xfrm>
        </p:spPr>
        <p:txBody>
          <a:bodyPr/>
          <a:lstStyle/>
          <a:p>
            <a:r>
              <a:rPr kumimoji="1" lang="ja-JP" altLang="en-US" dirty="0"/>
              <a:t>　</a:t>
            </a:r>
            <a:r>
              <a:rPr kumimoji="1" lang="ja-JP" altLang="en-US" b="1" dirty="0">
                <a:solidFill>
                  <a:srgbClr val="0070C0"/>
                </a:solidFill>
              </a:rPr>
              <a:t>個人情報</a:t>
            </a:r>
            <a:r>
              <a:rPr kumimoji="1" lang="ja-JP" altLang="en-US" dirty="0"/>
              <a:t>とは、それを見れば個人が特定できてしまう情報のことである。また、学校名や所属している部活動など、</a:t>
            </a:r>
            <a:r>
              <a:rPr kumimoji="1" lang="en-US" altLang="ja-JP" dirty="0"/>
              <a:t>1</a:t>
            </a:r>
            <a:r>
              <a:rPr kumimoji="1" lang="ja-JP" altLang="en-US" dirty="0"/>
              <a:t>つだけでは分からなくても、いくつかの情報を組み合わせて個人が特定できるものも個人情報である。</a:t>
            </a:r>
          </a:p>
        </p:txBody>
      </p:sp>
      <p:pic>
        <p:nvPicPr>
          <p:cNvPr id="8" name="図 7">
            <a:extLst>
              <a:ext uri="{FF2B5EF4-FFF2-40B4-BE49-F238E27FC236}">
                <a16:creationId xmlns:a16="http://schemas.microsoft.com/office/drawing/2014/main" id="{F819CEB2-9723-553B-A29F-1D75FF97B1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64693" y="3559384"/>
            <a:ext cx="2709950" cy="2909454"/>
          </a:xfrm>
          <a:prstGeom prst="rect">
            <a:avLst/>
          </a:prstGeom>
        </p:spPr>
      </p:pic>
    </p:spTree>
    <p:extLst>
      <p:ext uri="{BB962C8B-B14F-4D97-AF65-F5344CB8AC3E}">
        <p14:creationId xmlns:p14="http://schemas.microsoft.com/office/powerpoint/2010/main" val="38613413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D4F5E-A1B4-2E51-03F8-5B88021E5907}"/>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05B1B5B3-A8AB-04A0-65E4-BF4D2DEF3FD1}"/>
              </a:ext>
            </a:extLst>
          </p:cNvPr>
          <p:cNvSpPr>
            <a:spLocks noGrp="1"/>
          </p:cNvSpPr>
          <p:nvPr>
            <p:ph type="body" sz="quarter" idx="14"/>
          </p:nvPr>
        </p:nvSpPr>
        <p:spPr/>
        <p:txBody>
          <a:bodyPr/>
          <a:lstStyle/>
          <a:p>
            <a:r>
              <a:rPr kumimoji="1" lang="en-US" altLang="ja-JP" dirty="0"/>
              <a:t>p.16</a:t>
            </a:r>
          </a:p>
        </p:txBody>
      </p:sp>
      <p:sp>
        <p:nvSpPr>
          <p:cNvPr id="3" name="テキスト プレースホルダー 2">
            <a:extLst>
              <a:ext uri="{FF2B5EF4-FFF2-40B4-BE49-F238E27FC236}">
                <a16:creationId xmlns:a16="http://schemas.microsoft.com/office/drawing/2014/main" id="{565526DA-6274-4B2B-7725-FF7042BE4403}"/>
              </a:ext>
            </a:extLst>
          </p:cNvPr>
          <p:cNvSpPr>
            <a:spLocks noGrp="1"/>
          </p:cNvSpPr>
          <p:nvPr>
            <p:ph type="body" sz="quarter" idx="15"/>
          </p:nvPr>
        </p:nvSpPr>
        <p:spPr/>
        <p:txBody>
          <a:bodyPr/>
          <a:lstStyle/>
          <a:p>
            <a:r>
              <a:rPr kumimoji="1" lang="ja-JP" altLang="en-US" dirty="0"/>
              <a:t>個人情報とは</a:t>
            </a:r>
          </a:p>
        </p:txBody>
      </p:sp>
      <p:sp>
        <p:nvSpPr>
          <p:cNvPr id="4" name="テキスト プレースホルダー 3">
            <a:extLst>
              <a:ext uri="{FF2B5EF4-FFF2-40B4-BE49-F238E27FC236}">
                <a16:creationId xmlns:a16="http://schemas.microsoft.com/office/drawing/2014/main" id="{5AD34879-B2C8-6169-7910-C29ADA8E1C53}"/>
              </a:ext>
            </a:extLst>
          </p:cNvPr>
          <p:cNvSpPr>
            <a:spLocks noGrp="1"/>
          </p:cNvSpPr>
          <p:nvPr>
            <p:ph type="body" sz="quarter" idx="16"/>
          </p:nvPr>
        </p:nvSpPr>
        <p:spPr/>
        <p:txBody>
          <a:bodyPr/>
          <a:lstStyle/>
          <a:p>
            <a:r>
              <a:rPr kumimoji="1" lang="en-US" altLang="ja-JP" dirty="0"/>
              <a:t>1</a:t>
            </a:r>
            <a:endParaRPr kumimoji="1" lang="ja-JP" altLang="en-US" dirty="0"/>
          </a:p>
        </p:txBody>
      </p:sp>
      <p:sp>
        <p:nvSpPr>
          <p:cNvPr id="5" name="スライド番号プレースホルダー 4">
            <a:extLst>
              <a:ext uri="{FF2B5EF4-FFF2-40B4-BE49-F238E27FC236}">
                <a16:creationId xmlns:a16="http://schemas.microsoft.com/office/drawing/2014/main" id="{F876E53F-A7CD-6F4E-3B32-212907B4603C}"/>
              </a:ext>
            </a:extLst>
          </p:cNvPr>
          <p:cNvSpPr>
            <a:spLocks noGrp="1"/>
          </p:cNvSpPr>
          <p:nvPr>
            <p:ph type="sldNum" sz="quarter" idx="12"/>
          </p:nvPr>
        </p:nvSpPr>
        <p:spPr/>
        <p:txBody>
          <a:bodyPr/>
          <a:lstStyle/>
          <a:p>
            <a:fld id="{3341DCAC-D657-49AC-AFA1-66DB296B9906}" type="slidenum">
              <a:rPr lang="ja-JP" altLang="en-US" smtClean="0"/>
              <a:pPr/>
              <a:t>62</a:t>
            </a:fld>
            <a:endParaRPr lang="ja-JP" altLang="en-US"/>
          </a:p>
        </p:txBody>
      </p:sp>
      <p:sp>
        <p:nvSpPr>
          <p:cNvPr id="6" name="テキスト プレースホルダー 5">
            <a:extLst>
              <a:ext uri="{FF2B5EF4-FFF2-40B4-BE49-F238E27FC236}">
                <a16:creationId xmlns:a16="http://schemas.microsoft.com/office/drawing/2014/main" id="{7273A3D2-1BC9-797D-4AB7-862A47AF7612}"/>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5 </a:t>
            </a:r>
            <a:r>
              <a:rPr kumimoji="1" lang="ja-JP" altLang="en-US" dirty="0"/>
              <a:t>個人情報の流出</a:t>
            </a:r>
          </a:p>
        </p:txBody>
      </p:sp>
      <p:sp>
        <p:nvSpPr>
          <p:cNvPr id="7" name="テキスト プレースホルダー 6">
            <a:extLst>
              <a:ext uri="{FF2B5EF4-FFF2-40B4-BE49-F238E27FC236}">
                <a16:creationId xmlns:a16="http://schemas.microsoft.com/office/drawing/2014/main" id="{EF290207-7EAA-A6F9-69D9-298A9EEC6111}"/>
              </a:ext>
            </a:extLst>
          </p:cNvPr>
          <p:cNvSpPr>
            <a:spLocks noGrp="1"/>
          </p:cNvSpPr>
          <p:nvPr>
            <p:ph type="body" sz="quarter" idx="25"/>
          </p:nvPr>
        </p:nvSpPr>
        <p:spPr>
          <a:xfrm>
            <a:off x="1344629" y="5076022"/>
            <a:ext cx="3724096" cy="430054"/>
          </a:xfrm>
        </p:spPr>
        <p:txBody>
          <a:bodyPr wrap="none">
            <a:spAutoFit/>
          </a:bodyPr>
          <a:lstStyle/>
          <a:p>
            <a:r>
              <a:rPr kumimoji="1" lang="ja-JP" altLang="en-US" sz="2400" dirty="0"/>
              <a:t>図</a:t>
            </a:r>
            <a:r>
              <a:rPr kumimoji="1" lang="en-US" altLang="ja-JP" sz="2400" dirty="0"/>
              <a:t>1</a:t>
            </a:r>
            <a:r>
              <a:rPr kumimoji="1" lang="ja-JP" altLang="en-US" sz="2400" dirty="0"/>
              <a:t>　さまざまな個人情報</a:t>
            </a:r>
          </a:p>
        </p:txBody>
      </p:sp>
      <p:pic>
        <p:nvPicPr>
          <p:cNvPr id="8" name="図 7">
            <a:extLst>
              <a:ext uri="{FF2B5EF4-FFF2-40B4-BE49-F238E27FC236}">
                <a16:creationId xmlns:a16="http://schemas.microsoft.com/office/drawing/2014/main" id="{F869E9F9-4764-98A9-BC6E-18D326B5AC26}"/>
              </a:ext>
            </a:extLst>
          </p:cNvPr>
          <p:cNvPicPr>
            <a:picLocks noChangeAspect="1"/>
          </p:cNvPicPr>
          <p:nvPr/>
        </p:nvPicPr>
        <p:blipFill rotWithShape="1">
          <a:blip r:embed="rId2">
            <a:extLst>
              <a:ext uri="{28A0092B-C50C-407E-A947-70E740481C1C}">
                <a14:useLocalDpi xmlns:a14="http://schemas.microsoft.com/office/drawing/2010/main" val="0"/>
              </a:ext>
            </a:extLst>
          </a:blip>
          <a:srcRect t="26268" b="41083"/>
          <a:stretch/>
        </p:blipFill>
        <p:spPr>
          <a:xfrm>
            <a:off x="1251834" y="1275016"/>
            <a:ext cx="8059610" cy="3722152"/>
          </a:xfrm>
          <a:prstGeom prst="rect">
            <a:avLst/>
          </a:prstGeom>
        </p:spPr>
      </p:pic>
    </p:spTree>
    <p:extLst>
      <p:ext uri="{BB962C8B-B14F-4D97-AF65-F5344CB8AC3E}">
        <p14:creationId xmlns:p14="http://schemas.microsoft.com/office/powerpoint/2010/main" val="17214011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796CA56C-7908-075E-D116-15F1A795C5A0}"/>
              </a:ext>
            </a:extLst>
          </p:cNvPr>
          <p:cNvSpPr>
            <a:spLocks noGrp="1"/>
          </p:cNvSpPr>
          <p:nvPr>
            <p:ph type="body" sz="quarter" idx="14"/>
          </p:nvPr>
        </p:nvSpPr>
        <p:spPr/>
        <p:txBody>
          <a:bodyPr/>
          <a:lstStyle/>
          <a:p>
            <a:r>
              <a:rPr kumimoji="1" lang="en-US" altLang="ja-JP" dirty="0"/>
              <a:t>p.16</a:t>
            </a:r>
          </a:p>
        </p:txBody>
      </p:sp>
      <p:sp>
        <p:nvSpPr>
          <p:cNvPr id="3" name="テキスト プレースホルダー 2">
            <a:extLst>
              <a:ext uri="{FF2B5EF4-FFF2-40B4-BE49-F238E27FC236}">
                <a16:creationId xmlns:a16="http://schemas.microsoft.com/office/drawing/2014/main" id="{442AB145-5409-C163-648E-52617419EA24}"/>
              </a:ext>
            </a:extLst>
          </p:cNvPr>
          <p:cNvSpPr>
            <a:spLocks noGrp="1"/>
          </p:cNvSpPr>
          <p:nvPr>
            <p:ph type="body" sz="quarter" idx="15"/>
          </p:nvPr>
        </p:nvSpPr>
        <p:spPr/>
        <p:txBody>
          <a:bodyPr/>
          <a:lstStyle/>
          <a:p>
            <a:r>
              <a:rPr kumimoji="1" lang="en-US" altLang="ja-JP" dirty="0"/>
              <a:t>SNS</a:t>
            </a:r>
            <a:r>
              <a:rPr kumimoji="1" lang="ja-JP" altLang="en-US" dirty="0"/>
              <a:t>への書き込み</a:t>
            </a:r>
            <a:endParaRPr lang="en-US" altLang="ja-JP" dirty="0"/>
          </a:p>
        </p:txBody>
      </p:sp>
      <p:sp>
        <p:nvSpPr>
          <p:cNvPr id="4" name="テキスト プレースホルダー 3">
            <a:extLst>
              <a:ext uri="{FF2B5EF4-FFF2-40B4-BE49-F238E27FC236}">
                <a16:creationId xmlns:a16="http://schemas.microsoft.com/office/drawing/2014/main" id="{B4EE7013-765C-BC48-9D1B-AB935F142D12}"/>
              </a:ext>
            </a:extLst>
          </p:cNvPr>
          <p:cNvSpPr>
            <a:spLocks noGrp="1"/>
          </p:cNvSpPr>
          <p:nvPr>
            <p:ph type="body" sz="quarter" idx="16"/>
          </p:nvPr>
        </p:nvSpPr>
        <p:spPr/>
        <p:txBody>
          <a:bodyPr/>
          <a:lstStyle/>
          <a:p>
            <a:r>
              <a:rPr kumimoji="1" lang="en-US" altLang="ja-JP" dirty="0"/>
              <a:t>2</a:t>
            </a:r>
            <a:endParaRPr kumimoji="1" lang="ja-JP" altLang="en-US" dirty="0"/>
          </a:p>
        </p:txBody>
      </p:sp>
      <p:sp>
        <p:nvSpPr>
          <p:cNvPr id="5" name="スライド番号プレースホルダー 4">
            <a:extLst>
              <a:ext uri="{FF2B5EF4-FFF2-40B4-BE49-F238E27FC236}">
                <a16:creationId xmlns:a16="http://schemas.microsoft.com/office/drawing/2014/main" id="{2B030483-2A95-754C-0BF7-1F84E0B76E44}"/>
              </a:ext>
            </a:extLst>
          </p:cNvPr>
          <p:cNvSpPr>
            <a:spLocks noGrp="1"/>
          </p:cNvSpPr>
          <p:nvPr>
            <p:ph type="sldNum" sz="quarter" idx="12"/>
          </p:nvPr>
        </p:nvSpPr>
        <p:spPr/>
        <p:txBody>
          <a:bodyPr/>
          <a:lstStyle/>
          <a:p>
            <a:fld id="{3341DCAC-D657-49AC-AFA1-66DB296B9906}" type="slidenum">
              <a:rPr lang="ja-JP" altLang="en-US" smtClean="0"/>
              <a:pPr/>
              <a:t>63</a:t>
            </a:fld>
            <a:endParaRPr lang="ja-JP" altLang="en-US"/>
          </a:p>
        </p:txBody>
      </p:sp>
      <p:sp>
        <p:nvSpPr>
          <p:cNvPr id="6" name="テキスト プレースホルダー 5">
            <a:extLst>
              <a:ext uri="{FF2B5EF4-FFF2-40B4-BE49-F238E27FC236}">
                <a16:creationId xmlns:a16="http://schemas.microsoft.com/office/drawing/2014/main" id="{E8BE597F-A7C7-3694-73E6-E5A1308F31C3}"/>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5 </a:t>
            </a:r>
            <a:r>
              <a:rPr kumimoji="1" lang="ja-JP" altLang="en-US" dirty="0"/>
              <a:t>個人情報の流出</a:t>
            </a:r>
          </a:p>
        </p:txBody>
      </p:sp>
      <p:sp>
        <p:nvSpPr>
          <p:cNvPr id="7" name="テキスト プレースホルダー 6">
            <a:extLst>
              <a:ext uri="{FF2B5EF4-FFF2-40B4-BE49-F238E27FC236}">
                <a16:creationId xmlns:a16="http://schemas.microsoft.com/office/drawing/2014/main" id="{A9C54ACF-3B2F-C657-B65B-E0D82BF12485}"/>
              </a:ext>
            </a:extLst>
          </p:cNvPr>
          <p:cNvSpPr>
            <a:spLocks noGrp="1"/>
          </p:cNvSpPr>
          <p:nvPr>
            <p:ph type="body" sz="quarter" idx="25"/>
          </p:nvPr>
        </p:nvSpPr>
        <p:spPr/>
        <p:txBody>
          <a:bodyPr/>
          <a:lstStyle/>
          <a:p>
            <a:r>
              <a:rPr kumimoji="1" lang="ja-JP" altLang="en-US" dirty="0"/>
              <a:t>　</a:t>
            </a:r>
            <a:r>
              <a:rPr kumimoji="1" lang="en-US" altLang="ja-JP" b="1" dirty="0">
                <a:solidFill>
                  <a:srgbClr val="0070C0"/>
                </a:solidFill>
              </a:rPr>
              <a:t>SNS</a:t>
            </a:r>
            <a:r>
              <a:rPr kumimoji="1" lang="ja-JP" altLang="en-US" dirty="0"/>
              <a:t>を始めると、みんなから反応をもらうために投稿したくなる。しかし、そうそう身の回りにおもしろいことが発生するわけではない。書くことがないと、親しい友達にしか話せないようなプライベートな内容を書き込んだり、写真を公開したりしてしまいがちである。設定を非公開にしても、漏洩を完全に防ぐことはできない。</a:t>
            </a:r>
          </a:p>
        </p:txBody>
      </p:sp>
    </p:spTree>
    <p:extLst>
      <p:ext uri="{BB962C8B-B14F-4D97-AF65-F5344CB8AC3E}">
        <p14:creationId xmlns:p14="http://schemas.microsoft.com/office/powerpoint/2010/main" val="29652186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F1A3E-ABF0-3C71-1633-189AA79E945C}"/>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51766904-4745-6366-38ED-A38A68B1A9DF}"/>
              </a:ext>
            </a:extLst>
          </p:cNvPr>
          <p:cNvSpPr>
            <a:spLocks noGrp="1"/>
          </p:cNvSpPr>
          <p:nvPr>
            <p:ph type="body" sz="quarter" idx="14"/>
          </p:nvPr>
        </p:nvSpPr>
        <p:spPr/>
        <p:txBody>
          <a:bodyPr/>
          <a:lstStyle/>
          <a:p>
            <a:r>
              <a:rPr kumimoji="1" lang="en-US" altLang="ja-JP" dirty="0"/>
              <a:t>p.16</a:t>
            </a:r>
          </a:p>
        </p:txBody>
      </p:sp>
      <p:sp>
        <p:nvSpPr>
          <p:cNvPr id="3" name="テキスト プレースホルダー 2">
            <a:extLst>
              <a:ext uri="{FF2B5EF4-FFF2-40B4-BE49-F238E27FC236}">
                <a16:creationId xmlns:a16="http://schemas.microsoft.com/office/drawing/2014/main" id="{241CDC7F-290B-C770-4DC8-D4C71B1F4A43}"/>
              </a:ext>
            </a:extLst>
          </p:cNvPr>
          <p:cNvSpPr>
            <a:spLocks noGrp="1"/>
          </p:cNvSpPr>
          <p:nvPr>
            <p:ph type="body" sz="quarter" idx="15"/>
          </p:nvPr>
        </p:nvSpPr>
        <p:spPr/>
        <p:txBody>
          <a:bodyPr/>
          <a:lstStyle/>
          <a:p>
            <a:r>
              <a:rPr kumimoji="1" lang="en-US" altLang="ja-JP" dirty="0"/>
              <a:t>SNS</a:t>
            </a:r>
            <a:r>
              <a:rPr kumimoji="1" lang="ja-JP" altLang="en-US" dirty="0"/>
              <a:t>への書き込み</a:t>
            </a:r>
            <a:endParaRPr lang="en-US" altLang="ja-JP" dirty="0"/>
          </a:p>
        </p:txBody>
      </p:sp>
      <p:sp>
        <p:nvSpPr>
          <p:cNvPr id="4" name="テキスト プレースホルダー 3">
            <a:extLst>
              <a:ext uri="{FF2B5EF4-FFF2-40B4-BE49-F238E27FC236}">
                <a16:creationId xmlns:a16="http://schemas.microsoft.com/office/drawing/2014/main" id="{CDFFF734-2C1B-98C9-A8C0-6A442CF7AD6B}"/>
              </a:ext>
            </a:extLst>
          </p:cNvPr>
          <p:cNvSpPr>
            <a:spLocks noGrp="1"/>
          </p:cNvSpPr>
          <p:nvPr>
            <p:ph type="body" sz="quarter" idx="16"/>
          </p:nvPr>
        </p:nvSpPr>
        <p:spPr/>
        <p:txBody>
          <a:bodyPr/>
          <a:lstStyle/>
          <a:p>
            <a:r>
              <a:rPr kumimoji="1" lang="en-US" altLang="ja-JP" dirty="0"/>
              <a:t>2</a:t>
            </a:r>
            <a:endParaRPr kumimoji="1" lang="ja-JP" altLang="en-US" dirty="0"/>
          </a:p>
        </p:txBody>
      </p:sp>
      <p:sp>
        <p:nvSpPr>
          <p:cNvPr id="5" name="スライド番号プレースホルダー 4">
            <a:extLst>
              <a:ext uri="{FF2B5EF4-FFF2-40B4-BE49-F238E27FC236}">
                <a16:creationId xmlns:a16="http://schemas.microsoft.com/office/drawing/2014/main" id="{BE0595C2-0D35-1665-1629-72E37174075A}"/>
              </a:ext>
            </a:extLst>
          </p:cNvPr>
          <p:cNvSpPr>
            <a:spLocks noGrp="1"/>
          </p:cNvSpPr>
          <p:nvPr>
            <p:ph type="sldNum" sz="quarter" idx="12"/>
          </p:nvPr>
        </p:nvSpPr>
        <p:spPr/>
        <p:txBody>
          <a:bodyPr/>
          <a:lstStyle/>
          <a:p>
            <a:fld id="{3341DCAC-D657-49AC-AFA1-66DB296B9906}" type="slidenum">
              <a:rPr lang="ja-JP" altLang="en-US" smtClean="0"/>
              <a:pPr/>
              <a:t>64</a:t>
            </a:fld>
            <a:endParaRPr lang="ja-JP" altLang="en-US"/>
          </a:p>
        </p:txBody>
      </p:sp>
      <p:sp>
        <p:nvSpPr>
          <p:cNvPr id="6" name="テキスト プレースホルダー 5">
            <a:extLst>
              <a:ext uri="{FF2B5EF4-FFF2-40B4-BE49-F238E27FC236}">
                <a16:creationId xmlns:a16="http://schemas.microsoft.com/office/drawing/2014/main" id="{3119D9D5-A988-8C11-C449-1C5824280511}"/>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5 </a:t>
            </a:r>
            <a:r>
              <a:rPr kumimoji="1" lang="ja-JP" altLang="en-US" dirty="0"/>
              <a:t>個人情報の流出</a:t>
            </a:r>
          </a:p>
        </p:txBody>
      </p:sp>
      <p:sp>
        <p:nvSpPr>
          <p:cNvPr id="7" name="テキスト プレースホルダー 6">
            <a:extLst>
              <a:ext uri="{FF2B5EF4-FFF2-40B4-BE49-F238E27FC236}">
                <a16:creationId xmlns:a16="http://schemas.microsoft.com/office/drawing/2014/main" id="{743D1EEF-6310-44D0-E333-F75A61929C1E}"/>
              </a:ext>
            </a:extLst>
          </p:cNvPr>
          <p:cNvSpPr>
            <a:spLocks noGrp="1"/>
          </p:cNvSpPr>
          <p:nvPr>
            <p:ph type="body" sz="quarter" idx="25"/>
          </p:nvPr>
        </p:nvSpPr>
        <p:spPr>
          <a:xfrm>
            <a:off x="1344629" y="6007973"/>
            <a:ext cx="7417415" cy="430054"/>
          </a:xfrm>
        </p:spPr>
        <p:txBody>
          <a:bodyPr wrap="none">
            <a:spAutoFit/>
          </a:bodyPr>
          <a:lstStyle/>
          <a:p>
            <a:r>
              <a:rPr kumimoji="1" lang="ja-JP" altLang="en-US" sz="2400" dirty="0"/>
              <a:t>図</a:t>
            </a:r>
            <a:r>
              <a:rPr kumimoji="1" lang="en-US" altLang="ja-JP" sz="2400" dirty="0"/>
              <a:t>2</a:t>
            </a:r>
            <a:r>
              <a:rPr kumimoji="1" lang="ja-JP" altLang="en-US" sz="2400" dirty="0"/>
              <a:t>　書き込みがやめられなくなってしまうサイクル</a:t>
            </a:r>
          </a:p>
        </p:txBody>
      </p:sp>
      <p:pic>
        <p:nvPicPr>
          <p:cNvPr id="8" name="図 7">
            <a:extLst>
              <a:ext uri="{FF2B5EF4-FFF2-40B4-BE49-F238E27FC236}">
                <a16:creationId xmlns:a16="http://schemas.microsoft.com/office/drawing/2014/main" id="{B9515042-786B-8B38-14F5-C0320F1B07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0913" y="1298112"/>
            <a:ext cx="2572734" cy="4608976"/>
          </a:xfrm>
          <a:prstGeom prst="rect">
            <a:avLst/>
          </a:prstGeom>
        </p:spPr>
      </p:pic>
    </p:spTree>
    <p:extLst>
      <p:ext uri="{BB962C8B-B14F-4D97-AF65-F5344CB8AC3E}">
        <p14:creationId xmlns:p14="http://schemas.microsoft.com/office/powerpoint/2010/main" val="22764588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D8BD170D-344C-9C60-C86C-012B533D6DD2}"/>
              </a:ext>
            </a:extLst>
          </p:cNvPr>
          <p:cNvSpPr>
            <a:spLocks noGrp="1"/>
          </p:cNvSpPr>
          <p:nvPr>
            <p:ph type="body" sz="quarter" idx="14"/>
          </p:nvPr>
        </p:nvSpPr>
        <p:spPr/>
        <p:txBody>
          <a:bodyPr/>
          <a:lstStyle/>
          <a:p>
            <a:r>
              <a:rPr kumimoji="1" lang="en-US" altLang="ja-JP" dirty="0"/>
              <a:t>p.16</a:t>
            </a:r>
          </a:p>
        </p:txBody>
      </p:sp>
      <p:sp>
        <p:nvSpPr>
          <p:cNvPr id="3" name="スライド番号プレースホルダー 2">
            <a:extLst>
              <a:ext uri="{FF2B5EF4-FFF2-40B4-BE49-F238E27FC236}">
                <a16:creationId xmlns:a16="http://schemas.microsoft.com/office/drawing/2014/main" id="{51DBB125-0069-0510-5C72-11A238F54AF4}"/>
              </a:ext>
            </a:extLst>
          </p:cNvPr>
          <p:cNvSpPr>
            <a:spLocks noGrp="1"/>
          </p:cNvSpPr>
          <p:nvPr>
            <p:ph type="sldNum" sz="quarter" idx="12"/>
          </p:nvPr>
        </p:nvSpPr>
        <p:spPr/>
        <p:txBody>
          <a:bodyPr/>
          <a:lstStyle/>
          <a:p>
            <a:fld id="{3341DCAC-D657-49AC-AFA1-66DB296B9906}" type="slidenum">
              <a:rPr lang="ja-JP" altLang="en-US" smtClean="0"/>
              <a:pPr/>
              <a:t>65</a:t>
            </a:fld>
            <a:endParaRPr lang="ja-JP" altLang="en-US"/>
          </a:p>
        </p:txBody>
      </p:sp>
      <p:sp>
        <p:nvSpPr>
          <p:cNvPr id="4" name="テキスト プレースホルダー 3">
            <a:extLst>
              <a:ext uri="{FF2B5EF4-FFF2-40B4-BE49-F238E27FC236}">
                <a16:creationId xmlns:a16="http://schemas.microsoft.com/office/drawing/2014/main" id="{2B53FC13-155D-77BD-3C16-947E4B975A9E}"/>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5 </a:t>
            </a:r>
            <a:r>
              <a:rPr kumimoji="1" lang="ja-JP" altLang="en-US" dirty="0"/>
              <a:t>個人情報の流出</a:t>
            </a:r>
          </a:p>
        </p:txBody>
      </p:sp>
      <p:sp>
        <p:nvSpPr>
          <p:cNvPr id="6" name="タイトル 5">
            <a:extLst>
              <a:ext uri="{FF2B5EF4-FFF2-40B4-BE49-F238E27FC236}">
                <a16:creationId xmlns:a16="http://schemas.microsoft.com/office/drawing/2014/main" id="{79B81712-03AF-E79A-4079-974F71353BC4}"/>
              </a:ext>
            </a:extLst>
          </p:cNvPr>
          <p:cNvSpPr>
            <a:spLocks noGrp="1"/>
          </p:cNvSpPr>
          <p:nvPr>
            <p:ph type="title"/>
          </p:nvPr>
        </p:nvSpPr>
        <p:spPr/>
        <p:txBody>
          <a:bodyPr/>
          <a:lstStyle/>
          <a:p>
            <a:r>
              <a:rPr kumimoji="1" lang="en-US" altLang="ja-JP" dirty="0"/>
              <a:t>5</a:t>
            </a:r>
            <a:endParaRPr kumimoji="1" lang="ja-JP" altLang="en-US" dirty="0"/>
          </a:p>
        </p:txBody>
      </p:sp>
      <p:sp>
        <p:nvSpPr>
          <p:cNvPr id="7" name="コンテンツ プレースホルダー 6">
            <a:extLst>
              <a:ext uri="{FF2B5EF4-FFF2-40B4-BE49-F238E27FC236}">
                <a16:creationId xmlns:a16="http://schemas.microsoft.com/office/drawing/2014/main" id="{1FF92893-C40E-943C-148E-2298366F2B17}"/>
              </a:ext>
            </a:extLst>
          </p:cNvPr>
          <p:cNvSpPr>
            <a:spLocks noGrp="1"/>
          </p:cNvSpPr>
          <p:nvPr>
            <p:ph sz="quarter" idx="16"/>
          </p:nvPr>
        </p:nvSpPr>
        <p:spPr/>
        <p:txBody>
          <a:bodyPr/>
          <a:lstStyle/>
          <a:p>
            <a:r>
              <a:rPr kumimoji="1" lang="ja-JP" altLang="en-US" dirty="0"/>
              <a:t>　自分の個人情報を、どこまでインターネット上に公開できるか話し合ってみよう。</a:t>
            </a:r>
          </a:p>
        </p:txBody>
      </p:sp>
    </p:spTree>
    <p:extLst>
      <p:ext uri="{BB962C8B-B14F-4D97-AF65-F5344CB8AC3E}">
        <p14:creationId xmlns:p14="http://schemas.microsoft.com/office/powerpoint/2010/main" val="23804241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0DD9B-8EFA-DE0E-4317-0D1322799FE2}"/>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877BC51E-D5D6-D3F5-D2E9-B151B79E1594}"/>
              </a:ext>
            </a:extLst>
          </p:cNvPr>
          <p:cNvSpPr>
            <a:spLocks noGrp="1"/>
          </p:cNvSpPr>
          <p:nvPr>
            <p:ph type="body" sz="quarter" idx="14"/>
          </p:nvPr>
        </p:nvSpPr>
        <p:spPr/>
        <p:txBody>
          <a:bodyPr/>
          <a:lstStyle/>
          <a:p>
            <a:r>
              <a:rPr kumimoji="1" lang="en-US" altLang="ja-JP" dirty="0"/>
              <a:t>p.17</a:t>
            </a:r>
          </a:p>
        </p:txBody>
      </p:sp>
      <p:sp>
        <p:nvSpPr>
          <p:cNvPr id="3" name="テキスト プレースホルダー 2">
            <a:extLst>
              <a:ext uri="{FF2B5EF4-FFF2-40B4-BE49-F238E27FC236}">
                <a16:creationId xmlns:a16="http://schemas.microsoft.com/office/drawing/2014/main" id="{DC3A8559-21BA-32F3-25D1-08449CEC36E9}"/>
              </a:ext>
            </a:extLst>
          </p:cNvPr>
          <p:cNvSpPr>
            <a:spLocks noGrp="1"/>
          </p:cNvSpPr>
          <p:nvPr>
            <p:ph type="body" sz="quarter" idx="15"/>
          </p:nvPr>
        </p:nvSpPr>
        <p:spPr/>
        <p:txBody>
          <a:bodyPr/>
          <a:lstStyle/>
          <a:p>
            <a:r>
              <a:rPr kumimoji="1" lang="ja-JP" altLang="en-US" dirty="0"/>
              <a:t>写真に含まれる位置情報</a:t>
            </a:r>
          </a:p>
        </p:txBody>
      </p:sp>
      <p:sp>
        <p:nvSpPr>
          <p:cNvPr id="4" name="テキスト プレースホルダー 3">
            <a:extLst>
              <a:ext uri="{FF2B5EF4-FFF2-40B4-BE49-F238E27FC236}">
                <a16:creationId xmlns:a16="http://schemas.microsoft.com/office/drawing/2014/main" id="{71ABA2CF-4EF8-8AE5-1B29-6D2EC155DA99}"/>
              </a:ext>
            </a:extLst>
          </p:cNvPr>
          <p:cNvSpPr>
            <a:spLocks noGrp="1"/>
          </p:cNvSpPr>
          <p:nvPr>
            <p:ph type="body" sz="quarter" idx="16"/>
          </p:nvPr>
        </p:nvSpPr>
        <p:spPr/>
        <p:txBody>
          <a:bodyPr/>
          <a:lstStyle/>
          <a:p>
            <a:r>
              <a:rPr kumimoji="1" lang="en-US" altLang="ja-JP" dirty="0"/>
              <a:t>3</a:t>
            </a:r>
            <a:endParaRPr kumimoji="1" lang="ja-JP" altLang="en-US" dirty="0"/>
          </a:p>
        </p:txBody>
      </p:sp>
      <p:sp>
        <p:nvSpPr>
          <p:cNvPr id="5" name="スライド番号プレースホルダー 4">
            <a:extLst>
              <a:ext uri="{FF2B5EF4-FFF2-40B4-BE49-F238E27FC236}">
                <a16:creationId xmlns:a16="http://schemas.microsoft.com/office/drawing/2014/main" id="{30F4E131-2D46-D442-D67E-B37A29398582}"/>
              </a:ext>
            </a:extLst>
          </p:cNvPr>
          <p:cNvSpPr>
            <a:spLocks noGrp="1"/>
          </p:cNvSpPr>
          <p:nvPr>
            <p:ph type="sldNum" sz="quarter" idx="12"/>
          </p:nvPr>
        </p:nvSpPr>
        <p:spPr/>
        <p:txBody>
          <a:bodyPr/>
          <a:lstStyle/>
          <a:p>
            <a:fld id="{3341DCAC-D657-49AC-AFA1-66DB296B9906}" type="slidenum">
              <a:rPr lang="ja-JP" altLang="en-US" smtClean="0"/>
              <a:pPr/>
              <a:t>66</a:t>
            </a:fld>
            <a:endParaRPr lang="ja-JP" altLang="en-US"/>
          </a:p>
        </p:txBody>
      </p:sp>
      <p:sp>
        <p:nvSpPr>
          <p:cNvPr id="6" name="テキスト プレースホルダー 5">
            <a:extLst>
              <a:ext uri="{FF2B5EF4-FFF2-40B4-BE49-F238E27FC236}">
                <a16:creationId xmlns:a16="http://schemas.microsoft.com/office/drawing/2014/main" id="{F784C50F-089B-FB5E-F42C-6B5E982184B2}"/>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5 </a:t>
            </a:r>
            <a:r>
              <a:rPr kumimoji="1" lang="ja-JP" altLang="en-US" dirty="0"/>
              <a:t>個人情報の流出</a:t>
            </a:r>
          </a:p>
        </p:txBody>
      </p:sp>
      <p:sp>
        <p:nvSpPr>
          <p:cNvPr id="7" name="テキスト プレースホルダー 6">
            <a:extLst>
              <a:ext uri="{FF2B5EF4-FFF2-40B4-BE49-F238E27FC236}">
                <a16:creationId xmlns:a16="http://schemas.microsoft.com/office/drawing/2014/main" id="{DE73BAAA-037B-883D-59DB-3021A58824BC}"/>
              </a:ext>
            </a:extLst>
          </p:cNvPr>
          <p:cNvSpPr>
            <a:spLocks noGrp="1"/>
          </p:cNvSpPr>
          <p:nvPr>
            <p:ph type="body" sz="quarter" idx="25"/>
          </p:nvPr>
        </p:nvSpPr>
        <p:spPr/>
        <p:txBody>
          <a:bodyPr/>
          <a:lstStyle/>
          <a:p>
            <a:r>
              <a:rPr kumimoji="1" lang="ja-JP" altLang="en-US" dirty="0"/>
              <a:t>　スマートフォンやデジタルカメラには、</a:t>
            </a:r>
            <a:r>
              <a:rPr kumimoji="1" lang="en-US" altLang="ja-JP" dirty="0"/>
              <a:t>GPS</a:t>
            </a:r>
            <a:r>
              <a:rPr kumimoji="1" lang="ja-JP" altLang="en-US" dirty="0"/>
              <a:t>による位置情報を記録して写真などに付加する機能がある。その位置情報のことをジオタグといい、ジオタグから自宅や学校が特定されることがある。また、位置情報を記録しない設定でも、写真に写り込んだ風景や建物などから場所が特定されてしまうこともある。</a:t>
            </a:r>
          </a:p>
        </p:txBody>
      </p:sp>
    </p:spTree>
    <p:extLst>
      <p:ext uri="{BB962C8B-B14F-4D97-AF65-F5344CB8AC3E}">
        <p14:creationId xmlns:p14="http://schemas.microsoft.com/office/powerpoint/2010/main" val="19423080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26681-7BB9-9E82-1833-41FE81528DF3}"/>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460A33C9-0181-8860-6DC4-FECFC5DC2812}"/>
              </a:ext>
            </a:extLst>
          </p:cNvPr>
          <p:cNvSpPr>
            <a:spLocks noGrp="1"/>
          </p:cNvSpPr>
          <p:nvPr>
            <p:ph type="body" sz="quarter" idx="14"/>
          </p:nvPr>
        </p:nvSpPr>
        <p:spPr/>
        <p:txBody>
          <a:bodyPr/>
          <a:lstStyle/>
          <a:p>
            <a:r>
              <a:rPr kumimoji="1" lang="en-US" altLang="ja-JP" dirty="0"/>
              <a:t>p.17</a:t>
            </a:r>
          </a:p>
        </p:txBody>
      </p:sp>
      <p:sp>
        <p:nvSpPr>
          <p:cNvPr id="3" name="テキスト プレースホルダー 2">
            <a:extLst>
              <a:ext uri="{FF2B5EF4-FFF2-40B4-BE49-F238E27FC236}">
                <a16:creationId xmlns:a16="http://schemas.microsoft.com/office/drawing/2014/main" id="{BA1DE3E0-51D7-2084-26E1-597F03EC2F9D}"/>
              </a:ext>
            </a:extLst>
          </p:cNvPr>
          <p:cNvSpPr>
            <a:spLocks noGrp="1"/>
          </p:cNvSpPr>
          <p:nvPr>
            <p:ph type="body" sz="quarter" idx="15"/>
          </p:nvPr>
        </p:nvSpPr>
        <p:spPr/>
        <p:txBody>
          <a:bodyPr/>
          <a:lstStyle/>
          <a:p>
            <a:r>
              <a:rPr kumimoji="1" lang="ja-JP" altLang="en-US" dirty="0"/>
              <a:t>写真に含まれる位置情報</a:t>
            </a:r>
          </a:p>
        </p:txBody>
      </p:sp>
      <p:sp>
        <p:nvSpPr>
          <p:cNvPr id="4" name="テキスト プレースホルダー 3">
            <a:extLst>
              <a:ext uri="{FF2B5EF4-FFF2-40B4-BE49-F238E27FC236}">
                <a16:creationId xmlns:a16="http://schemas.microsoft.com/office/drawing/2014/main" id="{C2F6CEF4-53E3-F5FA-01AD-E7881168530D}"/>
              </a:ext>
            </a:extLst>
          </p:cNvPr>
          <p:cNvSpPr>
            <a:spLocks noGrp="1"/>
          </p:cNvSpPr>
          <p:nvPr>
            <p:ph type="body" sz="quarter" idx="16"/>
          </p:nvPr>
        </p:nvSpPr>
        <p:spPr/>
        <p:txBody>
          <a:bodyPr/>
          <a:lstStyle/>
          <a:p>
            <a:r>
              <a:rPr kumimoji="1" lang="en-US" altLang="ja-JP" dirty="0"/>
              <a:t>3</a:t>
            </a:r>
            <a:endParaRPr kumimoji="1" lang="ja-JP" altLang="en-US" dirty="0"/>
          </a:p>
        </p:txBody>
      </p:sp>
      <p:sp>
        <p:nvSpPr>
          <p:cNvPr id="5" name="スライド番号プレースホルダー 4">
            <a:extLst>
              <a:ext uri="{FF2B5EF4-FFF2-40B4-BE49-F238E27FC236}">
                <a16:creationId xmlns:a16="http://schemas.microsoft.com/office/drawing/2014/main" id="{941FA9C1-BD30-CFE4-018E-AB58B5B3F943}"/>
              </a:ext>
            </a:extLst>
          </p:cNvPr>
          <p:cNvSpPr>
            <a:spLocks noGrp="1"/>
          </p:cNvSpPr>
          <p:nvPr>
            <p:ph type="sldNum" sz="quarter" idx="12"/>
          </p:nvPr>
        </p:nvSpPr>
        <p:spPr/>
        <p:txBody>
          <a:bodyPr/>
          <a:lstStyle/>
          <a:p>
            <a:fld id="{3341DCAC-D657-49AC-AFA1-66DB296B9906}" type="slidenum">
              <a:rPr lang="ja-JP" altLang="en-US" smtClean="0"/>
              <a:pPr/>
              <a:t>67</a:t>
            </a:fld>
            <a:endParaRPr lang="ja-JP" altLang="en-US"/>
          </a:p>
        </p:txBody>
      </p:sp>
      <p:sp>
        <p:nvSpPr>
          <p:cNvPr id="6" name="テキスト プレースホルダー 5">
            <a:extLst>
              <a:ext uri="{FF2B5EF4-FFF2-40B4-BE49-F238E27FC236}">
                <a16:creationId xmlns:a16="http://schemas.microsoft.com/office/drawing/2014/main" id="{5FD4152E-A098-561B-98D7-15600B4DBA98}"/>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5 </a:t>
            </a:r>
            <a:r>
              <a:rPr kumimoji="1" lang="ja-JP" altLang="en-US" dirty="0"/>
              <a:t>個人情報の流出</a:t>
            </a:r>
          </a:p>
        </p:txBody>
      </p:sp>
      <p:sp>
        <p:nvSpPr>
          <p:cNvPr id="7" name="テキスト プレースホルダー 6">
            <a:extLst>
              <a:ext uri="{FF2B5EF4-FFF2-40B4-BE49-F238E27FC236}">
                <a16:creationId xmlns:a16="http://schemas.microsoft.com/office/drawing/2014/main" id="{49BAC221-F109-08AE-3B8C-A1184ABA4DBE}"/>
              </a:ext>
            </a:extLst>
          </p:cNvPr>
          <p:cNvSpPr>
            <a:spLocks noGrp="1"/>
          </p:cNvSpPr>
          <p:nvPr>
            <p:ph type="body" sz="quarter" idx="25"/>
          </p:nvPr>
        </p:nvSpPr>
        <p:spPr>
          <a:xfrm>
            <a:off x="1504759" y="4812468"/>
            <a:ext cx="3724096" cy="430054"/>
          </a:xfrm>
        </p:spPr>
        <p:txBody>
          <a:bodyPr wrap="none">
            <a:spAutoFit/>
          </a:bodyPr>
          <a:lstStyle/>
          <a:p>
            <a:r>
              <a:rPr kumimoji="1" lang="ja-JP" altLang="en-US" sz="2400" dirty="0"/>
              <a:t>図</a:t>
            </a:r>
            <a:r>
              <a:rPr kumimoji="1" lang="en-US" altLang="ja-JP" sz="2400" dirty="0"/>
              <a:t>3</a:t>
            </a:r>
            <a:r>
              <a:rPr kumimoji="1" lang="ja-JP" altLang="en-US" sz="2400" dirty="0"/>
              <a:t>　場所が特定される例</a:t>
            </a:r>
          </a:p>
        </p:txBody>
      </p:sp>
      <p:pic>
        <p:nvPicPr>
          <p:cNvPr id="8" name="図 7">
            <a:extLst>
              <a:ext uri="{FF2B5EF4-FFF2-40B4-BE49-F238E27FC236}">
                <a16:creationId xmlns:a16="http://schemas.microsoft.com/office/drawing/2014/main" id="{A842DA61-9A42-1C62-D22D-A1CAE1C016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4759" y="1442080"/>
            <a:ext cx="3215918" cy="3124470"/>
          </a:xfrm>
          <a:prstGeom prst="rect">
            <a:avLst/>
          </a:prstGeom>
        </p:spPr>
      </p:pic>
    </p:spTree>
    <p:extLst>
      <p:ext uri="{BB962C8B-B14F-4D97-AF65-F5344CB8AC3E}">
        <p14:creationId xmlns:p14="http://schemas.microsoft.com/office/powerpoint/2010/main" val="14616188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744A0-7582-3EDE-AC29-DD9995B4228A}"/>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A6ED0CF4-535E-2A92-6B97-A8198C204729}"/>
              </a:ext>
            </a:extLst>
          </p:cNvPr>
          <p:cNvSpPr>
            <a:spLocks noGrp="1"/>
          </p:cNvSpPr>
          <p:nvPr>
            <p:ph type="body" sz="quarter" idx="14"/>
          </p:nvPr>
        </p:nvSpPr>
        <p:spPr/>
        <p:txBody>
          <a:bodyPr/>
          <a:lstStyle/>
          <a:p>
            <a:r>
              <a:rPr kumimoji="1" lang="en-US" altLang="ja-JP" dirty="0"/>
              <a:t>p.17</a:t>
            </a:r>
          </a:p>
        </p:txBody>
      </p:sp>
      <p:sp>
        <p:nvSpPr>
          <p:cNvPr id="3" name="テキスト プレースホルダー 2">
            <a:extLst>
              <a:ext uri="{FF2B5EF4-FFF2-40B4-BE49-F238E27FC236}">
                <a16:creationId xmlns:a16="http://schemas.microsoft.com/office/drawing/2014/main" id="{85D649FA-09F1-B4CD-9FBA-FA2D3DF8F764}"/>
              </a:ext>
            </a:extLst>
          </p:cNvPr>
          <p:cNvSpPr>
            <a:spLocks noGrp="1"/>
          </p:cNvSpPr>
          <p:nvPr>
            <p:ph type="body" sz="quarter" idx="15"/>
          </p:nvPr>
        </p:nvSpPr>
        <p:spPr/>
        <p:txBody>
          <a:bodyPr/>
          <a:lstStyle/>
          <a:p>
            <a:r>
              <a:rPr kumimoji="1" lang="ja-JP" altLang="en-US" dirty="0"/>
              <a:t>個人が特定される仕組み</a:t>
            </a:r>
          </a:p>
        </p:txBody>
      </p:sp>
      <p:sp>
        <p:nvSpPr>
          <p:cNvPr id="4" name="テキスト プレースホルダー 3">
            <a:extLst>
              <a:ext uri="{FF2B5EF4-FFF2-40B4-BE49-F238E27FC236}">
                <a16:creationId xmlns:a16="http://schemas.microsoft.com/office/drawing/2014/main" id="{70BC5FD8-B553-0E1A-1F97-81EB45D1E6BA}"/>
              </a:ext>
            </a:extLst>
          </p:cNvPr>
          <p:cNvSpPr>
            <a:spLocks noGrp="1"/>
          </p:cNvSpPr>
          <p:nvPr>
            <p:ph type="body" sz="quarter" idx="16"/>
          </p:nvPr>
        </p:nvSpPr>
        <p:spPr/>
        <p:txBody>
          <a:bodyPr/>
          <a:lstStyle/>
          <a:p>
            <a:r>
              <a:rPr kumimoji="1" lang="en-US" altLang="ja-JP" dirty="0"/>
              <a:t>4</a:t>
            </a:r>
            <a:endParaRPr kumimoji="1" lang="ja-JP" altLang="en-US" dirty="0"/>
          </a:p>
        </p:txBody>
      </p:sp>
      <p:sp>
        <p:nvSpPr>
          <p:cNvPr id="5" name="スライド番号プレースホルダー 4">
            <a:extLst>
              <a:ext uri="{FF2B5EF4-FFF2-40B4-BE49-F238E27FC236}">
                <a16:creationId xmlns:a16="http://schemas.microsoft.com/office/drawing/2014/main" id="{70602B4A-5192-1FD6-2D1A-FD7EB3CAF466}"/>
              </a:ext>
            </a:extLst>
          </p:cNvPr>
          <p:cNvSpPr>
            <a:spLocks noGrp="1"/>
          </p:cNvSpPr>
          <p:nvPr>
            <p:ph type="sldNum" sz="quarter" idx="12"/>
          </p:nvPr>
        </p:nvSpPr>
        <p:spPr/>
        <p:txBody>
          <a:bodyPr/>
          <a:lstStyle/>
          <a:p>
            <a:fld id="{3341DCAC-D657-49AC-AFA1-66DB296B9906}" type="slidenum">
              <a:rPr lang="ja-JP" altLang="en-US" smtClean="0"/>
              <a:pPr/>
              <a:t>68</a:t>
            </a:fld>
            <a:endParaRPr lang="ja-JP" altLang="en-US"/>
          </a:p>
        </p:txBody>
      </p:sp>
      <p:sp>
        <p:nvSpPr>
          <p:cNvPr id="6" name="テキスト プレースホルダー 5">
            <a:extLst>
              <a:ext uri="{FF2B5EF4-FFF2-40B4-BE49-F238E27FC236}">
                <a16:creationId xmlns:a16="http://schemas.microsoft.com/office/drawing/2014/main" id="{D948C90C-7FAA-C122-DD3D-508699D8A34A}"/>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5 </a:t>
            </a:r>
            <a:r>
              <a:rPr kumimoji="1" lang="ja-JP" altLang="en-US" dirty="0"/>
              <a:t>個人情報の流出</a:t>
            </a:r>
          </a:p>
        </p:txBody>
      </p:sp>
      <p:sp>
        <p:nvSpPr>
          <p:cNvPr id="7" name="テキスト プレースホルダー 6">
            <a:extLst>
              <a:ext uri="{FF2B5EF4-FFF2-40B4-BE49-F238E27FC236}">
                <a16:creationId xmlns:a16="http://schemas.microsoft.com/office/drawing/2014/main" id="{D8B35EB5-6BEB-C5F1-67D5-050227AA96AA}"/>
              </a:ext>
            </a:extLst>
          </p:cNvPr>
          <p:cNvSpPr>
            <a:spLocks noGrp="1"/>
          </p:cNvSpPr>
          <p:nvPr>
            <p:ph type="body" sz="quarter" idx="25"/>
          </p:nvPr>
        </p:nvSpPr>
        <p:spPr/>
        <p:txBody>
          <a:bodyPr>
            <a:normAutofit lnSpcReduction="10000"/>
          </a:bodyPr>
          <a:lstStyle/>
          <a:p>
            <a:r>
              <a:rPr kumimoji="1" lang="ja-JP" altLang="en-US" dirty="0"/>
              <a:t>　自分では個人情報を何も発信していないつもりでも、リンクされた複数の友達の情報と照らし合わせると、地域、学校名、学年などが特定できてしまうことがある。身近な友達だけに見せているつもりでも、適切な設定をしていないと、他人に見られることは防げない。</a:t>
            </a:r>
          </a:p>
          <a:p>
            <a:r>
              <a:rPr kumimoji="1" lang="ja-JP" altLang="en-US" dirty="0"/>
              <a:t>　違法な行為や悪ふざけを仲間内にだけ見せるつもりでインターネット上に投稿したものが、想定を超えた範囲に広がって批判を受け、さらに個人の特定にまでつながるという事例が後を絶たない。断片であっても、自分や周りの人の個人情報の投稿には注意する必要がある。なお、自分の姿の撮影や公表を許可したり拒否したりできる</a:t>
            </a:r>
            <a:r>
              <a:rPr kumimoji="1" lang="ja-JP" altLang="en-US" b="1" dirty="0">
                <a:solidFill>
                  <a:srgbClr val="0070C0"/>
                </a:solidFill>
              </a:rPr>
              <a:t>肖像権</a:t>
            </a:r>
            <a:r>
              <a:rPr kumimoji="1" lang="ja-JP" altLang="en-US" dirty="0"/>
              <a:t>にも配慮が必要である。</a:t>
            </a:r>
          </a:p>
        </p:txBody>
      </p:sp>
    </p:spTree>
    <p:extLst>
      <p:ext uri="{BB962C8B-B14F-4D97-AF65-F5344CB8AC3E}">
        <p14:creationId xmlns:p14="http://schemas.microsoft.com/office/powerpoint/2010/main" val="33798865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AC728-02EE-5D2F-5227-5189788D2491}"/>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53794902-18F9-4C45-31F2-ADFF63F2E8C8}"/>
              </a:ext>
            </a:extLst>
          </p:cNvPr>
          <p:cNvSpPr>
            <a:spLocks noGrp="1"/>
          </p:cNvSpPr>
          <p:nvPr>
            <p:ph type="body" sz="quarter" idx="14"/>
          </p:nvPr>
        </p:nvSpPr>
        <p:spPr/>
        <p:txBody>
          <a:bodyPr/>
          <a:lstStyle/>
          <a:p>
            <a:r>
              <a:rPr kumimoji="1" lang="en-US" altLang="ja-JP" dirty="0"/>
              <a:t>p.17</a:t>
            </a:r>
          </a:p>
        </p:txBody>
      </p:sp>
      <p:sp>
        <p:nvSpPr>
          <p:cNvPr id="3" name="テキスト プレースホルダー 2">
            <a:extLst>
              <a:ext uri="{FF2B5EF4-FFF2-40B4-BE49-F238E27FC236}">
                <a16:creationId xmlns:a16="http://schemas.microsoft.com/office/drawing/2014/main" id="{4318D4FE-3C50-D696-DBDC-9749C78F4CB5}"/>
              </a:ext>
            </a:extLst>
          </p:cNvPr>
          <p:cNvSpPr>
            <a:spLocks noGrp="1"/>
          </p:cNvSpPr>
          <p:nvPr>
            <p:ph type="body" sz="quarter" idx="15"/>
          </p:nvPr>
        </p:nvSpPr>
        <p:spPr/>
        <p:txBody>
          <a:bodyPr/>
          <a:lstStyle/>
          <a:p>
            <a:r>
              <a:rPr kumimoji="1" lang="ja-JP" altLang="en-US" dirty="0"/>
              <a:t>個人が特定される仕組み</a:t>
            </a:r>
          </a:p>
        </p:txBody>
      </p:sp>
      <p:sp>
        <p:nvSpPr>
          <p:cNvPr id="4" name="テキスト プレースホルダー 3">
            <a:extLst>
              <a:ext uri="{FF2B5EF4-FFF2-40B4-BE49-F238E27FC236}">
                <a16:creationId xmlns:a16="http://schemas.microsoft.com/office/drawing/2014/main" id="{DCBC4DCD-665A-3C7F-BF90-0A9D7A39F882}"/>
              </a:ext>
            </a:extLst>
          </p:cNvPr>
          <p:cNvSpPr>
            <a:spLocks noGrp="1"/>
          </p:cNvSpPr>
          <p:nvPr>
            <p:ph type="body" sz="quarter" idx="16"/>
          </p:nvPr>
        </p:nvSpPr>
        <p:spPr/>
        <p:txBody>
          <a:bodyPr/>
          <a:lstStyle/>
          <a:p>
            <a:r>
              <a:rPr kumimoji="1" lang="en-US" altLang="ja-JP" dirty="0"/>
              <a:t>4</a:t>
            </a:r>
            <a:endParaRPr kumimoji="1" lang="ja-JP" altLang="en-US" dirty="0"/>
          </a:p>
        </p:txBody>
      </p:sp>
      <p:sp>
        <p:nvSpPr>
          <p:cNvPr id="5" name="スライド番号プレースホルダー 4">
            <a:extLst>
              <a:ext uri="{FF2B5EF4-FFF2-40B4-BE49-F238E27FC236}">
                <a16:creationId xmlns:a16="http://schemas.microsoft.com/office/drawing/2014/main" id="{C68847BA-8FB2-35BC-EEF1-28B2CE9DDFD4}"/>
              </a:ext>
            </a:extLst>
          </p:cNvPr>
          <p:cNvSpPr>
            <a:spLocks noGrp="1"/>
          </p:cNvSpPr>
          <p:nvPr>
            <p:ph type="sldNum" sz="quarter" idx="12"/>
          </p:nvPr>
        </p:nvSpPr>
        <p:spPr/>
        <p:txBody>
          <a:bodyPr/>
          <a:lstStyle/>
          <a:p>
            <a:fld id="{3341DCAC-D657-49AC-AFA1-66DB296B9906}" type="slidenum">
              <a:rPr lang="ja-JP" altLang="en-US" smtClean="0"/>
              <a:pPr/>
              <a:t>69</a:t>
            </a:fld>
            <a:endParaRPr lang="ja-JP" altLang="en-US"/>
          </a:p>
        </p:txBody>
      </p:sp>
      <p:sp>
        <p:nvSpPr>
          <p:cNvPr id="6" name="テキスト プレースホルダー 5">
            <a:extLst>
              <a:ext uri="{FF2B5EF4-FFF2-40B4-BE49-F238E27FC236}">
                <a16:creationId xmlns:a16="http://schemas.microsoft.com/office/drawing/2014/main" id="{3739DC47-565B-A88F-C487-C55B728C9D29}"/>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5 </a:t>
            </a:r>
            <a:r>
              <a:rPr kumimoji="1" lang="ja-JP" altLang="en-US" dirty="0"/>
              <a:t>個人情報の流出</a:t>
            </a:r>
          </a:p>
        </p:txBody>
      </p:sp>
      <p:sp>
        <p:nvSpPr>
          <p:cNvPr id="7" name="テキスト プレースホルダー 6">
            <a:extLst>
              <a:ext uri="{FF2B5EF4-FFF2-40B4-BE49-F238E27FC236}">
                <a16:creationId xmlns:a16="http://schemas.microsoft.com/office/drawing/2014/main" id="{41545A30-862F-5FBA-8137-073B888D7126}"/>
              </a:ext>
            </a:extLst>
          </p:cNvPr>
          <p:cNvSpPr>
            <a:spLocks noGrp="1"/>
          </p:cNvSpPr>
          <p:nvPr>
            <p:ph type="body" sz="quarter" idx="25"/>
          </p:nvPr>
        </p:nvSpPr>
        <p:spPr>
          <a:xfrm>
            <a:off x="1344628" y="5328000"/>
            <a:ext cx="5262979" cy="430054"/>
          </a:xfrm>
        </p:spPr>
        <p:txBody>
          <a:bodyPr wrap="none">
            <a:spAutoFit/>
          </a:bodyPr>
          <a:lstStyle/>
          <a:p>
            <a:r>
              <a:rPr kumimoji="1" lang="ja-JP" altLang="en-US" sz="2400" dirty="0"/>
              <a:t>図</a:t>
            </a:r>
            <a:r>
              <a:rPr kumimoji="1" lang="en-US" altLang="ja-JP" sz="2400" dirty="0"/>
              <a:t>4</a:t>
            </a:r>
            <a:r>
              <a:rPr kumimoji="1" lang="ja-JP" altLang="en-US" sz="2400" dirty="0"/>
              <a:t>　リンクと検索による個人の特定</a:t>
            </a:r>
          </a:p>
        </p:txBody>
      </p:sp>
      <p:pic>
        <p:nvPicPr>
          <p:cNvPr id="8" name="図 7">
            <a:extLst>
              <a:ext uri="{FF2B5EF4-FFF2-40B4-BE49-F238E27FC236}">
                <a16:creationId xmlns:a16="http://schemas.microsoft.com/office/drawing/2014/main" id="{FB0C57A4-98AE-B389-ABD3-3C4A2B6722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124" y="1342396"/>
            <a:ext cx="8059610" cy="3889586"/>
          </a:xfrm>
          <a:prstGeom prst="rect">
            <a:avLst/>
          </a:prstGeom>
        </p:spPr>
      </p:pic>
    </p:spTree>
    <p:extLst>
      <p:ext uri="{BB962C8B-B14F-4D97-AF65-F5344CB8AC3E}">
        <p14:creationId xmlns:p14="http://schemas.microsoft.com/office/powerpoint/2010/main" val="2439012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95220-6510-EB64-650E-6F3A73A9ED59}"/>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FDC435EE-2982-8DB3-55E0-A7CAF847AE7A}"/>
              </a:ext>
            </a:extLst>
          </p:cNvPr>
          <p:cNvSpPr>
            <a:spLocks noGrp="1"/>
          </p:cNvSpPr>
          <p:nvPr>
            <p:ph type="body" sz="quarter" idx="14"/>
          </p:nvPr>
        </p:nvSpPr>
        <p:spPr/>
        <p:txBody>
          <a:bodyPr/>
          <a:lstStyle/>
          <a:p>
            <a:r>
              <a:rPr kumimoji="1" lang="en-US" altLang="ja-JP" dirty="0"/>
              <a:t>p.8</a:t>
            </a:r>
          </a:p>
        </p:txBody>
      </p:sp>
      <p:sp>
        <p:nvSpPr>
          <p:cNvPr id="3" name="テキスト プレースホルダー 2">
            <a:extLst>
              <a:ext uri="{FF2B5EF4-FFF2-40B4-BE49-F238E27FC236}">
                <a16:creationId xmlns:a16="http://schemas.microsoft.com/office/drawing/2014/main" id="{BC67A8A7-5F61-223A-6C27-3C8C37F72E62}"/>
              </a:ext>
            </a:extLst>
          </p:cNvPr>
          <p:cNvSpPr>
            <a:spLocks noGrp="1"/>
          </p:cNvSpPr>
          <p:nvPr>
            <p:ph type="body" sz="quarter" idx="15"/>
          </p:nvPr>
        </p:nvSpPr>
        <p:spPr/>
        <p:txBody>
          <a:bodyPr/>
          <a:lstStyle/>
          <a:p>
            <a:r>
              <a:rPr kumimoji="1" lang="ja-JP" altLang="en-US" dirty="0"/>
              <a:t>情報の特性</a:t>
            </a:r>
          </a:p>
        </p:txBody>
      </p:sp>
      <p:sp>
        <p:nvSpPr>
          <p:cNvPr id="4" name="テキスト プレースホルダー 3">
            <a:extLst>
              <a:ext uri="{FF2B5EF4-FFF2-40B4-BE49-F238E27FC236}">
                <a16:creationId xmlns:a16="http://schemas.microsoft.com/office/drawing/2014/main" id="{C383C95A-D443-72E1-AC2C-6329BEE603D3}"/>
              </a:ext>
            </a:extLst>
          </p:cNvPr>
          <p:cNvSpPr>
            <a:spLocks noGrp="1"/>
          </p:cNvSpPr>
          <p:nvPr>
            <p:ph type="body" sz="quarter" idx="16"/>
          </p:nvPr>
        </p:nvSpPr>
        <p:spPr/>
        <p:txBody>
          <a:bodyPr/>
          <a:lstStyle/>
          <a:p>
            <a:r>
              <a:rPr kumimoji="1" lang="en-US" altLang="ja-JP" dirty="0"/>
              <a:t>1</a:t>
            </a:r>
            <a:endParaRPr kumimoji="1" lang="ja-JP" altLang="en-US" dirty="0"/>
          </a:p>
        </p:txBody>
      </p:sp>
      <p:sp>
        <p:nvSpPr>
          <p:cNvPr id="5" name="スライド番号プレースホルダー 4">
            <a:extLst>
              <a:ext uri="{FF2B5EF4-FFF2-40B4-BE49-F238E27FC236}">
                <a16:creationId xmlns:a16="http://schemas.microsoft.com/office/drawing/2014/main" id="{F60F3145-FE34-62FA-F8FF-A9C6B61F6587}"/>
              </a:ext>
            </a:extLst>
          </p:cNvPr>
          <p:cNvSpPr>
            <a:spLocks noGrp="1"/>
          </p:cNvSpPr>
          <p:nvPr>
            <p:ph type="sldNum" sz="quarter" idx="12"/>
          </p:nvPr>
        </p:nvSpPr>
        <p:spPr/>
        <p:txBody>
          <a:bodyPr/>
          <a:lstStyle/>
          <a:p>
            <a:fld id="{3341DCAC-D657-49AC-AFA1-66DB296B9906}" type="slidenum">
              <a:rPr lang="ja-JP" altLang="en-US" smtClean="0"/>
              <a:pPr/>
              <a:t>7</a:t>
            </a:fld>
            <a:endParaRPr lang="ja-JP" altLang="en-US"/>
          </a:p>
        </p:txBody>
      </p:sp>
      <p:sp>
        <p:nvSpPr>
          <p:cNvPr id="6" name="テキスト プレースホルダー 5">
            <a:extLst>
              <a:ext uri="{FF2B5EF4-FFF2-40B4-BE49-F238E27FC236}">
                <a16:creationId xmlns:a16="http://schemas.microsoft.com/office/drawing/2014/main" id="{B780EC7D-EB25-4C20-B38E-9A2C919A37CA}"/>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1 </a:t>
            </a:r>
            <a:r>
              <a:rPr kumimoji="1" lang="ja-JP" altLang="en-US" dirty="0"/>
              <a:t>情報とメディアの特性</a:t>
            </a:r>
          </a:p>
        </p:txBody>
      </p:sp>
      <p:sp>
        <p:nvSpPr>
          <p:cNvPr id="9" name="テキスト プレースホルダー 8">
            <a:extLst>
              <a:ext uri="{FF2B5EF4-FFF2-40B4-BE49-F238E27FC236}">
                <a16:creationId xmlns:a16="http://schemas.microsoft.com/office/drawing/2014/main" id="{AB8C7E4E-8965-480B-E897-6FC99F0672E0}"/>
              </a:ext>
            </a:extLst>
          </p:cNvPr>
          <p:cNvSpPr>
            <a:spLocks noGrp="1"/>
          </p:cNvSpPr>
          <p:nvPr>
            <p:ph type="body" sz="quarter" idx="25"/>
          </p:nvPr>
        </p:nvSpPr>
        <p:spPr/>
        <p:txBody>
          <a:bodyPr anchor="b">
            <a:normAutofit/>
          </a:bodyPr>
          <a:lstStyle/>
          <a:p>
            <a:r>
              <a:rPr lang="ja-JP" altLang="en-US" sz="2400" dirty="0"/>
              <a:t>図</a:t>
            </a:r>
            <a:r>
              <a:rPr lang="en-US" altLang="ja-JP" sz="2400" dirty="0"/>
              <a:t>2</a:t>
            </a:r>
            <a:r>
              <a:rPr lang="ja-JP" altLang="en-US" sz="2400" dirty="0"/>
              <a:t>　データと情報の違い</a:t>
            </a:r>
          </a:p>
          <a:p>
            <a:r>
              <a:rPr lang="ja-JP" altLang="en-US" sz="2400" dirty="0"/>
              <a:t>データは、事実を数値などで表したもの。データに意味や価値を付加することで情報となる。</a:t>
            </a:r>
          </a:p>
        </p:txBody>
      </p:sp>
      <p:pic>
        <p:nvPicPr>
          <p:cNvPr id="10" name="図 9">
            <a:extLst>
              <a:ext uri="{FF2B5EF4-FFF2-40B4-BE49-F238E27FC236}">
                <a16:creationId xmlns:a16="http://schemas.microsoft.com/office/drawing/2014/main" id="{FA8F9320-BD2E-06F4-325D-5FA63E75B33A}"/>
              </a:ext>
            </a:extLst>
          </p:cNvPr>
          <p:cNvPicPr>
            <a:picLocks noChangeAspect="1"/>
          </p:cNvPicPr>
          <p:nvPr/>
        </p:nvPicPr>
        <p:blipFill rotWithShape="1">
          <a:blip r:embed="rId2">
            <a:extLst>
              <a:ext uri="{28A0092B-C50C-407E-A947-70E740481C1C}">
                <a14:useLocalDpi xmlns:a14="http://schemas.microsoft.com/office/drawing/2010/main" val="0"/>
              </a:ext>
            </a:extLst>
          </a:blip>
          <a:srcRect t="-15388" b="15388"/>
          <a:stretch/>
        </p:blipFill>
        <p:spPr>
          <a:xfrm>
            <a:off x="1467149" y="607989"/>
            <a:ext cx="7297544" cy="4257815"/>
          </a:xfrm>
          <a:prstGeom prst="rect">
            <a:avLst/>
          </a:prstGeom>
        </p:spPr>
      </p:pic>
    </p:spTree>
    <p:extLst>
      <p:ext uri="{BB962C8B-B14F-4D97-AF65-F5344CB8AC3E}">
        <p14:creationId xmlns:p14="http://schemas.microsoft.com/office/powerpoint/2010/main" val="28720935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C7D03-FD03-34B9-FA78-5BED7128B1E6}"/>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EA49C849-924F-4DD2-7B99-F9190102F317}"/>
              </a:ext>
            </a:extLst>
          </p:cNvPr>
          <p:cNvSpPr>
            <a:spLocks noGrp="1"/>
          </p:cNvSpPr>
          <p:nvPr>
            <p:ph type="body" sz="quarter" idx="14"/>
          </p:nvPr>
        </p:nvSpPr>
        <p:spPr/>
        <p:txBody>
          <a:bodyPr/>
          <a:lstStyle/>
          <a:p>
            <a:r>
              <a:rPr kumimoji="1" lang="en-US" altLang="ja-JP" dirty="0"/>
              <a:t>p.17</a:t>
            </a:r>
          </a:p>
        </p:txBody>
      </p:sp>
      <p:sp>
        <p:nvSpPr>
          <p:cNvPr id="3" name="テキスト プレースホルダー 2">
            <a:extLst>
              <a:ext uri="{FF2B5EF4-FFF2-40B4-BE49-F238E27FC236}">
                <a16:creationId xmlns:a16="http://schemas.microsoft.com/office/drawing/2014/main" id="{956F1F09-1C14-240A-5151-51216EF3D9CF}"/>
              </a:ext>
            </a:extLst>
          </p:cNvPr>
          <p:cNvSpPr>
            <a:spLocks noGrp="1"/>
          </p:cNvSpPr>
          <p:nvPr>
            <p:ph type="body" sz="quarter" idx="15"/>
          </p:nvPr>
        </p:nvSpPr>
        <p:spPr/>
        <p:txBody>
          <a:bodyPr/>
          <a:lstStyle/>
          <a:p>
            <a:r>
              <a:rPr kumimoji="1" lang="ja-JP" altLang="en-US" dirty="0"/>
              <a:t>個人が特定される仕組み</a:t>
            </a:r>
          </a:p>
        </p:txBody>
      </p:sp>
      <p:sp>
        <p:nvSpPr>
          <p:cNvPr id="4" name="テキスト プレースホルダー 3">
            <a:extLst>
              <a:ext uri="{FF2B5EF4-FFF2-40B4-BE49-F238E27FC236}">
                <a16:creationId xmlns:a16="http://schemas.microsoft.com/office/drawing/2014/main" id="{07B7AEF2-6BED-757E-36F5-0B55D18B2CFA}"/>
              </a:ext>
            </a:extLst>
          </p:cNvPr>
          <p:cNvSpPr>
            <a:spLocks noGrp="1"/>
          </p:cNvSpPr>
          <p:nvPr>
            <p:ph type="body" sz="quarter" idx="16"/>
          </p:nvPr>
        </p:nvSpPr>
        <p:spPr/>
        <p:txBody>
          <a:bodyPr/>
          <a:lstStyle/>
          <a:p>
            <a:r>
              <a:rPr kumimoji="1" lang="en-US" altLang="ja-JP" dirty="0"/>
              <a:t>4</a:t>
            </a:r>
            <a:endParaRPr kumimoji="1" lang="ja-JP" altLang="en-US" dirty="0"/>
          </a:p>
        </p:txBody>
      </p:sp>
      <p:sp>
        <p:nvSpPr>
          <p:cNvPr id="5" name="スライド番号プレースホルダー 4">
            <a:extLst>
              <a:ext uri="{FF2B5EF4-FFF2-40B4-BE49-F238E27FC236}">
                <a16:creationId xmlns:a16="http://schemas.microsoft.com/office/drawing/2014/main" id="{9A1ABB90-54A1-7CC9-1521-722EB5C29D24}"/>
              </a:ext>
            </a:extLst>
          </p:cNvPr>
          <p:cNvSpPr>
            <a:spLocks noGrp="1"/>
          </p:cNvSpPr>
          <p:nvPr>
            <p:ph type="sldNum" sz="quarter" idx="12"/>
          </p:nvPr>
        </p:nvSpPr>
        <p:spPr/>
        <p:txBody>
          <a:bodyPr/>
          <a:lstStyle/>
          <a:p>
            <a:fld id="{3341DCAC-D657-49AC-AFA1-66DB296B9906}" type="slidenum">
              <a:rPr lang="ja-JP" altLang="en-US" smtClean="0"/>
              <a:pPr/>
              <a:t>70</a:t>
            </a:fld>
            <a:endParaRPr lang="ja-JP" altLang="en-US"/>
          </a:p>
        </p:txBody>
      </p:sp>
      <p:sp>
        <p:nvSpPr>
          <p:cNvPr id="6" name="テキスト プレースホルダー 5">
            <a:extLst>
              <a:ext uri="{FF2B5EF4-FFF2-40B4-BE49-F238E27FC236}">
                <a16:creationId xmlns:a16="http://schemas.microsoft.com/office/drawing/2014/main" id="{000EA7FB-6156-7909-2CE7-AD722EA7095B}"/>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5 </a:t>
            </a:r>
            <a:r>
              <a:rPr kumimoji="1" lang="ja-JP" altLang="en-US" dirty="0"/>
              <a:t>個人情報の流出</a:t>
            </a:r>
          </a:p>
        </p:txBody>
      </p:sp>
      <p:sp>
        <p:nvSpPr>
          <p:cNvPr id="7" name="テキスト プレースホルダー 6">
            <a:extLst>
              <a:ext uri="{FF2B5EF4-FFF2-40B4-BE49-F238E27FC236}">
                <a16:creationId xmlns:a16="http://schemas.microsoft.com/office/drawing/2014/main" id="{BA0A40F5-5750-810E-1715-F931BABE607F}"/>
              </a:ext>
            </a:extLst>
          </p:cNvPr>
          <p:cNvSpPr>
            <a:spLocks noGrp="1"/>
          </p:cNvSpPr>
          <p:nvPr>
            <p:ph type="body" sz="quarter" idx="25"/>
          </p:nvPr>
        </p:nvSpPr>
        <p:spPr>
          <a:xfrm>
            <a:off x="1344628" y="5713282"/>
            <a:ext cx="4955203" cy="430054"/>
          </a:xfrm>
        </p:spPr>
        <p:txBody>
          <a:bodyPr wrap="none">
            <a:spAutoFit/>
          </a:bodyPr>
          <a:lstStyle/>
          <a:p>
            <a:r>
              <a:rPr kumimoji="1" lang="ja-JP" altLang="en-US" sz="2400" dirty="0"/>
              <a:t>図</a:t>
            </a:r>
            <a:r>
              <a:rPr kumimoji="1" lang="en-US" altLang="ja-JP" sz="2400" dirty="0"/>
              <a:t>5</a:t>
            </a:r>
            <a:r>
              <a:rPr kumimoji="1" lang="ja-JP" altLang="en-US" sz="2400" dirty="0"/>
              <a:t>　個人情報の書き込みの危険性</a:t>
            </a:r>
          </a:p>
        </p:txBody>
      </p:sp>
      <p:pic>
        <p:nvPicPr>
          <p:cNvPr id="9" name="図 8">
            <a:extLst>
              <a:ext uri="{FF2B5EF4-FFF2-40B4-BE49-F238E27FC236}">
                <a16:creationId xmlns:a16="http://schemas.microsoft.com/office/drawing/2014/main" id="{A5981FBA-163C-BC67-1491-D80CB1ED53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628" y="1509929"/>
            <a:ext cx="8059610" cy="3889586"/>
          </a:xfrm>
          <a:prstGeom prst="rect">
            <a:avLst/>
          </a:prstGeom>
        </p:spPr>
      </p:pic>
    </p:spTree>
    <p:extLst>
      <p:ext uri="{BB962C8B-B14F-4D97-AF65-F5344CB8AC3E}">
        <p14:creationId xmlns:p14="http://schemas.microsoft.com/office/powerpoint/2010/main" val="34121045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FB090B9B-8A20-DF34-B15F-04A603832006}"/>
              </a:ext>
            </a:extLst>
          </p:cNvPr>
          <p:cNvSpPr>
            <a:spLocks noGrp="1"/>
          </p:cNvSpPr>
          <p:nvPr>
            <p:ph type="body" sz="quarter" idx="14"/>
          </p:nvPr>
        </p:nvSpPr>
        <p:spPr/>
        <p:txBody>
          <a:bodyPr/>
          <a:lstStyle/>
          <a:p>
            <a:r>
              <a:rPr kumimoji="1" lang="en-US" altLang="ja-JP" dirty="0"/>
              <a:t>p.17</a:t>
            </a:r>
          </a:p>
        </p:txBody>
      </p:sp>
      <p:sp>
        <p:nvSpPr>
          <p:cNvPr id="3" name="スライド番号プレースホルダー 2">
            <a:extLst>
              <a:ext uri="{FF2B5EF4-FFF2-40B4-BE49-F238E27FC236}">
                <a16:creationId xmlns:a16="http://schemas.microsoft.com/office/drawing/2014/main" id="{BE78356B-211D-399A-7BA9-615CDA853195}"/>
              </a:ext>
            </a:extLst>
          </p:cNvPr>
          <p:cNvSpPr>
            <a:spLocks noGrp="1"/>
          </p:cNvSpPr>
          <p:nvPr>
            <p:ph type="sldNum" sz="quarter" idx="12"/>
          </p:nvPr>
        </p:nvSpPr>
        <p:spPr/>
        <p:txBody>
          <a:bodyPr/>
          <a:lstStyle/>
          <a:p>
            <a:fld id="{3341DCAC-D657-49AC-AFA1-66DB296B9906}" type="slidenum">
              <a:rPr lang="ja-JP" altLang="en-US" smtClean="0"/>
              <a:pPr/>
              <a:t>71</a:t>
            </a:fld>
            <a:endParaRPr lang="ja-JP" altLang="en-US"/>
          </a:p>
        </p:txBody>
      </p:sp>
      <p:sp>
        <p:nvSpPr>
          <p:cNvPr id="4" name="テキスト プレースホルダー 3">
            <a:extLst>
              <a:ext uri="{FF2B5EF4-FFF2-40B4-BE49-F238E27FC236}">
                <a16:creationId xmlns:a16="http://schemas.microsoft.com/office/drawing/2014/main" id="{13B8F1A0-3CE7-E644-4ADB-22C5FD85B86F}"/>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5 </a:t>
            </a:r>
            <a:r>
              <a:rPr kumimoji="1" lang="ja-JP" altLang="en-US" dirty="0"/>
              <a:t>個人情報の流出</a:t>
            </a:r>
          </a:p>
        </p:txBody>
      </p:sp>
      <p:sp>
        <p:nvSpPr>
          <p:cNvPr id="5" name="コンテンツ プレースホルダー 4">
            <a:extLst>
              <a:ext uri="{FF2B5EF4-FFF2-40B4-BE49-F238E27FC236}">
                <a16:creationId xmlns:a16="http://schemas.microsoft.com/office/drawing/2014/main" id="{E6AAE1F2-B5E2-C0C4-9BF3-BE324CC620B3}"/>
              </a:ext>
            </a:extLst>
          </p:cNvPr>
          <p:cNvSpPr>
            <a:spLocks noGrp="1"/>
          </p:cNvSpPr>
          <p:nvPr>
            <p:ph sz="quarter" idx="16"/>
          </p:nvPr>
        </p:nvSpPr>
        <p:spPr/>
        <p:txBody>
          <a:bodyPr/>
          <a:lstStyle/>
          <a:p>
            <a:pPr marL="0" indent="0">
              <a:buNone/>
            </a:pPr>
            <a:r>
              <a:rPr kumimoji="1" lang="ja-JP" altLang="en-US" dirty="0"/>
              <a:t>個人情報</a:t>
            </a:r>
          </a:p>
          <a:p>
            <a:pPr marL="0" indent="0">
              <a:buNone/>
            </a:pPr>
            <a:r>
              <a:rPr kumimoji="1" lang="ja-JP" altLang="en-US" dirty="0"/>
              <a:t>ジオタグ</a:t>
            </a:r>
          </a:p>
          <a:p>
            <a:pPr marL="0" indent="0">
              <a:buNone/>
            </a:pPr>
            <a:r>
              <a:rPr kumimoji="1" lang="ja-JP" altLang="en-US" dirty="0"/>
              <a:t>肖像権</a:t>
            </a:r>
          </a:p>
        </p:txBody>
      </p:sp>
    </p:spTree>
    <p:extLst>
      <p:ext uri="{BB962C8B-B14F-4D97-AF65-F5344CB8AC3E}">
        <p14:creationId xmlns:p14="http://schemas.microsoft.com/office/powerpoint/2010/main" val="38671358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98B349FA-8BA4-7286-A4C3-7987878B1DF0}"/>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5 </a:t>
            </a:r>
            <a:r>
              <a:rPr kumimoji="1" lang="ja-JP" altLang="en-US" dirty="0"/>
              <a:t>個人情報の流出</a:t>
            </a:r>
          </a:p>
        </p:txBody>
      </p:sp>
      <p:sp>
        <p:nvSpPr>
          <p:cNvPr id="3" name="コンテンツ プレースホルダー 2">
            <a:extLst>
              <a:ext uri="{FF2B5EF4-FFF2-40B4-BE49-F238E27FC236}">
                <a16:creationId xmlns:a16="http://schemas.microsoft.com/office/drawing/2014/main" id="{B47025FC-32D7-AE5B-2817-B136A8749E15}"/>
              </a:ext>
            </a:extLst>
          </p:cNvPr>
          <p:cNvSpPr>
            <a:spLocks noGrp="1"/>
          </p:cNvSpPr>
          <p:nvPr>
            <p:ph sz="quarter" idx="16"/>
          </p:nvPr>
        </p:nvSpPr>
        <p:spPr/>
        <p:txBody>
          <a:bodyPr/>
          <a:lstStyle/>
          <a:p>
            <a:pPr marL="0" indent="0">
              <a:buNone/>
            </a:pPr>
            <a:r>
              <a:rPr kumimoji="1" lang="ja-JP" altLang="en-US" dirty="0"/>
              <a:t>多くの人に知られる芸能人には肖像を独占できるパブリシティ権があり、むやみに撮影・公開はできない。</a:t>
            </a:r>
          </a:p>
        </p:txBody>
      </p:sp>
      <p:sp>
        <p:nvSpPr>
          <p:cNvPr id="4" name="テキスト プレースホルダー 3">
            <a:extLst>
              <a:ext uri="{FF2B5EF4-FFF2-40B4-BE49-F238E27FC236}">
                <a16:creationId xmlns:a16="http://schemas.microsoft.com/office/drawing/2014/main" id="{46CEF7E9-439E-686F-5308-B6D748BEC2AC}"/>
              </a:ext>
            </a:extLst>
          </p:cNvPr>
          <p:cNvSpPr>
            <a:spLocks noGrp="1"/>
          </p:cNvSpPr>
          <p:nvPr>
            <p:ph type="body" sz="quarter" idx="14"/>
          </p:nvPr>
        </p:nvSpPr>
        <p:spPr/>
        <p:txBody>
          <a:bodyPr/>
          <a:lstStyle/>
          <a:p>
            <a:r>
              <a:rPr kumimoji="1" lang="en-US" altLang="ja-JP" dirty="0"/>
              <a:t>p.17</a:t>
            </a:r>
          </a:p>
        </p:txBody>
      </p:sp>
      <p:sp>
        <p:nvSpPr>
          <p:cNvPr id="5" name="スライド番号プレースホルダー 4">
            <a:extLst>
              <a:ext uri="{FF2B5EF4-FFF2-40B4-BE49-F238E27FC236}">
                <a16:creationId xmlns:a16="http://schemas.microsoft.com/office/drawing/2014/main" id="{D883C57A-086B-A5BA-B2FC-4ECCF0F1B2FC}"/>
              </a:ext>
            </a:extLst>
          </p:cNvPr>
          <p:cNvSpPr>
            <a:spLocks noGrp="1"/>
          </p:cNvSpPr>
          <p:nvPr>
            <p:ph type="sldNum" sz="quarter" idx="12"/>
          </p:nvPr>
        </p:nvSpPr>
        <p:spPr/>
        <p:txBody>
          <a:bodyPr/>
          <a:lstStyle/>
          <a:p>
            <a:fld id="{3341DCAC-D657-49AC-AFA1-66DB296B9906}" type="slidenum">
              <a:rPr lang="ja-JP" altLang="en-US" smtClean="0"/>
              <a:pPr/>
              <a:t>72</a:t>
            </a:fld>
            <a:endParaRPr lang="ja-JP" altLang="en-US"/>
          </a:p>
        </p:txBody>
      </p:sp>
    </p:spTree>
    <p:extLst>
      <p:ext uri="{BB962C8B-B14F-4D97-AF65-F5344CB8AC3E}">
        <p14:creationId xmlns:p14="http://schemas.microsoft.com/office/powerpoint/2010/main" val="21959013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75C0E4BC-B5A7-2F4C-5BFB-39B96DDE7F9D}"/>
              </a:ext>
            </a:extLst>
          </p:cNvPr>
          <p:cNvSpPr>
            <a:spLocks noGrp="1"/>
          </p:cNvSpPr>
          <p:nvPr>
            <p:ph type="body" sz="quarter" idx="15"/>
          </p:nvPr>
        </p:nvSpPr>
        <p:spPr/>
        <p:txBody>
          <a:bodyPr/>
          <a:lstStyle/>
          <a:p>
            <a:r>
              <a:rPr kumimoji="1" lang="ja-JP" altLang="en-US" dirty="0"/>
              <a:t>ネットに公開</a:t>
            </a:r>
          </a:p>
        </p:txBody>
      </p:sp>
      <p:sp>
        <p:nvSpPr>
          <p:cNvPr id="3" name="テキスト プレースホルダー 2">
            <a:extLst>
              <a:ext uri="{FF2B5EF4-FFF2-40B4-BE49-F238E27FC236}">
                <a16:creationId xmlns:a16="http://schemas.microsoft.com/office/drawing/2014/main" id="{7BDAB7F3-3B41-8B35-3289-82B0F07CFB1D}"/>
              </a:ext>
            </a:extLst>
          </p:cNvPr>
          <p:cNvSpPr>
            <a:spLocks noGrp="1"/>
          </p:cNvSpPr>
          <p:nvPr>
            <p:ph type="body" sz="quarter" idx="14"/>
          </p:nvPr>
        </p:nvSpPr>
        <p:spPr/>
        <p:txBody>
          <a:bodyPr/>
          <a:lstStyle/>
          <a:p>
            <a:r>
              <a:rPr kumimoji="1" lang="en-US" altLang="ja-JP" dirty="0"/>
              <a:t>p.17</a:t>
            </a:r>
          </a:p>
        </p:txBody>
      </p:sp>
      <p:sp>
        <p:nvSpPr>
          <p:cNvPr id="4" name="スライド番号プレースホルダー 3">
            <a:extLst>
              <a:ext uri="{FF2B5EF4-FFF2-40B4-BE49-F238E27FC236}">
                <a16:creationId xmlns:a16="http://schemas.microsoft.com/office/drawing/2014/main" id="{EF7C133F-2F9A-5C40-B79D-AB24ED35F86C}"/>
              </a:ext>
            </a:extLst>
          </p:cNvPr>
          <p:cNvSpPr>
            <a:spLocks noGrp="1"/>
          </p:cNvSpPr>
          <p:nvPr>
            <p:ph type="sldNum" sz="quarter" idx="12"/>
          </p:nvPr>
        </p:nvSpPr>
        <p:spPr/>
        <p:txBody>
          <a:bodyPr/>
          <a:lstStyle/>
          <a:p>
            <a:fld id="{3341DCAC-D657-49AC-AFA1-66DB296B9906}" type="slidenum">
              <a:rPr lang="ja-JP" altLang="en-US" smtClean="0"/>
              <a:pPr/>
              <a:t>73</a:t>
            </a:fld>
            <a:endParaRPr lang="ja-JP" altLang="en-US"/>
          </a:p>
        </p:txBody>
      </p:sp>
      <p:sp>
        <p:nvSpPr>
          <p:cNvPr id="5" name="テキスト プレースホルダー 4">
            <a:extLst>
              <a:ext uri="{FF2B5EF4-FFF2-40B4-BE49-F238E27FC236}">
                <a16:creationId xmlns:a16="http://schemas.microsoft.com/office/drawing/2014/main" id="{526CC17A-A10C-27E8-DF35-1069795C1F01}"/>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5 </a:t>
            </a:r>
            <a:r>
              <a:rPr kumimoji="1" lang="ja-JP" altLang="en-US" dirty="0"/>
              <a:t>個人情報の流出</a:t>
            </a:r>
          </a:p>
        </p:txBody>
      </p:sp>
      <p:sp>
        <p:nvSpPr>
          <p:cNvPr id="6" name="コンテンツ プレースホルダー 5">
            <a:extLst>
              <a:ext uri="{FF2B5EF4-FFF2-40B4-BE49-F238E27FC236}">
                <a16:creationId xmlns:a16="http://schemas.microsoft.com/office/drawing/2014/main" id="{FEFFA849-6D7A-B96E-AB4F-A39C13418378}"/>
              </a:ext>
            </a:extLst>
          </p:cNvPr>
          <p:cNvSpPr>
            <a:spLocks noGrp="1"/>
          </p:cNvSpPr>
          <p:nvPr>
            <p:ph sz="quarter" idx="16"/>
          </p:nvPr>
        </p:nvSpPr>
        <p:spPr>
          <a:xfrm>
            <a:off x="368744" y="2042014"/>
            <a:ext cx="11409509" cy="1386986"/>
          </a:xfrm>
        </p:spPr>
        <p:txBody>
          <a:bodyPr/>
          <a:lstStyle/>
          <a:p>
            <a:r>
              <a:rPr kumimoji="1" lang="ja-JP" altLang="en-US" dirty="0"/>
              <a:t>何らかの事件がマスコミで報道されたときに、その犯人の個人情報を勝手に探してネットに公開する事例が後を絶たない。同姓同名の別人や全くの勘違いで被害に遭った人たちもいる。</a:t>
            </a:r>
          </a:p>
        </p:txBody>
      </p:sp>
      <p:pic>
        <p:nvPicPr>
          <p:cNvPr id="7" name="図 6">
            <a:extLst>
              <a:ext uri="{FF2B5EF4-FFF2-40B4-BE49-F238E27FC236}">
                <a16:creationId xmlns:a16="http://schemas.microsoft.com/office/drawing/2014/main" id="{5F32BFF6-5646-B216-2C13-967BAFE8BD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0633" y="3682340"/>
            <a:ext cx="3645723" cy="2608094"/>
          </a:xfrm>
          <a:prstGeom prst="rect">
            <a:avLst/>
          </a:prstGeom>
        </p:spPr>
      </p:pic>
    </p:spTree>
    <p:extLst>
      <p:ext uri="{BB962C8B-B14F-4D97-AF65-F5344CB8AC3E}">
        <p14:creationId xmlns:p14="http://schemas.microsoft.com/office/powerpoint/2010/main" val="25477811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6EF4C2DE-DE41-D1F2-544B-0EF5520C0198}"/>
              </a:ext>
            </a:extLst>
          </p:cNvPr>
          <p:cNvSpPr>
            <a:spLocks noGrp="1"/>
          </p:cNvSpPr>
          <p:nvPr>
            <p:ph type="body" sz="quarter" idx="14"/>
          </p:nvPr>
        </p:nvSpPr>
        <p:spPr/>
        <p:txBody>
          <a:bodyPr/>
          <a:lstStyle/>
          <a:p>
            <a:r>
              <a:rPr kumimoji="1" lang="en-US" altLang="ja-JP" dirty="0"/>
              <a:t>p.18</a:t>
            </a:r>
          </a:p>
        </p:txBody>
      </p:sp>
      <p:sp>
        <p:nvSpPr>
          <p:cNvPr id="8" name="テキスト プレースホルダー 7">
            <a:extLst>
              <a:ext uri="{FF2B5EF4-FFF2-40B4-BE49-F238E27FC236}">
                <a16:creationId xmlns:a16="http://schemas.microsoft.com/office/drawing/2014/main" id="{7B3F5B34-5B5F-3E43-C482-3C0A289EC7D5}"/>
              </a:ext>
            </a:extLst>
          </p:cNvPr>
          <p:cNvSpPr>
            <a:spLocks noGrp="1"/>
          </p:cNvSpPr>
          <p:nvPr>
            <p:ph type="body" sz="quarter" idx="35"/>
          </p:nvPr>
        </p:nvSpPr>
        <p:spPr/>
        <p:txBody>
          <a:bodyPr/>
          <a:lstStyle/>
          <a:p>
            <a:r>
              <a:rPr kumimoji="1" lang="ja-JP" altLang="en-US" dirty="0"/>
              <a:t>傷つかない傷つけないために</a:t>
            </a:r>
          </a:p>
        </p:txBody>
      </p:sp>
      <p:sp>
        <p:nvSpPr>
          <p:cNvPr id="9" name="テキスト プレースホルダー 8">
            <a:extLst>
              <a:ext uri="{FF2B5EF4-FFF2-40B4-BE49-F238E27FC236}">
                <a16:creationId xmlns:a16="http://schemas.microsoft.com/office/drawing/2014/main" id="{ABED6925-2B77-FADA-4CA0-9643976D55C4}"/>
              </a:ext>
            </a:extLst>
          </p:cNvPr>
          <p:cNvSpPr>
            <a:spLocks noGrp="1"/>
          </p:cNvSpPr>
          <p:nvPr>
            <p:ph type="body" sz="quarter" idx="24"/>
          </p:nvPr>
        </p:nvSpPr>
        <p:spPr/>
        <p:txBody>
          <a:bodyPr/>
          <a:lstStyle/>
          <a:p>
            <a:r>
              <a:rPr kumimoji="1" lang="en-US" altLang="ja-JP" dirty="0"/>
              <a:t>6</a:t>
            </a:r>
            <a:endParaRPr kumimoji="1" lang="ja-JP" altLang="en-US" dirty="0"/>
          </a:p>
        </p:txBody>
      </p:sp>
      <p:sp>
        <p:nvSpPr>
          <p:cNvPr id="10" name="スライド番号プレースホルダー 9">
            <a:extLst>
              <a:ext uri="{FF2B5EF4-FFF2-40B4-BE49-F238E27FC236}">
                <a16:creationId xmlns:a16="http://schemas.microsoft.com/office/drawing/2014/main" id="{D23D1CB0-F120-111C-26E0-044FE401D255}"/>
              </a:ext>
            </a:extLst>
          </p:cNvPr>
          <p:cNvSpPr>
            <a:spLocks noGrp="1"/>
          </p:cNvSpPr>
          <p:nvPr>
            <p:ph type="sldNum" sz="quarter" idx="12"/>
          </p:nvPr>
        </p:nvSpPr>
        <p:spPr/>
        <p:txBody>
          <a:bodyPr/>
          <a:lstStyle/>
          <a:p>
            <a:fld id="{3341DCAC-D657-49AC-AFA1-66DB296B9906}" type="slidenum">
              <a:rPr lang="ja-JP" altLang="en-US" smtClean="0"/>
              <a:pPr/>
              <a:t>74</a:t>
            </a:fld>
            <a:endParaRPr lang="ja-JP" altLang="en-US"/>
          </a:p>
        </p:txBody>
      </p:sp>
      <p:sp>
        <p:nvSpPr>
          <p:cNvPr id="11" name="テキスト プレースホルダー 10">
            <a:extLst>
              <a:ext uri="{FF2B5EF4-FFF2-40B4-BE49-F238E27FC236}">
                <a16:creationId xmlns:a16="http://schemas.microsoft.com/office/drawing/2014/main" id="{B090B88C-E54D-98CF-AD94-50D49069B75A}"/>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6 </a:t>
            </a:r>
            <a:r>
              <a:rPr kumimoji="1" lang="ja-JP" altLang="en-US" dirty="0"/>
              <a:t>傷つかない傷つけないために</a:t>
            </a:r>
          </a:p>
        </p:txBody>
      </p:sp>
      <p:pic>
        <p:nvPicPr>
          <p:cNvPr id="18" name="図 17">
            <a:extLst>
              <a:ext uri="{FF2B5EF4-FFF2-40B4-BE49-F238E27FC236}">
                <a16:creationId xmlns:a16="http://schemas.microsoft.com/office/drawing/2014/main" id="{586BF690-BABA-60FF-96C0-77B7A9D785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1324" y="2053555"/>
            <a:ext cx="5938018" cy="3694496"/>
          </a:xfrm>
          <a:prstGeom prst="rect">
            <a:avLst/>
          </a:prstGeom>
        </p:spPr>
      </p:pic>
    </p:spTree>
    <p:extLst>
      <p:ext uri="{BB962C8B-B14F-4D97-AF65-F5344CB8AC3E}">
        <p14:creationId xmlns:p14="http://schemas.microsoft.com/office/powerpoint/2010/main" val="42344745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71CD8-59C2-A986-3A1F-8F4AE0782CB2}"/>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6470FEDA-E83E-E7EE-8CE2-FFF0B83C663F}"/>
              </a:ext>
            </a:extLst>
          </p:cNvPr>
          <p:cNvSpPr>
            <a:spLocks noGrp="1"/>
          </p:cNvSpPr>
          <p:nvPr>
            <p:ph type="body" idx="1"/>
          </p:nvPr>
        </p:nvSpPr>
        <p:spPr/>
        <p:txBody>
          <a:bodyPr>
            <a:normAutofit fontScale="92500" lnSpcReduction="10000"/>
          </a:bodyPr>
          <a:lstStyle/>
          <a:p>
            <a:r>
              <a:rPr kumimoji="1" lang="ja-JP" altLang="en-US" dirty="0"/>
              <a:t>被害者にならないために</a:t>
            </a:r>
          </a:p>
        </p:txBody>
      </p:sp>
      <p:sp>
        <p:nvSpPr>
          <p:cNvPr id="3" name="テキスト プレースホルダー 2">
            <a:extLst>
              <a:ext uri="{FF2B5EF4-FFF2-40B4-BE49-F238E27FC236}">
                <a16:creationId xmlns:a16="http://schemas.microsoft.com/office/drawing/2014/main" id="{1FCB4461-F5EF-9463-05E2-B8F3FD3BE6FB}"/>
              </a:ext>
            </a:extLst>
          </p:cNvPr>
          <p:cNvSpPr>
            <a:spLocks noGrp="1"/>
          </p:cNvSpPr>
          <p:nvPr>
            <p:ph type="body" sz="quarter" idx="14"/>
          </p:nvPr>
        </p:nvSpPr>
        <p:spPr/>
        <p:txBody>
          <a:bodyPr/>
          <a:lstStyle/>
          <a:p>
            <a:r>
              <a:rPr kumimoji="1" lang="en-US" altLang="ja-JP" dirty="0"/>
              <a:t>p.18</a:t>
            </a:r>
          </a:p>
        </p:txBody>
      </p:sp>
      <p:sp>
        <p:nvSpPr>
          <p:cNvPr id="4" name="テキスト プレースホルダー 3">
            <a:extLst>
              <a:ext uri="{FF2B5EF4-FFF2-40B4-BE49-F238E27FC236}">
                <a16:creationId xmlns:a16="http://schemas.microsoft.com/office/drawing/2014/main" id="{663F369A-24E8-F1D0-0691-DE16C4948D6B}"/>
              </a:ext>
            </a:extLst>
          </p:cNvPr>
          <p:cNvSpPr>
            <a:spLocks noGrp="1"/>
          </p:cNvSpPr>
          <p:nvPr>
            <p:ph type="body" idx="15"/>
          </p:nvPr>
        </p:nvSpPr>
        <p:spPr/>
        <p:txBody>
          <a:bodyPr>
            <a:normAutofit fontScale="92500" lnSpcReduction="10000"/>
          </a:bodyPr>
          <a:lstStyle/>
          <a:p>
            <a:r>
              <a:rPr kumimoji="1" lang="en-US" altLang="ja-JP" dirty="0"/>
              <a:t>1</a:t>
            </a:r>
            <a:endParaRPr kumimoji="1" lang="ja-JP" altLang="en-US" dirty="0"/>
          </a:p>
        </p:txBody>
      </p:sp>
      <p:sp>
        <p:nvSpPr>
          <p:cNvPr id="5" name="テキスト プレースホルダー 4">
            <a:extLst>
              <a:ext uri="{FF2B5EF4-FFF2-40B4-BE49-F238E27FC236}">
                <a16:creationId xmlns:a16="http://schemas.microsoft.com/office/drawing/2014/main" id="{623E66FE-679A-E05A-E058-6D404A7681D5}"/>
              </a:ext>
            </a:extLst>
          </p:cNvPr>
          <p:cNvSpPr>
            <a:spLocks noGrp="1"/>
          </p:cNvSpPr>
          <p:nvPr>
            <p:ph type="body" idx="16"/>
          </p:nvPr>
        </p:nvSpPr>
        <p:spPr/>
        <p:txBody>
          <a:bodyPr>
            <a:normAutofit fontScale="92500" lnSpcReduction="10000"/>
          </a:bodyPr>
          <a:lstStyle/>
          <a:p>
            <a:r>
              <a:rPr kumimoji="1" lang="ja-JP" altLang="en-US" dirty="0"/>
              <a:t>加害者にならないために</a:t>
            </a:r>
          </a:p>
        </p:txBody>
      </p:sp>
      <p:sp>
        <p:nvSpPr>
          <p:cNvPr id="6" name="テキスト プレースホルダー 5">
            <a:extLst>
              <a:ext uri="{FF2B5EF4-FFF2-40B4-BE49-F238E27FC236}">
                <a16:creationId xmlns:a16="http://schemas.microsoft.com/office/drawing/2014/main" id="{33FF1AFB-DD06-E8DE-BD32-6CC956F63170}"/>
              </a:ext>
            </a:extLst>
          </p:cNvPr>
          <p:cNvSpPr>
            <a:spLocks noGrp="1"/>
          </p:cNvSpPr>
          <p:nvPr>
            <p:ph type="body" sz="quarter" idx="25"/>
          </p:nvPr>
        </p:nvSpPr>
        <p:spPr/>
        <p:txBody>
          <a:bodyPr/>
          <a:lstStyle/>
          <a:p>
            <a:r>
              <a:rPr kumimoji="1" lang="ja-JP" altLang="en-US" dirty="0"/>
              <a:t>　インターネットの適切でない使い方により、どのような問題が起こっているのだろうか。</a:t>
            </a:r>
          </a:p>
        </p:txBody>
      </p:sp>
      <p:sp>
        <p:nvSpPr>
          <p:cNvPr id="7" name="テキスト プレースホルダー 6">
            <a:extLst>
              <a:ext uri="{FF2B5EF4-FFF2-40B4-BE49-F238E27FC236}">
                <a16:creationId xmlns:a16="http://schemas.microsoft.com/office/drawing/2014/main" id="{2EC856F5-50E4-7607-9013-DC52D08DE900}"/>
              </a:ext>
            </a:extLst>
          </p:cNvPr>
          <p:cNvSpPr>
            <a:spLocks noGrp="1"/>
          </p:cNvSpPr>
          <p:nvPr>
            <p:ph type="body" idx="26"/>
          </p:nvPr>
        </p:nvSpPr>
        <p:spPr/>
        <p:txBody>
          <a:bodyPr>
            <a:normAutofit fontScale="92500" lnSpcReduction="10000"/>
          </a:bodyPr>
          <a:lstStyle/>
          <a:p>
            <a:r>
              <a:rPr kumimoji="1" lang="en-US" altLang="ja-JP" dirty="0"/>
              <a:t>2</a:t>
            </a:r>
            <a:endParaRPr kumimoji="1" lang="ja-JP" altLang="en-US" dirty="0"/>
          </a:p>
        </p:txBody>
      </p:sp>
      <p:sp>
        <p:nvSpPr>
          <p:cNvPr id="8" name="テキスト プレースホルダー 7">
            <a:extLst>
              <a:ext uri="{FF2B5EF4-FFF2-40B4-BE49-F238E27FC236}">
                <a16:creationId xmlns:a16="http://schemas.microsoft.com/office/drawing/2014/main" id="{30377359-20E1-C66F-DF79-A28566C344E9}"/>
              </a:ext>
            </a:extLst>
          </p:cNvPr>
          <p:cNvSpPr>
            <a:spLocks noGrp="1"/>
          </p:cNvSpPr>
          <p:nvPr>
            <p:ph type="body" sz="quarter" idx="35"/>
          </p:nvPr>
        </p:nvSpPr>
        <p:spPr/>
        <p:txBody>
          <a:bodyPr/>
          <a:lstStyle/>
          <a:p>
            <a:r>
              <a:rPr kumimoji="1" lang="ja-JP" altLang="en-US" dirty="0"/>
              <a:t>傷つかない傷つけないために</a:t>
            </a:r>
          </a:p>
        </p:txBody>
      </p:sp>
      <p:sp>
        <p:nvSpPr>
          <p:cNvPr id="9" name="テキスト プレースホルダー 8">
            <a:extLst>
              <a:ext uri="{FF2B5EF4-FFF2-40B4-BE49-F238E27FC236}">
                <a16:creationId xmlns:a16="http://schemas.microsoft.com/office/drawing/2014/main" id="{B545EA69-0C65-52CA-F739-0ECB90443042}"/>
              </a:ext>
            </a:extLst>
          </p:cNvPr>
          <p:cNvSpPr>
            <a:spLocks noGrp="1"/>
          </p:cNvSpPr>
          <p:nvPr>
            <p:ph type="body" sz="quarter" idx="24"/>
          </p:nvPr>
        </p:nvSpPr>
        <p:spPr/>
        <p:txBody>
          <a:bodyPr/>
          <a:lstStyle/>
          <a:p>
            <a:r>
              <a:rPr kumimoji="1" lang="en-US" altLang="ja-JP" dirty="0"/>
              <a:t>6</a:t>
            </a:r>
            <a:endParaRPr kumimoji="1" lang="ja-JP" altLang="en-US" dirty="0"/>
          </a:p>
        </p:txBody>
      </p:sp>
      <p:sp>
        <p:nvSpPr>
          <p:cNvPr id="10" name="スライド番号プレースホルダー 9">
            <a:extLst>
              <a:ext uri="{FF2B5EF4-FFF2-40B4-BE49-F238E27FC236}">
                <a16:creationId xmlns:a16="http://schemas.microsoft.com/office/drawing/2014/main" id="{1454FEBA-F3B1-CCAE-A6A9-F1FF7BEF0716}"/>
              </a:ext>
            </a:extLst>
          </p:cNvPr>
          <p:cNvSpPr>
            <a:spLocks noGrp="1"/>
          </p:cNvSpPr>
          <p:nvPr>
            <p:ph type="sldNum" sz="quarter" idx="12"/>
          </p:nvPr>
        </p:nvSpPr>
        <p:spPr/>
        <p:txBody>
          <a:bodyPr/>
          <a:lstStyle/>
          <a:p>
            <a:fld id="{3341DCAC-D657-49AC-AFA1-66DB296B9906}" type="slidenum">
              <a:rPr lang="ja-JP" altLang="en-US" smtClean="0"/>
              <a:pPr/>
              <a:t>75</a:t>
            </a:fld>
            <a:endParaRPr lang="ja-JP" altLang="en-US"/>
          </a:p>
        </p:txBody>
      </p:sp>
      <p:sp>
        <p:nvSpPr>
          <p:cNvPr id="11" name="テキスト プレースホルダー 10">
            <a:extLst>
              <a:ext uri="{FF2B5EF4-FFF2-40B4-BE49-F238E27FC236}">
                <a16:creationId xmlns:a16="http://schemas.microsoft.com/office/drawing/2014/main" id="{8AFB6FD2-9F5E-E14F-C9B7-43FBDBE2CE72}"/>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6 </a:t>
            </a:r>
            <a:r>
              <a:rPr kumimoji="1" lang="ja-JP" altLang="en-US" dirty="0"/>
              <a:t>傷つかない傷つけないために</a:t>
            </a:r>
          </a:p>
        </p:txBody>
      </p:sp>
    </p:spTree>
    <p:extLst>
      <p:ext uri="{BB962C8B-B14F-4D97-AF65-F5344CB8AC3E}">
        <p14:creationId xmlns:p14="http://schemas.microsoft.com/office/powerpoint/2010/main" val="22725027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BC84B6A4-4E2F-A6F5-0114-69CF2E7B33C7}"/>
              </a:ext>
            </a:extLst>
          </p:cNvPr>
          <p:cNvSpPr>
            <a:spLocks noGrp="1"/>
          </p:cNvSpPr>
          <p:nvPr>
            <p:ph type="body" sz="quarter" idx="14"/>
          </p:nvPr>
        </p:nvSpPr>
        <p:spPr/>
        <p:txBody>
          <a:bodyPr/>
          <a:lstStyle/>
          <a:p>
            <a:r>
              <a:rPr kumimoji="1" lang="en-US" altLang="ja-JP" dirty="0"/>
              <a:t>p.18</a:t>
            </a:r>
          </a:p>
        </p:txBody>
      </p:sp>
      <p:sp>
        <p:nvSpPr>
          <p:cNvPr id="3" name="テキスト プレースホルダー 2">
            <a:extLst>
              <a:ext uri="{FF2B5EF4-FFF2-40B4-BE49-F238E27FC236}">
                <a16:creationId xmlns:a16="http://schemas.microsoft.com/office/drawing/2014/main" id="{5F51AC2B-0408-573E-7263-BDE0266D0529}"/>
              </a:ext>
            </a:extLst>
          </p:cNvPr>
          <p:cNvSpPr>
            <a:spLocks noGrp="1"/>
          </p:cNvSpPr>
          <p:nvPr>
            <p:ph type="body" sz="quarter" idx="15"/>
          </p:nvPr>
        </p:nvSpPr>
        <p:spPr/>
        <p:txBody>
          <a:bodyPr/>
          <a:lstStyle/>
          <a:p>
            <a:r>
              <a:rPr kumimoji="1" lang="ja-JP" altLang="en-US" dirty="0"/>
              <a:t>被害者にならないために</a:t>
            </a:r>
          </a:p>
        </p:txBody>
      </p:sp>
      <p:sp>
        <p:nvSpPr>
          <p:cNvPr id="4" name="テキスト プレースホルダー 3">
            <a:extLst>
              <a:ext uri="{FF2B5EF4-FFF2-40B4-BE49-F238E27FC236}">
                <a16:creationId xmlns:a16="http://schemas.microsoft.com/office/drawing/2014/main" id="{E7D1EF76-FD00-0815-8981-2C693A561293}"/>
              </a:ext>
            </a:extLst>
          </p:cNvPr>
          <p:cNvSpPr>
            <a:spLocks noGrp="1"/>
          </p:cNvSpPr>
          <p:nvPr>
            <p:ph type="body" sz="quarter" idx="16"/>
          </p:nvPr>
        </p:nvSpPr>
        <p:spPr/>
        <p:txBody>
          <a:bodyPr/>
          <a:lstStyle/>
          <a:p>
            <a:r>
              <a:rPr kumimoji="1" lang="en-US" altLang="ja-JP" dirty="0"/>
              <a:t>1</a:t>
            </a:r>
            <a:endParaRPr kumimoji="1" lang="ja-JP" altLang="en-US" dirty="0"/>
          </a:p>
        </p:txBody>
      </p:sp>
      <p:sp>
        <p:nvSpPr>
          <p:cNvPr id="5" name="スライド番号プレースホルダー 4">
            <a:extLst>
              <a:ext uri="{FF2B5EF4-FFF2-40B4-BE49-F238E27FC236}">
                <a16:creationId xmlns:a16="http://schemas.microsoft.com/office/drawing/2014/main" id="{9EEEF297-15E6-FF0F-C4B7-53DAF415A9BB}"/>
              </a:ext>
            </a:extLst>
          </p:cNvPr>
          <p:cNvSpPr>
            <a:spLocks noGrp="1"/>
          </p:cNvSpPr>
          <p:nvPr>
            <p:ph type="sldNum" sz="quarter" idx="12"/>
          </p:nvPr>
        </p:nvSpPr>
        <p:spPr/>
        <p:txBody>
          <a:bodyPr/>
          <a:lstStyle/>
          <a:p>
            <a:fld id="{3341DCAC-D657-49AC-AFA1-66DB296B9906}" type="slidenum">
              <a:rPr lang="ja-JP" altLang="en-US" smtClean="0"/>
              <a:pPr/>
              <a:t>76</a:t>
            </a:fld>
            <a:endParaRPr lang="ja-JP" altLang="en-US"/>
          </a:p>
        </p:txBody>
      </p:sp>
      <p:sp>
        <p:nvSpPr>
          <p:cNvPr id="6" name="テキスト プレースホルダー 5">
            <a:extLst>
              <a:ext uri="{FF2B5EF4-FFF2-40B4-BE49-F238E27FC236}">
                <a16:creationId xmlns:a16="http://schemas.microsoft.com/office/drawing/2014/main" id="{2677341A-0757-B161-1326-35C51344EA07}"/>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6 </a:t>
            </a:r>
            <a:r>
              <a:rPr kumimoji="1" lang="ja-JP" altLang="en-US" dirty="0"/>
              <a:t>傷つかない傷つけないために</a:t>
            </a:r>
          </a:p>
        </p:txBody>
      </p:sp>
      <p:sp>
        <p:nvSpPr>
          <p:cNvPr id="7" name="テキスト プレースホルダー 6">
            <a:extLst>
              <a:ext uri="{FF2B5EF4-FFF2-40B4-BE49-F238E27FC236}">
                <a16:creationId xmlns:a16="http://schemas.microsoft.com/office/drawing/2014/main" id="{04024F33-6073-1D81-7336-A9EF94B8C8E8}"/>
              </a:ext>
            </a:extLst>
          </p:cNvPr>
          <p:cNvSpPr>
            <a:spLocks noGrp="1"/>
          </p:cNvSpPr>
          <p:nvPr>
            <p:ph type="body" sz="quarter" idx="25"/>
          </p:nvPr>
        </p:nvSpPr>
        <p:spPr/>
        <p:txBody>
          <a:bodyPr/>
          <a:lstStyle/>
          <a:p>
            <a:r>
              <a:rPr kumimoji="1" lang="ja-JP" altLang="en-US" dirty="0" smtClean="0">
                <a:solidFill>
                  <a:srgbClr val="21B8CE"/>
                </a:solidFill>
              </a:rPr>
              <a:t>▶</a:t>
            </a:r>
            <a:r>
              <a:rPr kumimoji="1" lang="ja-JP" altLang="en-US" b="1" dirty="0" smtClean="0"/>
              <a:t>見知らぬ人との出会い</a:t>
            </a:r>
          </a:p>
          <a:p>
            <a:r>
              <a:rPr kumimoji="1" lang="ja-JP" altLang="en-US" dirty="0" smtClean="0"/>
              <a:t>　</a:t>
            </a:r>
            <a:r>
              <a:rPr kumimoji="1" lang="en-US" altLang="ja-JP" dirty="0" smtClean="0"/>
              <a:t>SNS</a:t>
            </a:r>
            <a:r>
              <a:rPr kumimoji="1" lang="ja-JP" altLang="en-US" dirty="0" smtClean="0"/>
              <a:t>などで交友関係が広がり、新しい情報や知識を得ることができる反面、中には悪意を持って近づく人がいて、犯罪に巻き込まれることもある。むやみに連絡先などの個人情報を伝えたり、誰にも言わずに</a:t>
            </a:r>
            <a:r>
              <a:rPr kumimoji="1" lang="en-US" altLang="ja-JP" dirty="0" smtClean="0"/>
              <a:t>1</a:t>
            </a:r>
            <a:r>
              <a:rPr kumimoji="1" lang="ja-JP" altLang="en-US" dirty="0" smtClean="0"/>
              <a:t>人だけで直接会ったりしないよう注意することが大切である。</a:t>
            </a:r>
            <a:endParaRPr kumimoji="1" lang="ja-JP" altLang="en-US" dirty="0"/>
          </a:p>
        </p:txBody>
      </p:sp>
    </p:spTree>
    <p:extLst>
      <p:ext uri="{BB962C8B-B14F-4D97-AF65-F5344CB8AC3E}">
        <p14:creationId xmlns:p14="http://schemas.microsoft.com/office/powerpoint/2010/main" val="19510319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BA0EF-83FE-D683-028C-E41EA4157364}"/>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ACB3ADA0-1D81-646B-EA59-407790ABB476}"/>
              </a:ext>
            </a:extLst>
          </p:cNvPr>
          <p:cNvSpPr>
            <a:spLocks noGrp="1"/>
          </p:cNvSpPr>
          <p:nvPr>
            <p:ph type="body" sz="quarter" idx="14"/>
          </p:nvPr>
        </p:nvSpPr>
        <p:spPr/>
        <p:txBody>
          <a:bodyPr/>
          <a:lstStyle/>
          <a:p>
            <a:r>
              <a:rPr kumimoji="1" lang="en-US" altLang="ja-JP" dirty="0"/>
              <a:t>p.18</a:t>
            </a:r>
          </a:p>
        </p:txBody>
      </p:sp>
      <p:sp>
        <p:nvSpPr>
          <p:cNvPr id="3" name="テキスト プレースホルダー 2">
            <a:extLst>
              <a:ext uri="{FF2B5EF4-FFF2-40B4-BE49-F238E27FC236}">
                <a16:creationId xmlns:a16="http://schemas.microsoft.com/office/drawing/2014/main" id="{17A10699-6CC8-9D00-E1DB-1BB832BD0A42}"/>
              </a:ext>
            </a:extLst>
          </p:cNvPr>
          <p:cNvSpPr>
            <a:spLocks noGrp="1"/>
          </p:cNvSpPr>
          <p:nvPr>
            <p:ph type="body" sz="quarter" idx="15"/>
          </p:nvPr>
        </p:nvSpPr>
        <p:spPr/>
        <p:txBody>
          <a:bodyPr/>
          <a:lstStyle/>
          <a:p>
            <a:r>
              <a:rPr kumimoji="1" lang="ja-JP" altLang="en-US" dirty="0"/>
              <a:t>被害者にならないために</a:t>
            </a:r>
          </a:p>
        </p:txBody>
      </p:sp>
      <p:sp>
        <p:nvSpPr>
          <p:cNvPr id="4" name="テキスト プレースホルダー 3">
            <a:extLst>
              <a:ext uri="{FF2B5EF4-FFF2-40B4-BE49-F238E27FC236}">
                <a16:creationId xmlns:a16="http://schemas.microsoft.com/office/drawing/2014/main" id="{0399B0A9-93AB-331B-E632-03BEA4EDB3E6}"/>
              </a:ext>
            </a:extLst>
          </p:cNvPr>
          <p:cNvSpPr>
            <a:spLocks noGrp="1"/>
          </p:cNvSpPr>
          <p:nvPr>
            <p:ph type="body" sz="quarter" idx="16"/>
          </p:nvPr>
        </p:nvSpPr>
        <p:spPr/>
        <p:txBody>
          <a:bodyPr/>
          <a:lstStyle/>
          <a:p>
            <a:r>
              <a:rPr kumimoji="1" lang="en-US" altLang="ja-JP" dirty="0"/>
              <a:t>1</a:t>
            </a:r>
            <a:endParaRPr kumimoji="1" lang="ja-JP" altLang="en-US" dirty="0"/>
          </a:p>
        </p:txBody>
      </p:sp>
      <p:sp>
        <p:nvSpPr>
          <p:cNvPr id="5" name="スライド番号プレースホルダー 4">
            <a:extLst>
              <a:ext uri="{FF2B5EF4-FFF2-40B4-BE49-F238E27FC236}">
                <a16:creationId xmlns:a16="http://schemas.microsoft.com/office/drawing/2014/main" id="{44928315-7202-47D9-8092-80B83F5F54C4}"/>
              </a:ext>
            </a:extLst>
          </p:cNvPr>
          <p:cNvSpPr>
            <a:spLocks noGrp="1"/>
          </p:cNvSpPr>
          <p:nvPr>
            <p:ph type="sldNum" sz="quarter" idx="12"/>
          </p:nvPr>
        </p:nvSpPr>
        <p:spPr/>
        <p:txBody>
          <a:bodyPr/>
          <a:lstStyle/>
          <a:p>
            <a:fld id="{3341DCAC-D657-49AC-AFA1-66DB296B9906}" type="slidenum">
              <a:rPr lang="ja-JP" altLang="en-US" smtClean="0"/>
              <a:pPr/>
              <a:t>77</a:t>
            </a:fld>
            <a:endParaRPr lang="ja-JP" altLang="en-US"/>
          </a:p>
        </p:txBody>
      </p:sp>
      <p:sp>
        <p:nvSpPr>
          <p:cNvPr id="6" name="テキスト プレースホルダー 5">
            <a:extLst>
              <a:ext uri="{FF2B5EF4-FFF2-40B4-BE49-F238E27FC236}">
                <a16:creationId xmlns:a16="http://schemas.microsoft.com/office/drawing/2014/main" id="{51261F94-CE6B-805C-BAD7-135449722BDA}"/>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6 </a:t>
            </a:r>
            <a:r>
              <a:rPr kumimoji="1" lang="ja-JP" altLang="en-US" dirty="0"/>
              <a:t>傷つかない傷つけないために</a:t>
            </a:r>
          </a:p>
        </p:txBody>
      </p:sp>
      <p:sp>
        <p:nvSpPr>
          <p:cNvPr id="7" name="テキスト プレースホルダー 6">
            <a:extLst>
              <a:ext uri="{FF2B5EF4-FFF2-40B4-BE49-F238E27FC236}">
                <a16:creationId xmlns:a16="http://schemas.microsoft.com/office/drawing/2014/main" id="{C429457F-5281-3503-66CE-731C8CE45C72}"/>
              </a:ext>
            </a:extLst>
          </p:cNvPr>
          <p:cNvSpPr>
            <a:spLocks noGrp="1"/>
          </p:cNvSpPr>
          <p:nvPr>
            <p:ph type="body" sz="quarter" idx="25"/>
          </p:nvPr>
        </p:nvSpPr>
        <p:spPr/>
        <p:txBody>
          <a:bodyPr/>
          <a:lstStyle/>
          <a:p>
            <a:r>
              <a:rPr kumimoji="1" lang="ja-JP" altLang="en-US" dirty="0">
                <a:solidFill>
                  <a:srgbClr val="21B8CE"/>
                </a:solidFill>
              </a:rPr>
              <a:t>▶</a:t>
            </a:r>
            <a:r>
              <a:rPr kumimoji="1" lang="ja-JP" altLang="en-US" b="1" dirty="0"/>
              <a:t>詐欺やなりすまし</a:t>
            </a:r>
          </a:p>
          <a:p>
            <a:r>
              <a:rPr kumimoji="1" lang="ja-JP" altLang="en-US" dirty="0"/>
              <a:t>　「友達になってください。」「荷物が届きました。」「あなたのユーザ</a:t>
            </a:r>
            <a:r>
              <a:rPr kumimoji="1" lang="en-US" altLang="ja-JP" dirty="0"/>
              <a:t>ID</a:t>
            </a:r>
            <a:r>
              <a:rPr kumimoji="1" lang="ja-JP" altLang="en-US" dirty="0"/>
              <a:t>は停止されています。」というような、つい返事をしてしまいそうなメッセージが届くことがある。友達のふりをしたなりすましによる詐欺や、メッセージ内のリンクに誘導されて見たサイトが本物そっくりの偽サイトで、情報をだまし取られる</a:t>
            </a:r>
            <a:r>
              <a:rPr kumimoji="1" lang="ja-JP" altLang="en-US" b="1" dirty="0">
                <a:solidFill>
                  <a:srgbClr val="0070C0"/>
                </a:solidFill>
              </a:rPr>
              <a:t>フィッシング</a:t>
            </a:r>
            <a:r>
              <a:rPr kumimoji="1" lang="ja-JP" altLang="en-US" dirty="0"/>
              <a:t>の場合もある。安易な誘導にだまされないように、日頃から注意することが大切である。</a:t>
            </a:r>
          </a:p>
        </p:txBody>
      </p:sp>
    </p:spTree>
    <p:extLst>
      <p:ext uri="{BB962C8B-B14F-4D97-AF65-F5344CB8AC3E}">
        <p14:creationId xmlns:p14="http://schemas.microsoft.com/office/powerpoint/2010/main" val="21605766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F3CEE-2AB8-548D-224C-135ECE1F806E}"/>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8FF36143-4E14-282B-E607-81111100BD2B}"/>
              </a:ext>
            </a:extLst>
          </p:cNvPr>
          <p:cNvSpPr>
            <a:spLocks noGrp="1"/>
          </p:cNvSpPr>
          <p:nvPr>
            <p:ph type="body" sz="quarter" idx="14"/>
          </p:nvPr>
        </p:nvSpPr>
        <p:spPr/>
        <p:txBody>
          <a:bodyPr/>
          <a:lstStyle/>
          <a:p>
            <a:r>
              <a:rPr kumimoji="1" lang="en-US" altLang="ja-JP" dirty="0"/>
              <a:t>p.18</a:t>
            </a:r>
          </a:p>
        </p:txBody>
      </p:sp>
      <p:sp>
        <p:nvSpPr>
          <p:cNvPr id="3" name="テキスト プレースホルダー 2">
            <a:extLst>
              <a:ext uri="{FF2B5EF4-FFF2-40B4-BE49-F238E27FC236}">
                <a16:creationId xmlns:a16="http://schemas.microsoft.com/office/drawing/2014/main" id="{F187C96C-CA8B-8CC1-B044-52C69C544FB1}"/>
              </a:ext>
            </a:extLst>
          </p:cNvPr>
          <p:cNvSpPr>
            <a:spLocks noGrp="1"/>
          </p:cNvSpPr>
          <p:nvPr>
            <p:ph type="body" sz="quarter" idx="15"/>
          </p:nvPr>
        </p:nvSpPr>
        <p:spPr/>
        <p:txBody>
          <a:bodyPr/>
          <a:lstStyle/>
          <a:p>
            <a:r>
              <a:rPr kumimoji="1" lang="ja-JP" altLang="en-US" dirty="0"/>
              <a:t>被害者にならないために</a:t>
            </a:r>
          </a:p>
        </p:txBody>
      </p:sp>
      <p:sp>
        <p:nvSpPr>
          <p:cNvPr id="4" name="テキスト プレースホルダー 3">
            <a:extLst>
              <a:ext uri="{FF2B5EF4-FFF2-40B4-BE49-F238E27FC236}">
                <a16:creationId xmlns:a16="http://schemas.microsoft.com/office/drawing/2014/main" id="{4680D92A-7EEB-12DB-34D5-BA4B52920401}"/>
              </a:ext>
            </a:extLst>
          </p:cNvPr>
          <p:cNvSpPr>
            <a:spLocks noGrp="1"/>
          </p:cNvSpPr>
          <p:nvPr>
            <p:ph type="body" sz="quarter" idx="16"/>
          </p:nvPr>
        </p:nvSpPr>
        <p:spPr/>
        <p:txBody>
          <a:bodyPr/>
          <a:lstStyle/>
          <a:p>
            <a:r>
              <a:rPr kumimoji="1" lang="en-US" altLang="ja-JP" dirty="0"/>
              <a:t>1</a:t>
            </a:r>
            <a:endParaRPr kumimoji="1" lang="ja-JP" altLang="en-US" dirty="0"/>
          </a:p>
        </p:txBody>
      </p:sp>
      <p:sp>
        <p:nvSpPr>
          <p:cNvPr id="5" name="スライド番号プレースホルダー 4">
            <a:extLst>
              <a:ext uri="{FF2B5EF4-FFF2-40B4-BE49-F238E27FC236}">
                <a16:creationId xmlns:a16="http://schemas.microsoft.com/office/drawing/2014/main" id="{6E97ACFC-2B18-86ED-39FE-0308F8EB3ED3}"/>
              </a:ext>
            </a:extLst>
          </p:cNvPr>
          <p:cNvSpPr>
            <a:spLocks noGrp="1"/>
          </p:cNvSpPr>
          <p:nvPr>
            <p:ph type="sldNum" sz="quarter" idx="12"/>
          </p:nvPr>
        </p:nvSpPr>
        <p:spPr/>
        <p:txBody>
          <a:bodyPr/>
          <a:lstStyle/>
          <a:p>
            <a:fld id="{3341DCAC-D657-49AC-AFA1-66DB296B9906}" type="slidenum">
              <a:rPr lang="ja-JP" altLang="en-US" smtClean="0"/>
              <a:pPr/>
              <a:t>78</a:t>
            </a:fld>
            <a:endParaRPr lang="ja-JP" altLang="en-US"/>
          </a:p>
        </p:txBody>
      </p:sp>
      <p:sp>
        <p:nvSpPr>
          <p:cNvPr id="6" name="テキスト プレースホルダー 5">
            <a:extLst>
              <a:ext uri="{FF2B5EF4-FFF2-40B4-BE49-F238E27FC236}">
                <a16:creationId xmlns:a16="http://schemas.microsoft.com/office/drawing/2014/main" id="{816D3D47-0AB0-A221-D6D3-7B7176B0E0F2}"/>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6 </a:t>
            </a:r>
            <a:r>
              <a:rPr kumimoji="1" lang="ja-JP" altLang="en-US" dirty="0"/>
              <a:t>傷つかない傷つけないために</a:t>
            </a:r>
          </a:p>
        </p:txBody>
      </p:sp>
      <p:sp>
        <p:nvSpPr>
          <p:cNvPr id="7" name="テキスト プレースホルダー 6">
            <a:extLst>
              <a:ext uri="{FF2B5EF4-FFF2-40B4-BE49-F238E27FC236}">
                <a16:creationId xmlns:a16="http://schemas.microsoft.com/office/drawing/2014/main" id="{D3DD2F66-7E75-7619-B440-0C7C88640AA5}"/>
              </a:ext>
            </a:extLst>
          </p:cNvPr>
          <p:cNvSpPr>
            <a:spLocks noGrp="1"/>
          </p:cNvSpPr>
          <p:nvPr>
            <p:ph type="body" sz="quarter" idx="25"/>
          </p:nvPr>
        </p:nvSpPr>
        <p:spPr/>
        <p:txBody>
          <a:bodyPr/>
          <a:lstStyle/>
          <a:p>
            <a:r>
              <a:rPr kumimoji="1" lang="ja-JP" altLang="en-US" dirty="0">
                <a:solidFill>
                  <a:srgbClr val="21B8CE"/>
                </a:solidFill>
              </a:rPr>
              <a:t>▶</a:t>
            </a:r>
            <a:r>
              <a:rPr kumimoji="1" lang="ja-JP" altLang="en-US" b="1" dirty="0"/>
              <a:t>不正アクセス</a:t>
            </a:r>
          </a:p>
          <a:p>
            <a:r>
              <a:rPr kumimoji="1" lang="ja-JP" altLang="en-US" dirty="0"/>
              <a:t>　安易なパスワードを設定していたり、パスワードの再設定に必要安易な秘密の言葉に関する情報を</a:t>
            </a:r>
            <a:r>
              <a:rPr kumimoji="1" lang="en-US" altLang="ja-JP" dirty="0"/>
              <a:t>SNS</a:t>
            </a:r>
            <a:r>
              <a:rPr kumimoji="1" lang="ja-JP" altLang="en-US" dirty="0"/>
              <a:t>のプロフィールで公開していたりすると、パスワードを見破られて、不正利用されることになる。</a:t>
            </a:r>
          </a:p>
        </p:txBody>
      </p:sp>
    </p:spTree>
    <p:extLst>
      <p:ext uri="{BB962C8B-B14F-4D97-AF65-F5344CB8AC3E}">
        <p14:creationId xmlns:p14="http://schemas.microsoft.com/office/powerpoint/2010/main" val="33170829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5CEA5-6A38-29F4-F679-A150F8F84922}"/>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1D832B51-43E0-3B4E-F6AB-F0C427BDADA7}"/>
              </a:ext>
            </a:extLst>
          </p:cNvPr>
          <p:cNvSpPr>
            <a:spLocks noGrp="1"/>
          </p:cNvSpPr>
          <p:nvPr>
            <p:ph type="body" sz="quarter" idx="14"/>
          </p:nvPr>
        </p:nvSpPr>
        <p:spPr/>
        <p:txBody>
          <a:bodyPr/>
          <a:lstStyle/>
          <a:p>
            <a:r>
              <a:rPr kumimoji="1" lang="en-US" altLang="ja-JP" dirty="0"/>
              <a:t>p.18</a:t>
            </a:r>
          </a:p>
        </p:txBody>
      </p:sp>
      <p:sp>
        <p:nvSpPr>
          <p:cNvPr id="3" name="テキスト プレースホルダー 2">
            <a:extLst>
              <a:ext uri="{FF2B5EF4-FFF2-40B4-BE49-F238E27FC236}">
                <a16:creationId xmlns:a16="http://schemas.microsoft.com/office/drawing/2014/main" id="{4DBFE83F-76CC-D43D-85F8-03712B0F3DEB}"/>
              </a:ext>
            </a:extLst>
          </p:cNvPr>
          <p:cNvSpPr>
            <a:spLocks noGrp="1"/>
          </p:cNvSpPr>
          <p:nvPr>
            <p:ph type="body" sz="quarter" idx="15"/>
          </p:nvPr>
        </p:nvSpPr>
        <p:spPr/>
        <p:txBody>
          <a:bodyPr/>
          <a:lstStyle/>
          <a:p>
            <a:r>
              <a:rPr kumimoji="1" lang="ja-JP" altLang="en-US" dirty="0"/>
              <a:t>被害者にならないために</a:t>
            </a:r>
          </a:p>
        </p:txBody>
      </p:sp>
      <p:sp>
        <p:nvSpPr>
          <p:cNvPr id="4" name="テキスト プレースホルダー 3">
            <a:extLst>
              <a:ext uri="{FF2B5EF4-FFF2-40B4-BE49-F238E27FC236}">
                <a16:creationId xmlns:a16="http://schemas.microsoft.com/office/drawing/2014/main" id="{22919839-2CF4-E6E4-5D44-A4CB5FCC3104}"/>
              </a:ext>
            </a:extLst>
          </p:cNvPr>
          <p:cNvSpPr>
            <a:spLocks noGrp="1"/>
          </p:cNvSpPr>
          <p:nvPr>
            <p:ph type="body" sz="quarter" idx="16"/>
          </p:nvPr>
        </p:nvSpPr>
        <p:spPr/>
        <p:txBody>
          <a:bodyPr/>
          <a:lstStyle/>
          <a:p>
            <a:r>
              <a:rPr kumimoji="1" lang="en-US" altLang="ja-JP" dirty="0"/>
              <a:t>1</a:t>
            </a:r>
            <a:endParaRPr kumimoji="1" lang="ja-JP" altLang="en-US" dirty="0"/>
          </a:p>
        </p:txBody>
      </p:sp>
      <p:sp>
        <p:nvSpPr>
          <p:cNvPr id="5" name="スライド番号プレースホルダー 4">
            <a:extLst>
              <a:ext uri="{FF2B5EF4-FFF2-40B4-BE49-F238E27FC236}">
                <a16:creationId xmlns:a16="http://schemas.microsoft.com/office/drawing/2014/main" id="{89857A80-7965-4183-F501-1770E4BB9F5D}"/>
              </a:ext>
            </a:extLst>
          </p:cNvPr>
          <p:cNvSpPr>
            <a:spLocks noGrp="1"/>
          </p:cNvSpPr>
          <p:nvPr>
            <p:ph type="sldNum" sz="quarter" idx="12"/>
          </p:nvPr>
        </p:nvSpPr>
        <p:spPr/>
        <p:txBody>
          <a:bodyPr/>
          <a:lstStyle/>
          <a:p>
            <a:fld id="{3341DCAC-D657-49AC-AFA1-66DB296B9906}" type="slidenum">
              <a:rPr lang="ja-JP" altLang="en-US" smtClean="0"/>
              <a:pPr/>
              <a:t>79</a:t>
            </a:fld>
            <a:endParaRPr lang="ja-JP" altLang="en-US"/>
          </a:p>
        </p:txBody>
      </p:sp>
      <p:sp>
        <p:nvSpPr>
          <p:cNvPr id="6" name="テキスト プレースホルダー 5">
            <a:extLst>
              <a:ext uri="{FF2B5EF4-FFF2-40B4-BE49-F238E27FC236}">
                <a16:creationId xmlns:a16="http://schemas.microsoft.com/office/drawing/2014/main" id="{4AA2E984-D9D6-09D0-9BEB-DB9C6C03504B}"/>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6 </a:t>
            </a:r>
            <a:r>
              <a:rPr kumimoji="1" lang="ja-JP" altLang="en-US" dirty="0"/>
              <a:t>傷つかない傷つけないために</a:t>
            </a:r>
          </a:p>
        </p:txBody>
      </p:sp>
      <p:sp>
        <p:nvSpPr>
          <p:cNvPr id="7" name="テキスト プレースホルダー 6">
            <a:extLst>
              <a:ext uri="{FF2B5EF4-FFF2-40B4-BE49-F238E27FC236}">
                <a16:creationId xmlns:a16="http://schemas.microsoft.com/office/drawing/2014/main" id="{1595183B-73F1-4FF3-C36C-0714B4A687AB}"/>
              </a:ext>
            </a:extLst>
          </p:cNvPr>
          <p:cNvSpPr>
            <a:spLocks noGrp="1"/>
          </p:cNvSpPr>
          <p:nvPr>
            <p:ph type="body" sz="quarter" idx="25"/>
          </p:nvPr>
        </p:nvSpPr>
        <p:spPr/>
        <p:txBody>
          <a:bodyPr/>
          <a:lstStyle/>
          <a:p>
            <a:r>
              <a:rPr kumimoji="1" lang="ja-JP" altLang="en-US" dirty="0">
                <a:solidFill>
                  <a:srgbClr val="21B8CE"/>
                </a:solidFill>
              </a:rPr>
              <a:t>▶</a:t>
            </a:r>
            <a:r>
              <a:rPr kumimoji="1" lang="ja-JP" altLang="en-US" b="1" dirty="0"/>
              <a:t>不正アクセス</a:t>
            </a:r>
          </a:p>
          <a:p>
            <a:r>
              <a:rPr kumimoji="1" lang="ja-JP" altLang="en-US" dirty="0"/>
              <a:t>　また、人の心理的な隙や行動のミスにつけ込んで、他人のパスワードなどを取得する</a:t>
            </a:r>
            <a:r>
              <a:rPr kumimoji="1" lang="ja-JP" altLang="en-US" b="1" dirty="0">
                <a:solidFill>
                  <a:srgbClr val="0070C0"/>
                </a:solidFill>
              </a:rPr>
              <a:t>ソーシャルエンジニアリング</a:t>
            </a:r>
            <a:r>
              <a:rPr kumimoji="1" lang="ja-JP" altLang="en-US" dirty="0"/>
              <a:t>という手法もある。</a:t>
            </a:r>
          </a:p>
          <a:p>
            <a:r>
              <a:rPr kumimoji="1" lang="ja-JP" altLang="en-US" dirty="0"/>
              <a:t>　アカウントを他人への非難や攻撃に使われたり、金銭的な被害に遭ったりすることもあるので、パスワードなどは厳重に管理しよう。</a:t>
            </a:r>
          </a:p>
        </p:txBody>
      </p:sp>
    </p:spTree>
    <p:extLst>
      <p:ext uri="{BB962C8B-B14F-4D97-AF65-F5344CB8AC3E}">
        <p14:creationId xmlns:p14="http://schemas.microsoft.com/office/powerpoint/2010/main" val="940263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1F8EE-D670-32E1-1F08-BA167D9E2B47}"/>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9A406AA1-0BC5-BD46-E40B-38B61B22E016}"/>
              </a:ext>
            </a:extLst>
          </p:cNvPr>
          <p:cNvSpPr>
            <a:spLocks noGrp="1"/>
          </p:cNvSpPr>
          <p:nvPr>
            <p:ph type="body" sz="quarter" idx="14"/>
          </p:nvPr>
        </p:nvSpPr>
        <p:spPr/>
        <p:txBody>
          <a:bodyPr/>
          <a:lstStyle/>
          <a:p>
            <a:r>
              <a:rPr kumimoji="1" lang="en-US" altLang="ja-JP" dirty="0"/>
              <a:t>p.8</a:t>
            </a:r>
          </a:p>
        </p:txBody>
      </p:sp>
      <p:sp>
        <p:nvSpPr>
          <p:cNvPr id="3" name="テキスト プレースホルダー 2">
            <a:extLst>
              <a:ext uri="{FF2B5EF4-FFF2-40B4-BE49-F238E27FC236}">
                <a16:creationId xmlns:a16="http://schemas.microsoft.com/office/drawing/2014/main" id="{0AB17EE9-9FC0-53DE-618D-086C4F0E851F}"/>
              </a:ext>
            </a:extLst>
          </p:cNvPr>
          <p:cNvSpPr>
            <a:spLocks noGrp="1"/>
          </p:cNvSpPr>
          <p:nvPr>
            <p:ph type="body" sz="quarter" idx="15"/>
          </p:nvPr>
        </p:nvSpPr>
        <p:spPr/>
        <p:txBody>
          <a:bodyPr/>
          <a:lstStyle/>
          <a:p>
            <a:r>
              <a:rPr kumimoji="1" lang="ja-JP" altLang="en-US" dirty="0"/>
              <a:t>情報の特性</a:t>
            </a:r>
          </a:p>
        </p:txBody>
      </p:sp>
      <p:sp>
        <p:nvSpPr>
          <p:cNvPr id="4" name="テキスト プレースホルダー 3">
            <a:extLst>
              <a:ext uri="{FF2B5EF4-FFF2-40B4-BE49-F238E27FC236}">
                <a16:creationId xmlns:a16="http://schemas.microsoft.com/office/drawing/2014/main" id="{EA4FB8BF-2869-A8BC-E06C-68F7822AAE0F}"/>
              </a:ext>
            </a:extLst>
          </p:cNvPr>
          <p:cNvSpPr>
            <a:spLocks noGrp="1"/>
          </p:cNvSpPr>
          <p:nvPr>
            <p:ph type="body" sz="quarter" idx="16"/>
          </p:nvPr>
        </p:nvSpPr>
        <p:spPr/>
        <p:txBody>
          <a:bodyPr/>
          <a:lstStyle/>
          <a:p>
            <a:r>
              <a:rPr kumimoji="1" lang="en-US" altLang="ja-JP" dirty="0"/>
              <a:t>1</a:t>
            </a:r>
            <a:endParaRPr kumimoji="1" lang="ja-JP" altLang="en-US" dirty="0"/>
          </a:p>
        </p:txBody>
      </p:sp>
      <p:sp>
        <p:nvSpPr>
          <p:cNvPr id="5" name="スライド番号プレースホルダー 4">
            <a:extLst>
              <a:ext uri="{FF2B5EF4-FFF2-40B4-BE49-F238E27FC236}">
                <a16:creationId xmlns:a16="http://schemas.microsoft.com/office/drawing/2014/main" id="{F442F019-12EE-18AD-1428-D3FAC506BE8E}"/>
              </a:ext>
            </a:extLst>
          </p:cNvPr>
          <p:cNvSpPr>
            <a:spLocks noGrp="1"/>
          </p:cNvSpPr>
          <p:nvPr>
            <p:ph type="sldNum" sz="quarter" idx="12"/>
          </p:nvPr>
        </p:nvSpPr>
        <p:spPr/>
        <p:txBody>
          <a:bodyPr/>
          <a:lstStyle/>
          <a:p>
            <a:fld id="{3341DCAC-D657-49AC-AFA1-66DB296B9906}" type="slidenum">
              <a:rPr lang="ja-JP" altLang="en-US" smtClean="0"/>
              <a:pPr/>
              <a:t>8</a:t>
            </a:fld>
            <a:endParaRPr lang="ja-JP" altLang="en-US"/>
          </a:p>
        </p:txBody>
      </p:sp>
      <p:sp>
        <p:nvSpPr>
          <p:cNvPr id="6" name="テキスト プレースホルダー 5">
            <a:extLst>
              <a:ext uri="{FF2B5EF4-FFF2-40B4-BE49-F238E27FC236}">
                <a16:creationId xmlns:a16="http://schemas.microsoft.com/office/drawing/2014/main" id="{64AA8BFA-03D3-3DDA-C47F-A46FE84964B0}"/>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1 </a:t>
            </a:r>
            <a:r>
              <a:rPr kumimoji="1" lang="ja-JP" altLang="en-US" dirty="0"/>
              <a:t>情報とメディアの特性</a:t>
            </a:r>
          </a:p>
        </p:txBody>
      </p:sp>
      <p:sp>
        <p:nvSpPr>
          <p:cNvPr id="7" name="テキスト プレースホルダー 6">
            <a:extLst>
              <a:ext uri="{FF2B5EF4-FFF2-40B4-BE49-F238E27FC236}">
                <a16:creationId xmlns:a16="http://schemas.microsoft.com/office/drawing/2014/main" id="{E5F0AEA3-B9E9-7FC5-C91F-7CA5863D9DD1}"/>
              </a:ext>
            </a:extLst>
          </p:cNvPr>
          <p:cNvSpPr>
            <a:spLocks noGrp="1"/>
          </p:cNvSpPr>
          <p:nvPr>
            <p:ph type="body" sz="quarter" idx="25"/>
          </p:nvPr>
        </p:nvSpPr>
        <p:spPr/>
        <p:txBody>
          <a:bodyPr/>
          <a:lstStyle/>
          <a:p>
            <a:r>
              <a:rPr kumimoji="1" lang="ja-JP" altLang="en-US" dirty="0"/>
              <a:t>　情報と「もの」は違う。ものには形があるが、情報にはない。ものは新しい所有者に伝わると元の所有者の手元に残らないが、情報は複製されて伝わるので、新しい所有者も元の所有者も情報を持つことになる。また、情報は簡単に複製することができて、インターネットなどにより、短い時間で広い範囲に容易に伝わるという特徴がある。</a:t>
            </a:r>
          </a:p>
        </p:txBody>
      </p:sp>
    </p:spTree>
    <p:extLst>
      <p:ext uri="{BB962C8B-B14F-4D97-AF65-F5344CB8AC3E}">
        <p14:creationId xmlns:p14="http://schemas.microsoft.com/office/powerpoint/2010/main" val="25636049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5DE9D-0DB6-A10B-4070-7485F182BE92}"/>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F971A2E7-0D71-B078-9339-604282FCCBEA}"/>
              </a:ext>
            </a:extLst>
          </p:cNvPr>
          <p:cNvSpPr>
            <a:spLocks noGrp="1"/>
          </p:cNvSpPr>
          <p:nvPr>
            <p:ph type="body" sz="quarter" idx="14"/>
          </p:nvPr>
        </p:nvSpPr>
        <p:spPr/>
        <p:txBody>
          <a:bodyPr/>
          <a:lstStyle/>
          <a:p>
            <a:r>
              <a:rPr kumimoji="1" lang="en-US" altLang="ja-JP" dirty="0"/>
              <a:t>p.18</a:t>
            </a:r>
          </a:p>
        </p:txBody>
      </p:sp>
      <p:sp>
        <p:nvSpPr>
          <p:cNvPr id="3" name="テキスト プレースホルダー 2">
            <a:extLst>
              <a:ext uri="{FF2B5EF4-FFF2-40B4-BE49-F238E27FC236}">
                <a16:creationId xmlns:a16="http://schemas.microsoft.com/office/drawing/2014/main" id="{9F8E5C62-1447-A668-3926-21C98BF80C25}"/>
              </a:ext>
            </a:extLst>
          </p:cNvPr>
          <p:cNvSpPr>
            <a:spLocks noGrp="1"/>
          </p:cNvSpPr>
          <p:nvPr>
            <p:ph type="body" sz="quarter" idx="15"/>
          </p:nvPr>
        </p:nvSpPr>
        <p:spPr/>
        <p:txBody>
          <a:bodyPr/>
          <a:lstStyle/>
          <a:p>
            <a:r>
              <a:rPr kumimoji="1" lang="ja-JP" altLang="en-US" dirty="0"/>
              <a:t>被害者にならないために</a:t>
            </a:r>
          </a:p>
        </p:txBody>
      </p:sp>
      <p:sp>
        <p:nvSpPr>
          <p:cNvPr id="4" name="テキスト プレースホルダー 3">
            <a:extLst>
              <a:ext uri="{FF2B5EF4-FFF2-40B4-BE49-F238E27FC236}">
                <a16:creationId xmlns:a16="http://schemas.microsoft.com/office/drawing/2014/main" id="{184AADFE-C357-3E96-2391-B5E155787F08}"/>
              </a:ext>
            </a:extLst>
          </p:cNvPr>
          <p:cNvSpPr>
            <a:spLocks noGrp="1"/>
          </p:cNvSpPr>
          <p:nvPr>
            <p:ph type="body" sz="quarter" idx="16"/>
          </p:nvPr>
        </p:nvSpPr>
        <p:spPr/>
        <p:txBody>
          <a:bodyPr/>
          <a:lstStyle/>
          <a:p>
            <a:r>
              <a:rPr kumimoji="1" lang="en-US" altLang="ja-JP" dirty="0"/>
              <a:t>1</a:t>
            </a:r>
            <a:endParaRPr kumimoji="1" lang="ja-JP" altLang="en-US" dirty="0"/>
          </a:p>
        </p:txBody>
      </p:sp>
      <p:sp>
        <p:nvSpPr>
          <p:cNvPr id="5" name="スライド番号プレースホルダー 4">
            <a:extLst>
              <a:ext uri="{FF2B5EF4-FFF2-40B4-BE49-F238E27FC236}">
                <a16:creationId xmlns:a16="http://schemas.microsoft.com/office/drawing/2014/main" id="{8D05D5B2-4492-2920-29E5-18691615291A}"/>
              </a:ext>
            </a:extLst>
          </p:cNvPr>
          <p:cNvSpPr>
            <a:spLocks noGrp="1"/>
          </p:cNvSpPr>
          <p:nvPr>
            <p:ph type="sldNum" sz="quarter" idx="12"/>
          </p:nvPr>
        </p:nvSpPr>
        <p:spPr/>
        <p:txBody>
          <a:bodyPr/>
          <a:lstStyle/>
          <a:p>
            <a:fld id="{3341DCAC-D657-49AC-AFA1-66DB296B9906}" type="slidenum">
              <a:rPr lang="ja-JP" altLang="en-US" smtClean="0"/>
              <a:pPr/>
              <a:t>80</a:t>
            </a:fld>
            <a:endParaRPr lang="ja-JP" altLang="en-US"/>
          </a:p>
        </p:txBody>
      </p:sp>
      <p:sp>
        <p:nvSpPr>
          <p:cNvPr id="6" name="テキスト プレースホルダー 5">
            <a:extLst>
              <a:ext uri="{FF2B5EF4-FFF2-40B4-BE49-F238E27FC236}">
                <a16:creationId xmlns:a16="http://schemas.microsoft.com/office/drawing/2014/main" id="{8F97BB74-7163-223A-F32D-D006D7D82CB0}"/>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6 </a:t>
            </a:r>
            <a:r>
              <a:rPr kumimoji="1" lang="ja-JP" altLang="en-US" dirty="0"/>
              <a:t>傷つかない傷つけないために</a:t>
            </a:r>
          </a:p>
        </p:txBody>
      </p:sp>
      <p:sp>
        <p:nvSpPr>
          <p:cNvPr id="7" name="テキスト プレースホルダー 6">
            <a:extLst>
              <a:ext uri="{FF2B5EF4-FFF2-40B4-BE49-F238E27FC236}">
                <a16:creationId xmlns:a16="http://schemas.microsoft.com/office/drawing/2014/main" id="{EBA97845-2BE6-0CCC-4CBC-40D48EA8E6E3}"/>
              </a:ext>
            </a:extLst>
          </p:cNvPr>
          <p:cNvSpPr>
            <a:spLocks noGrp="1"/>
          </p:cNvSpPr>
          <p:nvPr>
            <p:ph type="body" sz="quarter" idx="25"/>
          </p:nvPr>
        </p:nvSpPr>
        <p:spPr>
          <a:xfrm>
            <a:off x="1344628" y="5590969"/>
            <a:ext cx="4955203" cy="430054"/>
          </a:xfrm>
        </p:spPr>
        <p:txBody>
          <a:bodyPr wrap="none">
            <a:spAutoFit/>
          </a:bodyPr>
          <a:lstStyle/>
          <a:p>
            <a:r>
              <a:rPr kumimoji="1" lang="ja-JP" altLang="en-US" sz="2400" dirty="0"/>
              <a:t>図</a:t>
            </a:r>
            <a:r>
              <a:rPr kumimoji="1" lang="en-US" altLang="ja-JP" sz="2400" dirty="0"/>
              <a:t>1</a:t>
            </a:r>
            <a:r>
              <a:rPr kumimoji="1" lang="ja-JP" altLang="en-US" sz="2400" dirty="0"/>
              <a:t>　ソーシャルエンジニアリング</a:t>
            </a:r>
          </a:p>
        </p:txBody>
      </p:sp>
      <p:pic>
        <p:nvPicPr>
          <p:cNvPr id="8" name="図 7">
            <a:extLst>
              <a:ext uri="{FF2B5EF4-FFF2-40B4-BE49-F238E27FC236}">
                <a16:creationId xmlns:a16="http://schemas.microsoft.com/office/drawing/2014/main" id="{CF2254E6-C8A4-ABF7-6695-0435F367A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628" y="1549209"/>
            <a:ext cx="2572734" cy="3694496"/>
          </a:xfrm>
          <a:prstGeom prst="rect">
            <a:avLst/>
          </a:prstGeom>
        </p:spPr>
      </p:pic>
    </p:spTree>
    <p:extLst>
      <p:ext uri="{BB962C8B-B14F-4D97-AF65-F5344CB8AC3E}">
        <p14:creationId xmlns:p14="http://schemas.microsoft.com/office/powerpoint/2010/main" val="20137246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7FA0BFF4-B28B-2604-96C5-0D631BD96202}"/>
              </a:ext>
            </a:extLst>
          </p:cNvPr>
          <p:cNvSpPr>
            <a:spLocks noGrp="1"/>
          </p:cNvSpPr>
          <p:nvPr>
            <p:ph type="body" sz="quarter" idx="14"/>
          </p:nvPr>
        </p:nvSpPr>
        <p:spPr/>
        <p:txBody>
          <a:bodyPr/>
          <a:lstStyle/>
          <a:p>
            <a:r>
              <a:rPr kumimoji="1" lang="en-US" altLang="ja-JP" dirty="0"/>
              <a:t>p.18</a:t>
            </a:r>
          </a:p>
        </p:txBody>
      </p:sp>
      <p:sp>
        <p:nvSpPr>
          <p:cNvPr id="3" name="スライド番号プレースホルダー 2">
            <a:extLst>
              <a:ext uri="{FF2B5EF4-FFF2-40B4-BE49-F238E27FC236}">
                <a16:creationId xmlns:a16="http://schemas.microsoft.com/office/drawing/2014/main" id="{841F469B-06B6-D857-EEBB-AD21FB6FA10F}"/>
              </a:ext>
            </a:extLst>
          </p:cNvPr>
          <p:cNvSpPr>
            <a:spLocks noGrp="1"/>
          </p:cNvSpPr>
          <p:nvPr>
            <p:ph type="sldNum" sz="quarter" idx="12"/>
          </p:nvPr>
        </p:nvSpPr>
        <p:spPr/>
        <p:txBody>
          <a:bodyPr/>
          <a:lstStyle/>
          <a:p>
            <a:fld id="{3341DCAC-D657-49AC-AFA1-66DB296B9906}" type="slidenum">
              <a:rPr lang="ja-JP" altLang="en-US" smtClean="0"/>
              <a:pPr/>
              <a:t>81</a:t>
            </a:fld>
            <a:endParaRPr lang="ja-JP" altLang="en-US"/>
          </a:p>
        </p:txBody>
      </p:sp>
      <p:sp>
        <p:nvSpPr>
          <p:cNvPr id="4" name="テキスト プレースホルダー 3">
            <a:extLst>
              <a:ext uri="{FF2B5EF4-FFF2-40B4-BE49-F238E27FC236}">
                <a16:creationId xmlns:a16="http://schemas.microsoft.com/office/drawing/2014/main" id="{9209BD03-4623-0D14-9B66-BD2D094A62BB}"/>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6 </a:t>
            </a:r>
            <a:r>
              <a:rPr kumimoji="1" lang="ja-JP" altLang="en-US" dirty="0"/>
              <a:t>傷つかない傷つけないために</a:t>
            </a:r>
          </a:p>
        </p:txBody>
      </p:sp>
      <p:sp>
        <p:nvSpPr>
          <p:cNvPr id="6" name="タイトル 5">
            <a:extLst>
              <a:ext uri="{FF2B5EF4-FFF2-40B4-BE49-F238E27FC236}">
                <a16:creationId xmlns:a16="http://schemas.microsoft.com/office/drawing/2014/main" id="{A71C1278-348A-FDDA-ADBB-D88701AD67DC}"/>
              </a:ext>
            </a:extLst>
          </p:cNvPr>
          <p:cNvSpPr>
            <a:spLocks noGrp="1"/>
          </p:cNvSpPr>
          <p:nvPr>
            <p:ph type="title"/>
          </p:nvPr>
        </p:nvSpPr>
        <p:spPr/>
        <p:txBody>
          <a:bodyPr/>
          <a:lstStyle/>
          <a:p>
            <a:r>
              <a:rPr kumimoji="1" lang="en-US" altLang="ja-JP" dirty="0"/>
              <a:t>6</a:t>
            </a:r>
            <a:endParaRPr kumimoji="1" lang="ja-JP" altLang="en-US" dirty="0"/>
          </a:p>
        </p:txBody>
      </p:sp>
      <p:sp>
        <p:nvSpPr>
          <p:cNvPr id="7" name="コンテンツ プレースホルダー 6">
            <a:extLst>
              <a:ext uri="{FF2B5EF4-FFF2-40B4-BE49-F238E27FC236}">
                <a16:creationId xmlns:a16="http://schemas.microsoft.com/office/drawing/2014/main" id="{62A5F7C9-524C-69B0-CDF0-B6EC2FB528B8}"/>
              </a:ext>
            </a:extLst>
          </p:cNvPr>
          <p:cNvSpPr>
            <a:spLocks noGrp="1"/>
          </p:cNvSpPr>
          <p:nvPr>
            <p:ph sz="quarter" idx="16"/>
          </p:nvPr>
        </p:nvSpPr>
        <p:spPr/>
        <p:txBody>
          <a:bodyPr/>
          <a:lstStyle/>
          <a:p>
            <a:r>
              <a:rPr kumimoji="1" lang="ja-JP" altLang="en-US" dirty="0"/>
              <a:t>　セキュリィ上よいとされるパスワードは、どのようなものか調べてみよう。</a:t>
            </a:r>
          </a:p>
        </p:txBody>
      </p:sp>
    </p:spTree>
    <p:extLst>
      <p:ext uri="{BB962C8B-B14F-4D97-AF65-F5344CB8AC3E}">
        <p14:creationId xmlns:p14="http://schemas.microsoft.com/office/powerpoint/2010/main" val="14249413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C769E-C4FE-F438-D1B7-8F643DABF887}"/>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EE209646-FB02-133B-9669-B1731725A038}"/>
              </a:ext>
            </a:extLst>
          </p:cNvPr>
          <p:cNvSpPr>
            <a:spLocks noGrp="1"/>
          </p:cNvSpPr>
          <p:nvPr>
            <p:ph type="body" sz="quarter" idx="14"/>
          </p:nvPr>
        </p:nvSpPr>
        <p:spPr/>
        <p:txBody>
          <a:bodyPr/>
          <a:lstStyle/>
          <a:p>
            <a:r>
              <a:rPr kumimoji="1" lang="en-US" altLang="ja-JP" dirty="0"/>
              <a:t>p.18</a:t>
            </a:r>
          </a:p>
        </p:txBody>
      </p:sp>
      <p:sp>
        <p:nvSpPr>
          <p:cNvPr id="3" name="スライド番号プレースホルダー 2">
            <a:extLst>
              <a:ext uri="{FF2B5EF4-FFF2-40B4-BE49-F238E27FC236}">
                <a16:creationId xmlns:a16="http://schemas.microsoft.com/office/drawing/2014/main" id="{7C8A954D-76DA-B33A-704D-50BD1AD3A0CA}"/>
              </a:ext>
            </a:extLst>
          </p:cNvPr>
          <p:cNvSpPr>
            <a:spLocks noGrp="1"/>
          </p:cNvSpPr>
          <p:nvPr>
            <p:ph type="sldNum" sz="quarter" idx="12"/>
          </p:nvPr>
        </p:nvSpPr>
        <p:spPr/>
        <p:txBody>
          <a:bodyPr/>
          <a:lstStyle/>
          <a:p>
            <a:fld id="{3341DCAC-D657-49AC-AFA1-66DB296B9906}" type="slidenum">
              <a:rPr lang="ja-JP" altLang="en-US" smtClean="0"/>
              <a:pPr/>
              <a:t>82</a:t>
            </a:fld>
            <a:endParaRPr lang="ja-JP" altLang="en-US"/>
          </a:p>
        </p:txBody>
      </p:sp>
      <p:sp>
        <p:nvSpPr>
          <p:cNvPr id="4" name="テキスト プレースホルダー 3">
            <a:extLst>
              <a:ext uri="{FF2B5EF4-FFF2-40B4-BE49-F238E27FC236}">
                <a16:creationId xmlns:a16="http://schemas.microsoft.com/office/drawing/2014/main" id="{8B5E919F-52D1-9152-7006-4F28B21D88C3}"/>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6 </a:t>
            </a:r>
            <a:r>
              <a:rPr kumimoji="1" lang="ja-JP" altLang="en-US" dirty="0"/>
              <a:t>傷つかない傷つけないために</a:t>
            </a:r>
          </a:p>
        </p:txBody>
      </p:sp>
      <p:sp>
        <p:nvSpPr>
          <p:cNvPr id="5" name="コンテンツ プレースホルダー 4">
            <a:extLst>
              <a:ext uri="{FF2B5EF4-FFF2-40B4-BE49-F238E27FC236}">
                <a16:creationId xmlns:a16="http://schemas.microsoft.com/office/drawing/2014/main" id="{E03B3885-46C4-0BA6-C56E-64A9C50FF6E5}"/>
              </a:ext>
            </a:extLst>
          </p:cNvPr>
          <p:cNvSpPr>
            <a:spLocks noGrp="1"/>
          </p:cNvSpPr>
          <p:nvPr>
            <p:ph idx="1"/>
          </p:nvPr>
        </p:nvSpPr>
        <p:spPr/>
        <p:txBody>
          <a:bodyPr/>
          <a:lstStyle/>
          <a:p>
            <a:r>
              <a:rPr kumimoji="1" lang="ja-JP" altLang="en-US" dirty="0"/>
              <a:t>　小文字、大文字、数字、記号を組み合わせている、など</a:t>
            </a:r>
          </a:p>
        </p:txBody>
      </p:sp>
      <p:sp>
        <p:nvSpPr>
          <p:cNvPr id="6" name="タイトル 5">
            <a:extLst>
              <a:ext uri="{FF2B5EF4-FFF2-40B4-BE49-F238E27FC236}">
                <a16:creationId xmlns:a16="http://schemas.microsoft.com/office/drawing/2014/main" id="{63CD1C1F-6D9C-BAC2-0E0F-F709C2C0825D}"/>
              </a:ext>
            </a:extLst>
          </p:cNvPr>
          <p:cNvSpPr>
            <a:spLocks noGrp="1"/>
          </p:cNvSpPr>
          <p:nvPr>
            <p:ph type="title"/>
          </p:nvPr>
        </p:nvSpPr>
        <p:spPr/>
        <p:txBody>
          <a:bodyPr/>
          <a:lstStyle/>
          <a:p>
            <a:r>
              <a:rPr kumimoji="1" lang="en-US" altLang="ja-JP" dirty="0"/>
              <a:t>6</a:t>
            </a:r>
            <a:endParaRPr kumimoji="1" lang="ja-JP" altLang="en-US" dirty="0"/>
          </a:p>
        </p:txBody>
      </p:sp>
      <p:sp>
        <p:nvSpPr>
          <p:cNvPr id="7" name="コンテンツ プレースホルダー 6">
            <a:extLst>
              <a:ext uri="{FF2B5EF4-FFF2-40B4-BE49-F238E27FC236}">
                <a16:creationId xmlns:a16="http://schemas.microsoft.com/office/drawing/2014/main" id="{513B8560-1CD3-2EBB-EDA0-C34FAFA33138}"/>
              </a:ext>
            </a:extLst>
          </p:cNvPr>
          <p:cNvSpPr>
            <a:spLocks noGrp="1"/>
          </p:cNvSpPr>
          <p:nvPr>
            <p:ph sz="quarter" idx="16"/>
          </p:nvPr>
        </p:nvSpPr>
        <p:spPr/>
        <p:txBody>
          <a:bodyPr/>
          <a:lstStyle/>
          <a:p>
            <a:r>
              <a:rPr kumimoji="1" lang="ja-JP" altLang="en-US" dirty="0"/>
              <a:t>　セキュリィ上よいとされるパスワードは、どのようなものか調べてみよう。</a:t>
            </a:r>
          </a:p>
        </p:txBody>
      </p:sp>
    </p:spTree>
    <p:extLst>
      <p:ext uri="{BB962C8B-B14F-4D97-AF65-F5344CB8AC3E}">
        <p14:creationId xmlns:p14="http://schemas.microsoft.com/office/powerpoint/2010/main" val="14160436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16E8C-04E9-A4FF-C9D3-F251CC98E6D0}"/>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A8673DB0-2907-E054-A39D-0FFD1C379E94}"/>
              </a:ext>
            </a:extLst>
          </p:cNvPr>
          <p:cNvSpPr>
            <a:spLocks noGrp="1"/>
          </p:cNvSpPr>
          <p:nvPr>
            <p:ph type="body" sz="quarter" idx="14"/>
          </p:nvPr>
        </p:nvSpPr>
        <p:spPr/>
        <p:txBody>
          <a:bodyPr/>
          <a:lstStyle/>
          <a:p>
            <a:r>
              <a:rPr kumimoji="1" lang="en-US" altLang="ja-JP" dirty="0"/>
              <a:t>p.19</a:t>
            </a:r>
          </a:p>
        </p:txBody>
      </p:sp>
      <p:sp>
        <p:nvSpPr>
          <p:cNvPr id="3" name="テキスト プレースホルダー 2">
            <a:extLst>
              <a:ext uri="{FF2B5EF4-FFF2-40B4-BE49-F238E27FC236}">
                <a16:creationId xmlns:a16="http://schemas.microsoft.com/office/drawing/2014/main" id="{E70C50D0-9A9E-8A74-5D17-6715E5FA5FD3}"/>
              </a:ext>
            </a:extLst>
          </p:cNvPr>
          <p:cNvSpPr>
            <a:spLocks noGrp="1"/>
          </p:cNvSpPr>
          <p:nvPr>
            <p:ph type="body" sz="quarter" idx="15"/>
          </p:nvPr>
        </p:nvSpPr>
        <p:spPr/>
        <p:txBody>
          <a:bodyPr/>
          <a:lstStyle/>
          <a:p>
            <a:r>
              <a:rPr kumimoji="1" lang="ja-JP" altLang="en-US" dirty="0"/>
              <a:t>加害者にならないために</a:t>
            </a:r>
          </a:p>
        </p:txBody>
      </p:sp>
      <p:sp>
        <p:nvSpPr>
          <p:cNvPr id="4" name="テキスト プレースホルダー 3">
            <a:extLst>
              <a:ext uri="{FF2B5EF4-FFF2-40B4-BE49-F238E27FC236}">
                <a16:creationId xmlns:a16="http://schemas.microsoft.com/office/drawing/2014/main" id="{509500ED-6864-F7CA-1E13-163DFC4DD872}"/>
              </a:ext>
            </a:extLst>
          </p:cNvPr>
          <p:cNvSpPr>
            <a:spLocks noGrp="1"/>
          </p:cNvSpPr>
          <p:nvPr>
            <p:ph type="body" sz="quarter" idx="16"/>
          </p:nvPr>
        </p:nvSpPr>
        <p:spPr/>
        <p:txBody>
          <a:bodyPr/>
          <a:lstStyle/>
          <a:p>
            <a:r>
              <a:rPr kumimoji="1" lang="en-US" altLang="ja-JP" dirty="0"/>
              <a:t>2</a:t>
            </a:r>
            <a:endParaRPr kumimoji="1" lang="ja-JP" altLang="en-US" dirty="0"/>
          </a:p>
        </p:txBody>
      </p:sp>
      <p:sp>
        <p:nvSpPr>
          <p:cNvPr id="5" name="スライド番号プレースホルダー 4">
            <a:extLst>
              <a:ext uri="{FF2B5EF4-FFF2-40B4-BE49-F238E27FC236}">
                <a16:creationId xmlns:a16="http://schemas.microsoft.com/office/drawing/2014/main" id="{8B01CDB0-D1A5-F099-34BE-715AED38D073}"/>
              </a:ext>
            </a:extLst>
          </p:cNvPr>
          <p:cNvSpPr>
            <a:spLocks noGrp="1"/>
          </p:cNvSpPr>
          <p:nvPr>
            <p:ph type="sldNum" sz="quarter" idx="12"/>
          </p:nvPr>
        </p:nvSpPr>
        <p:spPr/>
        <p:txBody>
          <a:bodyPr/>
          <a:lstStyle/>
          <a:p>
            <a:fld id="{3341DCAC-D657-49AC-AFA1-66DB296B9906}" type="slidenum">
              <a:rPr lang="ja-JP" altLang="en-US" smtClean="0"/>
              <a:pPr/>
              <a:t>83</a:t>
            </a:fld>
            <a:endParaRPr lang="ja-JP" altLang="en-US"/>
          </a:p>
        </p:txBody>
      </p:sp>
      <p:sp>
        <p:nvSpPr>
          <p:cNvPr id="6" name="テキスト プレースホルダー 5">
            <a:extLst>
              <a:ext uri="{FF2B5EF4-FFF2-40B4-BE49-F238E27FC236}">
                <a16:creationId xmlns:a16="http://schemas.microsoft.com/office/drawing/2014/main" id="{6AF2E8BA-F598-EA65-EBE8-B8042223D717}"/>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6 </a:t>
            </a:r>
            <a:r>
              <a:rPr kumimoji="1" lang="ja-JP" altLang="en-US" dirty="0"/>
              <a:t>傷つかない傷つけないために</a:t>
            </a:r>
          </a:p>
        </p:txBody>
      </p:sp>
      <p:sp>
        <p:nvSpPr>
          <p:cNvPr id="7" name="テキスト プレースホルダー 6">
            <a:extLst>
              <a:ext uri="{FF2B5EF4-FFF2-40B4-BE49-F238E27FC236}">
                <a16:creationId xmlns:a16="http://schemas.microsoft.com/office/drawing/2014/main" id="{8F1D9405-EF74-90A6-479E-1B9883AA951E}"/>
              </a:ext>
            </a:extLst>
          </p:cNvPr>
          <p:cNvSpPr>
            <a:spLocks noGrp="1"/>
          </p:cNvSpPr>
          <p:nvPr>
            <p:ph type="body" sz="quarter" idx="25"/>
          </p:nvPr>
        </p:nvSpPr>
        <p:spPr/>
        <p:txBody>
          <a:bodyPr/>
          <a:lstStyle/>
          <a:p>
            <a:r>
              <a:rPr kumimoji="1" lang="ja-JP" altLang="en-US" dirty="0"/>
              <a:t>　インターネット上に発信した情報は、不特定多数の人の目に触れる可能性が高い。「友達のみ公開」としても、第三者の閲覧を完全に防ぐことはできない。そのため、自分が想定している範囲の相手だけでなく、どのような立場の人にとってもその情報が不適切でないか、不愉快にさせるものでないか、考える必要がある。</a:t>
            </a:r>
          </a:p>
        </p:txBody>
      </p:sp>
    </p:spTree>
    <p:extLst>
      <p:ext uri="{BB962C8B-B14F-4D97-AF65-F5344CB8AC3E}">
        <p14:creationId xmlns:p14="http://schemas.microsoft.com/office/powerpoint/2010/main" val="15997278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2518C-FD8F-F151-66D7-983471277DF4}"/>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932A53C4-CE2C-A339-96D7-D92408E1075B}"/>
              </a:ext>
            </a:extLst>
          </p:cNvPr>
          <p:cNvSpPr>
            <a:spLocks noGrp="1"/>
          </p:cNvSpPr>
          <p:nvPr>
            <p:ph type="body" sz="quarter" idx="14"/>
          </p:nvPr>
        </p:nvSpPr>
        <p:spPr/>
        <p:txBody>
          <a:bodyPr/>
          <a:lstStyle/>
          <a:p>
            <a:r>
              <a:rPr kumimoji="1" lang="en-US" altLang="ja-JP" dirty="0"/>
              <a:t>p.19</a:t>
            </a:r>
          </a:p>
        </p:txBody>
      </p:sp>
      <p:sp>
        <p:nvSpPr>
          <p:cNvPr id="3" name="テキスト プレースホルダー 2">
            <a:extLst>
              <a:ext uri="{FF2B5EF4-FFF2-40B4-BE49-F238E27FC236}">
                <a16:creationId xmlns:a16="http://schemas.microsoft.com/office/drawing/2014/main" id="{5ACF983D-B0D9-5CCC-0A1A-C0ED26A423C7}"/>
              </a:ext>
            </a:extLst>
          </p:cNvPr>
          <p:cNvSpPr>
            <a:spLocks noGrp="1"/>
          </p:cNvSpPr>
          <p:nvPr>
            <p:ph type="body" sz="quarter" idx="15"/>
          </p:nvPr>
        </p:nvSpPr>
        <p:spPr/>
        <p:txBody>
          <a:bodyPr/>
          <a:lstStyle/>
          <a:p>
            <a:r>
              <a:rPr kumimoji="1" lang="ja-JP" altLang="en-US" dirty="0"/>
              <a:t>加害者にならないために</a:t>
            </a:r>
          </a:p>
        </p:txBody>
      </p:sp>
      <p:sp>
        <p:nvSpPr>
          <p:cNvPr id="4" name="テキスト プレースホルダー 3">
            <a:extLst>
              <a:ext uri="{FF2B5EF4-FFF2-40B4-BE49-F238E27FC236}">
                <a16:creationId xmlns:a16="http://schemas.microsoft.com/office/drawing/2014/main" id="{7B3BCB4F-B58A-9784-BB0B-88C64929F850}"/>
              </a:ext>
            </a:extLst>
          </p:cNvPr>
          <p:cNvSpPr>
            <a:spLocks noGrp="1"/>
          </p:cNvSpPr>
          <p:nvPr>
            <p:ph type="body" sz="quarter" idx="16"/>
          </p:nvPr>
        </p:nvSpPr>
        <p:spPr/>
        <p:txBody>
          <a:bodyPr/>
          <a:lstStyle/>
          <a:p>
            <a:r>
              <a:rPr kumimoji="1" lang="en-US" altLang="ja-JP" dirty="0"/>
              <a:t>2</a:t>
            </a:r>
            <a:endParaRPr kumimoji="1" lang="ja-JP" altLang="en-US" dirty="0"/>
          </a:p>
        </p:txBody>
      </p:sp>
      <p:sp>
        <p:nvSpPr>
          <p:cNvPr id="5" name="スライド番号プレースホルダー 4">
            <a:extLst>
              <a:ext uri="{FF2B5EF4-FFF2-40B4-BE49-F238E27FC236}">
                <a16:creationId xmlns:a16="http://schemas.microsoft.com/office/drawing/2014/main" id="{5A0A5049-B67C-E3FE-2FA3-379E1BC67F71}"/>
              </a:ext>
            </a:extLst>
          </p:cNvPr>
          <p:cNvSpPr>
            <a:spLocks noGrp="1"/>
          </p:cNvSpPr>
          <p:nvPr>
            <p:ph type="sldNum" sz="quarter" idx="12"/>
          </p:nvPr>
        </p:nvSpPr>
        <p:spPr/>
        <p:txBody>
          <a:bodyPr/>
          <a:lstStyle/>
          <a:p>
            <a:fld id="{3341DCAC-D657-49AC-AFA1-66DB296B9906}" type="slidenum">
              <a:rPr lang="ja-JP" altLang="en-US" smtClean="0"/>
              <a:pPr/>
              <a:t>84</a:t>
            </a:fld>
            <a:endParaRPr lang="ja-JP" altLang="en-US"/>
          </a:p>
        </p:txBody>
      </p:sp>
      <p:sp>
        <p:nvSpPr>
          <p:cNvPr id="6" name="テキスト プレースホルダー 5">
            <a:extLst>
              <a:ext uri="{FF2B5EF4-FFF2-40B4-BE49-F238E27FC236}">
                <a16:creationId xmlns:a16="http://schemas.microsoft.com/office/drawing/2014/main" id="{B185080A-A9C2-B70D-1F6B-1DF950755519}"/>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6 </a:t>
            </a:r>
            <a:r>
              <a:rPr kumimoji="1" lang="ja-JP" altLang="en-US" dirty="0"/>
              <a:t>傷つかない傷つけないために</a:t>
            </a:r>
          </a:p>
        </p:txBody>
      </p:sp>
      <p:sp>
        <p:nvSpPr>
          <p:cNvPr id="7" name="テキスト プレースホルダー 6">
            <a:extLst>
              <a:ext uri="{FF2B5EF4-FFF2-40B4-BE49-F238E27FC236}">
                <a16:creationId xmlns:a16="http://schemas.microsoft.com/office/drawing/2014/main" id="{096F4D90-9B8B-C642-7AB5-E3105A66B2D0}"/>
              </a:ext>
            </a:extLst>
          </p:cNvPr>
          <p:cNvSpPr>
            <a:spLocks noGrp="1"/>
          </p:cNvSpPr>
          <p:nvPr>
            <p:ph type="body" sz="quarter" idx="25"/>
          </p:nvPr>
        </p:nvSpPr>
        <p:spPr/>
        <p:txBody>
          <a:bodyPr/>
          <a:lstStyle/>
          <a:p>
            <a:r>
              <a:rPr kumimoji="1" lang="ja-JP" altLang="en-US" dirty="0"/>
              <a:t>　ひとたびデジタル化された情報が他人に渡ったら、訂正も回収もできなくなる。いつまでも拡散され、検索され、誤解を解くこともできない。写真や文書を掲載する前に、数年後の自分や関係する人が、それらを見たときにどのような思いになるかを考えることが必要である。</a:t>
            </a:r>
          </a:p>
        </p:txBody>
      </p:sp>
    </p:spTree>
    <p:extLst>
      <p:ext uri="{BB962C8B-B14F-4D97-AF65-F5344CB8AC3E}">
        <p14:creationId xmlns:p14="http://schemas.microsoft.com/office/powerpoint/2010/main" val="41665115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06BF1-4FB7-B064-C9F4-7764C7F09658}"/>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AB47F643-7D7E-5EC7-A5C7-C597B63D35B2}"/>
              </a:ext>
            </a:extLst>
          </p:cNvPr>
          <p:cNvSpPr>
            <a:spLocks noGrp="1"/>
          </p:cNvSpPr>
          <p:nvPr>
            <p:ph type="body" sz="quarter" idx="14"/>
          </p:nvPr>
        </p:nvSpPr>
        <p:spPr/>
        <p:txBody>
          <a:bodyPr/>
          <a:lstStyle/>
          <a:p>
            <a:r>
              <a:rPr kumimoji="1" lang="en-US" altLang="ja-JP" dirty="0"/>
              <a:t>p.19</a:t>
            </a:r>
          </a:p>
        </p:txBody>
      </p:sp>
      <p:sp>
        <p:nvSpPr>
          <p:cNvPr id="3" name="テキスト プレースホルダー 2">
            <a:extLst>
              <a:ext uri="{FF2B5EF4-FFF2-40B4-BE49-F238E27FC236}">
                <a16:creationId xmlns:a16="http://schemas.microsoft.com/office/drawing/2014/main" id="{DA13A2EC-6BB3-D8B1-B762-707856D6DBAA}"/>
              </a:ext>
            </a:extLst>
          </p:cNvPr>
          <p:cNvSpPr>
            <a:spLocks noGrp="1"/>
          </p:cNvSpPr>
          <p:nvPr>
            <p:ph type="body" sz="quarter" idx="15"/>
          </p:nvPr>
        </p:nvSpPr>
        <p:spPr/>
        <p:txBody>
          <a:bodyPr/>
          <a:lstStyle/>
          <a:p>
            <a:r>
              <a:rPr kumimoji="1" lang="ja-JP" altLang="en-US" dirty="0"/>
              <a:t>加害者にならないために</a:t>
            </a:r>
          </a:p>
        </p:txBody>
      </p:sp>
      <p:sp>
        <p:nvSpPr>
          <p:cNvPr id="4" name="テキスト プレースホルダー 3">
            <a:extLst>
              <a:ext uri="{FF2B5EF4-FFF2-40B4-BE49-F238E27FC236}">
                <a16:creationId xmlns:a16="http://schemas.microsoft.com/office/drawing/2014/main" id="{BED053B9-2741-CEA5-C415-4C8F8A2CC602}"/>
              </a:ext>
            </a:extLst>
          </p:cNvPr>
          <p:cNvSpPr>
            <a:spLocks noGrp="1"/>
          </p:cNvSpPr>
          <p:nvPr>
            <p:ph type="body" sz="quarter" idx="16"/>
          </p:nvPr>
        </p:nvSpPr>
        <p:spPr/>
        <p:txBody>
          <a:bodyPr/>
          <a:lstStyle/>
          <a:p>
            <a:r>
              <a:rPr kumimoji="1" lang="en-US" altLang="ja-JP" dirty="0"/>
              <a:t>2</a:t>
            </a:r>
            <a:endParaRPr kumimoji="1" lang="ja-JP" altLang="en-US" dirty="0"/>
          </a:p>
        </p:txBody>
      </p:sp>
      <p:sp>
        <p:nvSpPr>
          <p:cNvPr id="5" name="スライド番号プレースホルダー 4">
            <a:extLst>
              <a:ext uri="{FF2B5EF4-FFF2-40B4-BE49-F238E27FC236}">
                <a16:creationId xmlns:a16="http://schemas.microsoft.com/office/drawing/2014/main" id="{981F1600-11A6-7F05-09A7-AB08579550E1}"/>
              </a:ext>
            </a:extLst>
          </p:cNvPr>
          <p:cNvSpPr>
            <a:spLocks noGrp="1"/>
          </p:cNvSpPr>
          <p:nvPr>
            <p:ph type="sldNum" sz="quarter" idx="12"/>
          </p:nvPr>
        </p:nvSpPr>
        <p:spPr/>
        <p:txBody>
          <a:bodyPr/>
          <a:lstStyle/>
          <a:p>
            <a:fld id="{3341DCAC-D657-49AC-AFA1-66DB296B9906}" type="slidenum">
              <a:rPr lang="ja-JP" altLang="en-US" smtClean="0"/>
              <a:pPr/>
              <a:t>85</a:t>
            </a:fld>
            <a:endParaRPr lang="ja-JP" altLang="en-US"/>
          </a:p>
        </p:txBody>
      </p:sp>
      <p:sp>
        <p:nvSpPr>
          <p:cNvPr id="6" name="テキスト プレースホルダー 5">
            <a:extLst>
              <a:ext uri="{FF2B5EF4-FFF2-40B4-BE49-F238E27FC236}">
                <a16:creationId xmlns:a16="http://schemas.microsoft.com/office/drawing/2014/main" id="{2166EE75-6EFD-17E6-5F57-E2FF4299BC7A}"/>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6 </a:t>
            </a:r>
            <a:r>
              <a:rPr kumimoji="1" lang="ja-JP" altLang="en-US" dirty="0"/>
              <a:t>傷つかない傷つけないために</a:t>
            </a:r>
          </a:p>
        </p:txBody>
      </p:sp>
      <p:sp>
        <p:nvSpPr>
          <p:cNvPr id="7" name="テキスト プレースホルダー 6">
            <a:extLst>
              <a:ext uri="{FF2B5EF4-FFF2-40B4-BE49-F238E27FC236}">
                <a16:creationId xmlns:a16="http://schemas.microsoft.com/office/drawing/2014/main" id="{09652C7C-0F5C-4EA6-DE6B-E73C093D7C96}"/>
              </a:ext>
            </a:extLst>
          </p:cNvPr>
          <p:cNvSpPr>
            <a:spLocks noGrp="1"/>
          </p:cNvSpPr>
          <p:nvPr>
            <p:ph type="body" sz="quarter" idx="25"/>
          </p:nvPr>
        </p:nvSpPr>
        <p:spPr>
          <a:xfrm>
            <a:off x="1344628" y="6020707"/>
            <a:ext cx="6494085" cy="430054"/>
          </a:xfrm>
        </p:spPr>
        <p:txBody>
          <a:bodyPr wrap="none">
            <a:spAutoFit/>
          </a:bodyPr>
          <a:lstStyle/>
          <a:p>
            <a:r>
              <a:rPr kumimoji="1" lang="ja-JP" altLang="en-US" sz="2400" dirty="0"/>
              <a:t>図</a:t>
            </a:r>
            <a:r>
              <a:rPr kumimoji="1" lang="en-US" altLang="ja-JP" sz="2400" dirty="0"/>
              <a:t>2</a:t>
            </a:r>
            <a:r>
              <a:rPr kumimoji="1" lang="ja-JP" altLang="en-US" sz="2400" dirty="0"/>
              <a:t>　想像を超えた範囲に情報が拡散する流れ</a:t>
            </a:r>
          </a:p>
        </p:txBody>
      </p:sp>
      <p:pic>
        <p:nvPicPr>
          <p:cNvPr id="8" name="図 7">
            <a:extLst>
              <a:ext uri="{FF2B5EF4-FFF2-40B4-BE49-F238E27FC236}">
                <a16:creationId xmlns:a16="http://schemas.microsoft.com/office/drawing/2014/main" id="{26C0B75B-F5F0-44B6-A168-1D27368840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628" y="1276512"/>
            <a:ext cx="9832480" cy="4663845"/>
          </a:xfrm>
          <a:prstGeom prst="rect">
            <a:avLst/>
          </a:prstGeom>
        </p:spPr>
      </p:pic>
    </p:spTree>
    <p:extLst>
      <p:ext uri="{BB962C8B-B14F-4D97-AF65-F5344CB8AC3E}">
        <p14:creationId xmlns:p14="http://schemas.microsoft.com/office/powerpoint/2010/main" val="3778804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F63D1-2979-44CD-3AEC-C073D4635BD6}"/>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CCBDC4C4-D505-C666-49FA-7DDB39585BED}"/>
              </a:ext>
            </a:extLst>
          </p:cNvPr>
          <p:cNvSpPr>
            <a:spLocks noGrp="1"/>
          </p:cNvSpPr>
          <p:nvPr>
            <p:ph type="body" sz="quarter" idx="14"/>
          </p:nvPr>
        </p:nvSpPr>
        <p:spPr/>
        <p:txBody>
          <a:bodyPr/>
          <a:lstStyle/>
          <a:p>
            <a:r>
              <a:rPr kumimoji="1" lang="en-US" altLang="ja-JP" dirty="0"/>
              <a:t>p.19</a:t>
            </a:r>
          </a:p>
        </p:txBody>
      </p:sp>
      <p:sp>
        <p:nvSpPr>
          <p:cNvPr id="3" name="テキスト プレースホルダー 2">
            <a:extLst>
              <a:ext uri="{FF2B5EF4-FFF2-40B4-BE49-F238E27FC236}">
                <a16:creationId xmlns:a16="http://schemas.microsoft.com/office/drawing/2014/main" id="{8D7989A6-AC33-2F57-7CA3-260EF7671B98}"/>
              </a:ext>
            </a:extLst>
          </p:cNvPr>
          <p:cNvSpPr>
            <a:spLocks noGrp="1"/>
          </p:cNvSpPr>
          <p:nvPr>
            <p:ph type="body" sz="quarter" idx="15"/>
          </p:nvPr>
        </p:nvSpPr>
        <p:spPr/>
        <p:txBody>
          <a:bodyPr/>
          <a:lstStyle/>
          <a:p>
            <a:r>
              <a:rPr kumimoji="1" lang="ja-JP" altLang="en-US" dirty="0"/>
              <a:t>加害者にならないために</a:t>
            </a:r>
          </a:p>
        </p:txBody>
      </p:sp>
      <p:sp>
        <p:nvSpPr>
          <p:cNvPr id="4" name="テキスト プレースホルダー 3">
            <a:extLst>
              <a:ext uri="{FF2B5EF4-FFF2-40B4-BE49-F238E27FC236}">
                <a16:creationId xmlns:a16="http://schemas.microsoft.com/office/drawing/2014/main" id="{72250C30-3F35-AF8F-BAB7-4A9683590830}"/>
              </a:ext>
            </a:extLst>
          </p:cNvPr>
          <p:cNvSpPr>
            <a:spLocks noGrp="1"/>
          </p:cNvSpPr>
          <p:nvPr>
            <p:ph type="body" sz="quarter" idx="16"/>
          </p:nvPr>
        </p:nvSpPr>
        <p:spPr/>
        <p:txBody>
          <a:bodyPr/>
          <a:lstStyle/>
          <a:p>
            <a:r>
              <a:rPr kumimoji="1" lang="en-US" altLang="ja-JP" dirty="0"/>
              <a:t>2</a:t>
            </a:r>
            <a:endParaRPr kumimoji="1" lang="ja-JP" altLang="en-US" dirty="0"/>
          </a:p>
        </p:txBody>
      </p:sp>
      <p:sp>
        <p:nvSpPr>
          <p:cNvPr id="5" name="スライド番号プレースホルダー 4">
            <a:extLst>
              <a:ext uri="{FF2B5EF4-FFF2-40B4-BE49-F238E27FC236}">
                <a16:creationId xmlns:a16="http://schemas.microsoft.com/office/drawing/2014/main" id="{1AD68F56-80FA-C44F-020E-369CD2907523}"/>
              </a:ext>
            </a:extLst>
          </p:cNvPr>
          <p:cNvSpPr>
            <a:spLocks noGrp="1"/>
          </p:cNvSpPr>
          <p:nvPr>
            <p:ph type="sldNum" sz="quarter" idx="12"/>
          </p:nvPr>
        </p:nvSpPr>
        <p:spPr/>
        <p:txBody>
          <a:bodyPr/>
          <a:lstStyle/>
          <a:p>
            <a:fld id="{3341DCAC-D657-49AC-AFA1-66DB296B9906}" type="slidenum">
              <a:rPr lang="ja-JP" altLang="en-US" smtClean="0"/>
              <a:pPr/>
              <a:t>86</a:t>
            </a:fld>
            <a:endParaRPr lang="ja-JP" altLang="en-US"/>
          </a:p>
        </p:txBody>
      </p:sp>
      <p:sp>
        <p:nvSpPr>
          <p:cNvPr id="6" name="テキスト プレースホルダー 5">
            <a:extLst>
              <a:ext uri="{FF2B5EF4-FFF2-40B4-BE49-F238E27FC236}">
                <a16:creationId xmlns:a16="http://schemas.microsoft.com/office/drawing/2014/main" id="{AB703C62-BDDC-296A-DAC7-6F8156F46F5A}"/>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6 </a:t>
            </a:r>
            <a:r>
              <a:rPr kumimoji="1" lang="ja-JP" altLang="en-US" dirty="0"/>
              <a:t>傷つかない傷つけないために</a:t>
            </a:r>
          </a:p>
        </p:txBody>
      </p:sp>
      <p:sp>
        <p:nvSpPr>
          <p:cNvPr id="7" name="テキスト プレースホルダー 6">
            <a:extLst>
              <a:ext uri="{FF2B5EF4-FFF2-40B4-BE49-F238E27FC236}">
                <a16:creationId xmlns:a16="http://schemas.microsoft.com/office/drawing/2014/main" id="{8D24FF14-79E8-3091-A226-E267BA3166B0}"/>
              </a:ext>
            </a:extLst>
          </p:cNvPr>
          <p:cNvSpPr>
            <a:spLocks noGrp="1"/>
          </p:cNvSpPr>
          <p:nvPr>
            <p:ph type="body" sz="quarter" idx="25"/>
          </p:nvPr>
        </p:nvSpPr>
        <p:spPr/>
        <p:txBody>
          <a:bodyPr/>
          <a:lstStyle/>
          <a:p>
            <a:r>
              <a:rPr kumimoji="1" lang="ja-JP" altLang="en-US" dirty="0">
                <a:solidFill>
                  <a:srgbClr val="21B8CE"/>
                </a:solidFill>
              </a:rPr>
              <a:t>▶</a:t>
            </a:r>
            <a:r>
              <a:rPr kumimoji="1" lang="ja-JP" altLang="en-US" b="1" dirty="0"/>
              <a:t>ネットいじめ</a:t>
            </a:r>
          </a:p>
          <a:p>
            <a:r>
              <a:rPr kumimoji="1" lang="ja-JP" altLang="en-US" dirty="0"/>
              <a:t>　文字だけで交流する場所では、表現不足や勘違いなどによって、言い争いが起こることがある。また、その過程でプライバシーの暴露なども起こりやすい。気持ちの行き違いから、いじめが発生することもある。</a:t>
            </a:r>
          </a:p>
        </p:txBody>
      </p:sp>
    </p:spTree>
    <p:extLst>
      <p:ext uri="{BB962C8B-B14F-4D97-AF65-F5344CB8AC3E}">
        <p14:creationId xmlns:p14="http://schemas.microsoft.com/office/powerpoint/2010/main" val="3401519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3FC9C-54D5-2BCD-0216-7911D0B35B62}"/>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C332A3E4-0296-F1E3-9FF4-21657958A7B9}"/>
              </a:ext>
            </a:extLst>
          </p:cNvPr>
          <p:cNvSpPr>
            <a:spLocks noGrp="1"/>
          </p:cNvSpPr>
          <p:nvPr>
            <p:ph type="body" sz="quarter" idx="14"/>
          </p:nvPr>
        </p:nvSpPr>
        <p:spPr/>
        <p:txBody>
          <a:bodyPr/>
          <a:lstStyle/>
          <a:p>
            <a:r>
              <a:rPr kumimoji="1" lang="en-US" altLang="ja-JP" dirty="0"/>
              <a:t>p.19</a:t>
            </a:r>
          </a:p>
        </p:txBody>
      </p:sp>
      <p:sp>
        <p:nvSpPr>
          <p:cNvPr id="3" name="テキスト プレースホルダー 2">
            <a:extLst>
              <a:ext uri="{FF2B5EF4-FFF2-40B4-BE49-F238E27FC236}">
                <a16:creationId xmlns:a16="http://schemas.microsoft.com/office/drawing/2014/main" id="{89821DFF-DA3B-4967-580F-018E920C537D}"/>
              </a:ext>
            </a:extLst>
          </p:cNvPr>
          <p:cNvSpPr>
            <a:spLocks noGrp="1"/>
          </p:cNvSpPr>
          <p:nvPr>
            <p:ph type="body" sz="quarter" idx="15"/>
          </p:nvPr>
        </p:nvSpPr>
        <p:spPr/>
        <p:txBody>
          <a:bodyPr/>
          <a:lstStyle/>
          <a:p>
            <a:r>
              <a:rPr kumimoji="1" lang="ja-JP" altLang="en-US" dirty="0"/>
              <a:t>加害者にならないために</a:t>
            </a:r>
          </a:p>
        </p:txBody>
      </p:sp>
      <p:sp>
        <p:nvSpPr>
          <p:cNvPr id="4" name="テキスト プレースホルダー 3">
            <a:extLst>
              <a:ext uri="{FF2B5EF4-FFF2-40B4-BE49-F238E27FC236}">
                <a16:creationId xmlns:a16="http://schemas.microsoft.com/office/drawing/2014/main" id="{DB3915B7-83EA-75B1-8FDC-B83BD32FDE54}"/>
              </a:ext>
            </a:extLst>
          </p:cNvPr>
          <p:cNvSpPr>
            <a:spLocks noGrp="1"/>
          </p:cNvSpPr>
          <p:nvPr>
            <p:ph type="body" sz="quarter" idx="16"/>
          </p:nvPr>
        </p:nvSpPr>
        <p:spPr/>
        <p:txBody>
          <a:bodyPr/>
          <a:lstStyle/>
          <a:p>
            <a:r>
              <a:rPr kumimoji="1" lang="en-US" altLang="ja-JP" dirty="0"/>
              <a:t>2</a:t>
            </a:r>
            <a:endParaRPr kumimoji="1" lang="ja-JP" altLang="en-US" dirty="0"/>
          </a:p>
        </p:txBody>
      </p:sp>
      <p:sp>
        <p:nvSpPr>
          <p:cNvPr id="5" name="スライド番号プレースホルダー 4">
            <a:extLst>
              <a:ext uri="{FF2B5EF4-FFF2-40B4-BE49-F238E27FC236}">
                <a16:creationId xmlns:a16="http://schemas.microsoft.com/office/drawing/2014/main" id="{9D4CDB66-6DB3-313D-1344-E36EE32BFE52}"/>
              </a:ext>
            </a:extLst>
          </p:cNvPr>
          <p:cNvSpPr>
            <a:spLocks noGrp="1"/>
          </p:cNvSpPr>
          <p:nvPr>
            <p:ph type="sldNum" sz="quarter" idx="12"/>
          </p:nvPr>
        </p:nvSpPr>
        <p:spPr/>
        <p:txBody>
          <a:bodyPr/>
          <a:lstStyle/>
          <a:p>
            <a:fld id="{3341DCAC-D657-49AC-AFA1-66DB296B9906}" type="slidenum">
              <a:rPr lang="ja-JP" altLang="en-US" smtClean="0"/>
              <a:pPr/>
              <a:t>87</a:t>
            </a:fld>
            <a:endParaRPr lang="ja-JP" altLang="en-US"/>
          </a:p>
        </p:txBody>
      </p:sp>
      <p:sp>
        <p:nvSpPr>
          <p:cNvPr id="6" name="テキスト プレースホルダー 5">
            <a:extLst>
              <a:ext uri="{FF2B5EF4-FFF2-40B4-BE49-F238E27FC236}">
                <a16:creationId xmlns:a16="http://schemas.microsoft.com/office/drawing/2014/main" id="{711EADBF-8DBC-F0B4-B35F-15E278509023}"/>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6 </a:t>
            </a:r>
            <a:r>
              <a:rPr kumimoji="1" lang="ja-JP" altLang="en-US" dirty="0"/>
              <a:t>傷つかない傷つけないために</a:t>
            </a:r>
          </a:p>
        </p:txBody>
      </p:sp>
      <p:sp>
        <p:nvSpPr>
          <p:cNvPr id="7" name="テキスト プレースホルダー 6">
            <a:extLst>
              <a:ext uri="{FF2B5EF4-FFF2-40B4-BE49-F238E27FC236}">
                <a16:creationId xmlns:a16="http://schemas.microsoft.com/office/drawing/2014/main" id="{D278E2BF-644E-5900-D52D-253400BC70E0}"/>
              </a:ext>
            </a:extLst>
          </p:cNvPr>
          <p:cNvSpPr>
            <a:spLocks noGrp="1"/>
          </p:cNvSpPr>
          <p:nvPr>
            <p:ph type="body" sz="quarter" idx="25"/>
          </p:nvPr>
        </p:nvSpPr>
        <p:spPr/>
        <p:txBody>
          <a:bodyPr/>
          <a:lstStyle/>
          <a:p>
            <a:r>
              <a:rPr kumimoji="1" lang="ja-JP" altLang="en-US" dirty="0">
                <a:solidFill>
                  <a:srgbClr val="21B8CE"/>
                </a:solidFill>
              </a:rPr>
              <a:t>▶</a:t>
            </a:r>
            <a:r>
              <a:rPr kumimoji="1" lang="ja-JP" altLang="en-US" b="1" dirty="0"/>
              <a:t>ネットいじめ</a:t>
            </a:r>
          </a:p>
          <a:p>
            <a:r>
              <a:rPr kumimoji="1" lang="ja-JP" altLang="en-US" dirty="0"/>
              <a:t>　</a:t>
            </a:r>
            <a:r>
              <a:rPr kumimoji="1" lang="en-US" altLang="ja-JP" dirty="0"/>
              <a:t>SNS</a:t>
            </a:r>
            <a:r>
              <a:rPr kumimoji="1" lang="ja-JP" altLang="en-US" dirty="0"/>
              <a:t>などがいじめに使われた場合、被害者は</a:t>
            </a:r>
            <a:r>
              <a:rPr kumimoji="1" lang="en-US" altLang="ja-JP" dirty="0"/>
              <a:t>24</a:t>
            </a:r>
            <a:r>
              <a:rPr kumimoji="1" lang="ja-JP" altLang="en-US" dirty="0"/>
              <a:t>時間心が休まるときがない。また、加害者は、顔を合わせないで書き込みができる気軽さから、容易にいじめに加担し、罪の意識を持ちにくい。</a:t>
            </a:r>
          </a:p>
          <a:p>
            <a:r>
              <a:rPr kumimoji="1" lang="ja-JP" altLang="en-US" dirty="0"/>
              <a:t> 感情的にならず、本来の意図を読み取って、どのように返信すれば正しく伝わるのかを考える思いやりがあれば、インターネット上でも現実でも、円滑なコミュニケーションができるはずである。</a:t>
            </a:r>
          </a:p>
        </p:txBody>
      </p:sp>
    </p:spTree>
    <p:extLst>
      <p:ext uri="{BB962C8B-B14F-4D97-AF65-F5344CB8AC3E}">
        <p14:creationId xmlns:p14="http://schemas.microsoft.com/office/powerpoint/2010/main" val="4411344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4F702-82A4-32BA-03A6-9BCCE2258680}"/>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39625F1A-9B62-A3A3-442B-FBF16A464592}"/>
              </a:ext>
            </a:extLst>
          </p:cNvPr>
          <p:cNvSpPr>
            <a:spLocks noGrp="1"/>
          </p:cNvSpPr>
          <p:nvPr>
            <p:ph type="body" sz="quarter" idx="14"/>
          </p:nvPr>
        </p:nvSpPr>
        <p:spPr/>
        <p:txBody>
          <a:bodyPr/>
          <a:lstStyle/>
          <a:p>
            <a:r>
              <a:rPr kumimoji="1" lang="en-US" altLang="ja-JP" dirty="0"/>
              <a:t>p.19</a:t>
            </a:r>
          </a:p>
        </p:txBody>
      </p:sp>
      <p:sp>
        <p:nvSpPr>
          <p:cNvPr id="3" name="テキスト プレースホルダー 2">
            <a:extLst>
              <a:ext uri="{FF2B5EF4-FFF2-40B4-BE49-F238E27FC236}">
                <a16:creationId xmlns:a16="http://schemas.microsoft.com/office/drawing/2014/main" id="{91EECB8F-6DB7-F825-2E9F-8CD6C2093B57}"/>
              </a:ext>
            </a:extLst>
          </p:cNvPr>
          <p:cNvSpPr>
            <a:spLocks noGrp="1"/>
          </p:cNvSpPr>
          <p:nvPr>
            <p:ph type="body" sz="quarter" idx="15"/>
          </p:nvPr>
        </p:nvSpPr>
        <p:spPr/>
        <p:txBody>
          <a:bodyPr/>
          <a:lstStyle/>
          <a:p>
            <a:r>
              <a:rPr kumimoji="1" lang="ja-JP" altLang="en-US" dirty="0"/>
              <a:t>加害者にならないために</a:t>
            </a:r>
          </a:p>
        </p:txBody>
      </p:sp>
      <p:sp>
        <p:nvSpPr>
          <p:cNvPr id="4" name="テキスト プレースホルダー 3">
            <a:extLst>
              <a:ext uri="{FF2B5EF4-FFF2-40B4-BE49-F238E27FC236}">
                <a16:creationId xmlns:a16="http://schemas.microsoft.com/office/drawing/2014/main" id="{E11ECA41-0385-556A-A831-DE7FDB135E4B}"/>
              </a:ext>
            </a:extLst>
          </p:cNvPr>
          <p:cNvSpPr>
            <a:spLocks noGrp="1"/>
          </p:cNvSpPr>
          <p:nvPr>
            <p:ph type="body" sz="quarter" idx="16"/>
          </p:nvPr>
        </p:nvSpPr>
        <p:spPr/>
        <p:txBody>
          <a:bodyPr/>
          <a:lstStyle/>
          <a:p>
            <a:r>
              <a:rPr kumimoji="1" lang="en-US" altLang="ja-JP" dirty="0"/>
              <a:t>2</a:t>
            </a:r>
            <a:endParaRPr kumimoji="1" lang="ja-JP" altLang="en-US" dirty="0"/>
          </a:p>
        </p:txBody>
      </p:sp>
      <p:sp>
        <p:nvSpPr>
          <p:cNvPr id="5" name="スライド番号プレースホルダー 4">
            <a:extLst>
              <a:ext uri="{FF2B5EF4-FFF2-40B4-BE49-F238E27FC236}">
                <a16:creationId xmlns:a16="http://schemas.microsoft.com/office/drawing/2014/main" id="{EA00273B-7955-D658-71EE-175A01064E3F}"/>
              </a:ext>
            </a:extLst>
          </p:cNvPr>
          <p:cNvSpPr>
            <a:spLocks noGrp="1"/>
          </p:cNvSpPr>
          <p:nvPr>
            <p:ph type="sldNum" sz="quarter" idx="12"/>
          </p:nvPr>
        </p:nvSpPr>
        <p:spPr/>
        <p:txBody>
          <a:bodyPr/>
          <a:lstStyle/>
          <a:p>
            <a:fld id="{3341DCAC-D657-49AC-AFA1-66DB296B9906}" type="slidenum">
              <a:rPr lang="ja-JP" altLang="en-US" smtClean="0"/>
              <a:pPr/>
              <a:t>88</a:t>
            </a:fld>
            <a:endParaRPr lang="ja-JP" altLang="en-US"/>
          </a:p>
        </p:txBody>
      </p:sp>
      <p:sp>
        <p:nvSpPr>
          <p:cNvPr id="6" name="テキスト プレースホルダー 5">
            <a:extLst>
              <a:ext uri="{FF2B5EF4-FFF2-40B4-BE49-F238E27FC236}">
                <a16:creationId xmlns:a16="http://schemas.microsoft.com/office/drawing/2014/main" id="{9DFFE8B5-9A53-9ADC-7152-314500E42B9D}"/>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6 </a:t>
            </a:r>
            <a:r>
              <a:rPr kumimoji="1" lang="ja-JP" altLang="en-US" dirty="0"/>
              <a:t>傷つかない傷つけないために</a:t>
            </a:r>
          </a:p>
        </p:txBody>
      </p:sp>
      <p:sp>
        <p:nvSpPr>
          <p:cNvPr id="7" name="テキスト プレースホルダー 6">
            <a:extLst>
              <a:ext uri="{FF2B5EF4-FFF2-40B4-BE49-F238E27FC236}">
                <a16:creationId xmlns:a16="http://schemas.microsoft.com/office/drawing/2014/main" id="{C803F1AB-33AB-C159-B9A8-C2D9E6A8A69F}"/>
              </a:ext>
            </a:extLst>
          </p:cNvPr>
          <p:cNvSpPr>
            <a:spLocks noGrp="1"/>
          </p:cNvSpPr>
          <p:nvPr>
            <p:ph type="body" sz="quarter" idx="25"/>
          </p:nvPr>
        </p:nvSpPr>
        <p:spPr/>
        <p:txBody>
          <a:bodyPr/>
          <a:lstStyle/>
          <a:p>
            <a:r>
              <a:rPr kumimoji="1" lang="ja-JP" altLang="en-US" dirty="0">
                <a:solidFill>
                  <a:srgbClr val="21B8CE"/>
                </a:solidFill>
              </a:rPr>
              <a:t>▶</a:t>
            </a:r>
            <a:r>
              <a:rPr kumimoji="1" lang="ja-JP" altLang="en-US" b="1" dirty="0"/>
              <a:t>炎上</a:t>
            </a:r>
          </a:p>
          <a:p>
            <a:r>
              <a:rPr kumimoji="1" lang="ja-JP" altLang="en-US" dirty="0"/>
              <a:t>　ある投稿に対し、一斉に批判的な反応が起こることを炎上という。このようなときは、一般的には発言に反応しないことがよい解決策だとされている。</a:t>
            </a:r>
          </a:p>
        </p:txBody>
      </p:sp>
    </p:spTree>
    <p:extLst>
      <p:ext uri="{BB962C8B-B14F-4D97-AF65-F5344CB8AC3E}">
        <p14:creationId xmlns:p14="http://schemas.microsoft.com/office/powerpoint/2010/main" val="41477463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6F9A241B-9304-27BF-40B2-AB614E56F1FA}"/>
              </a:ext>
            </a:extLst>
          </p:cNvPr>
          <p:cNvSpPr>
            <a:spLocks noGrp="1"/>
          </p:cNvSpPr>
          <p:nvPr>
            <p:ph type="body" sz="quarter" idx="14"/>
          </p:nvPr>
        </p:nvSpPr>
        <p:spPr/>
        <p:txBody>
          <a:bodyPr/>
          <a:lstStyle/>
          <a:p>
            <a:r>
              <a:rPr kumimoji="1" lang="en-US" altLang="ja-JP" dirty="0"/>
              <a:t>p.19</a:t>
            </a:r>
          </a:p>
        </p:txBody>
      </p:sp>
      <p:sp>
        <p:nvSpPr>
          <p:cNvPr id="3" name="スライド番号プレースホルダー 2">
            <a:extLst>
              <a:ext uri="{FF2B5EF4-FFF2-40B4-BE49-F238E27FC236}">
                <a16:creationId xmlns:a16="http://schemas.microsoft.com/office/drawing/2014/main" id="{1CCE94AE-1115-C557-E089-EB112C1BA5C3}"/>
              </a:ext>
            </a:extLst>
          </p:cNvPr>
          <p:cNvSpPr>
            <a:spLocks noGrp="1"/>
          </p:cNvSpPr>
          <p:nvPr>
            <p:ph type="sldNum" sz="quarter" idx="12"/>
          </p:nvPr>
        </p:nvSpPr>
        <p:spPr/>
        <p:txBody>
          <a:bodyPr/>
          <a:lstStyle/>
          <a:p>
            <a:fld id="{3341DCAC-D657-49AC-AFA1-66DB296B9906}" type="slidenum">
              <a:rPr lang="ja-JP" altLang="en-US" smtClean="0"/>
              <a:pPr/>
              <a:t>89</a:t>
            </a:fld>
            <a:endParaRPr lang="ja-JP" altLang="en-US"/>
          </a:p>
        </p:txBody>
      </p:sp>
      <p:sp>
        <p:nvSpPr>
          <p:cNvPr id="4" name="テキスト プレースホルダー 3">
            <a:extLst>
              <a:ext uri="{FF2B5EF4-FFF2-40B4-BE49-F238E27FC236}">
                <a16:creationId xmlns:a16="http://schemas.microsoft.com/office/drawing/2014/main" id="{FCA3079B-9FEC-6350-0C78-24AE6F910B28}"/>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6 </a:t>
            </a:r>
            <a:r>
              <a:rPr kumimoji="1" lang="ja-JP" altLang="en-US" dirty="0"/>
              <a:t>傷つかない傷つけないために</a:t>
            </a:r>
          </a:p>
        </p:txBody>
      </p:sp>
      <p:sp>
        <p:nvSpPr>
          <p:cNvPr id="5" name="コンテンツ プレースホルダー 4">
            <a:extLst>
              <a:ext uri="{FF2B5EF4-FFF2-40B4-BE49-F238E27FC236}">
                <a16:creationId xmlns:a16="http://schemas.microsoft.com/office/drawing/2014/main" id="{67511AEE-36B4-36E3-5848-D06572ADAB25}"/>
              </a:ext>
            </a:extLst>
          </p:cNvPr>
          <p:cNvSpPr>
            <a:spLocks noGrp="1"/>
          </p:cNvSpPr>
          <p:nvPr>
            <p:ph sz="quarter" idx="16"/>
          </p:nvPr>
        </p:nvSpPr>
        <p:spPr/>
        <p:txBody>
          <a:bodyPr/>
          <a:lstStyle/>
          <a:p>
            <a:pPr marL="0" indent="0">
              <a:buNone/>
            </a:pPr>
            <a:r>
              <a:rPr kumimoji="1" lang="ja-JP" altLang="en-US" dirty="0"/>
              <a:t>フィッシング</a:t>
            </a:r>
          </a:p>
          <a:p>
            <a:pPr marL="0" indent="0">
              <a:buNone/>
            </a:pPr>
            <a:r>
              <a:rPr kumimoji="1" lang="ja-JP" altLang="en-US" dirty="0"/>
              <a:t>ソーシャルエンジニアリング</a:t>
            </a:r>
          </a:p>
          <a:p>
            <a:pPr marL="0" indent="0">
              <a:buNone/>
            </a:pPr>
            <a:r>
              <a:rPr kumimoji="1" lang="ja-JP" altLang="en-US" dirty="0"/>
              <a:t>炎上</a:t>
            </a:r>
          </a:p>
          <a:p>
            <a:endParaRPr kumimoji="1" lang="ja-JP" altLang="en-US" dirty="0"/>
          </a:p>
        </p:txBody>
      </p:sp>
    </p:spTree>
    <p:extLst>
      <p:ext uri="{BB962C8B-B14F-4D97-AF65-F5344CB8AC3E}">
        <p14:creationId xmlns:p14="http://schemas.microsoft.com/office/powerpoint/2010/main" val="540098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A7A78-07CB-C060-6C51-422761F6CC98}"/>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B25B6027-064F-B842-E72B-3A8228153C34}"/>
              </a:ext>
            </a:extLst>
          </p:cNvPr>
          <p:cNvSpPr>
            <a:spLocks noGrp="1"/>
          </p:cNvSpPr>
          <p:nvPr>
            <p:ph type="body" sz="quarter" idx="14"/>
          </p:nvPr>
        </p:nvSpPr>
        <p:spPr/>
        <p:txBody>
          <a:bodyPr/>
          <a:lstStyle/>
          <a:p>
            <a:r>
              <a:rPr kumimoji="1" lang="en-US" altLang="ja-JP" dirty="0"/>
              <a:t>p.9</a:t>
            </a:r>
          </a:p>
        </p:txBody>
      </p:sp>
      <p:sp>
        <p:nvSpPr>
          <p:cNvPr id="3" name="テキスト プレースホルダー 2">
            <a:extLst>
              <a:ext uri="{FF2B5EF4-FFF2-40B4-BE49-F238E27FC236}">
                <a16:creationId xmlns:a16="http://schemas.microsoft.com/office/drawing/2014/main" id="{96096FDB-FF1B-C0DC-2508-FA2BD37EB5B3}"/>
              </a:ext>
            </a:extLst>
          </p:cNvPr>
          <p:cNvSpPr>
            <a:spLocks noGrp="1"/>
          </p:cNvSpPr>
          <p:nvPr>
            <p:ph type="body" sz="quarter" idx="15"/>
          </p:nvPr>
        </p:nvSpPr>
        <p:spPr/>
        <p:txBody>
          <a:bodyPr/>
          <a:lstStyle/>
          <a:p>
            <a:r>
              <a:rPr kumimoji="1" lang="ja-JP" altLang="en-US" dirty="0"/>
              <a:t>情報の特性</a:t>
            </a:r>
          </a:p>
        </p:txBody>
      </p:sp>
      <p:sp>
        <p:nvSpPr>
          <p:cNvPr id="4" name="テキスト プレースホルダー 3">
            <a:extLst>
              <a:ext uri="{FF2B5EF4-FFF2-40B4-BE49-F238E27FC236}">
                <a16:creationId xmlns:a16="http://schemas.microsoft.com/office/drawing/2014/main" id="{63B788A1-AC7D-4E7E-A7EE-409414E8314E}"/>
              </a:ext>
            </a:extLst>
          </p:cNvPr>
          <p:cNvSpPr>
            <a:spLocks noGrp="1"/>
          </p:cNvSpPr>
          <p:nvPr>
            <p:ph type="body" sz="quarter" idx="16"/>
          </p:nvPr>
        </p:nvSpPr>
        <p:spPr/>
        <p:txBody>
          <a:bodyPr/>
          <a:lstStyle/>
          <a:p>
            <a:r>
              <a:rPr kumimoji="1" lang="en-US" altLang="ja-JP" dirty="0"/>
              <a:t>1</a:t>
            </a:r>
            <a:endParaRPr kumimoji="1" lang="ja-JP" altLang="en-US" dirty="0"/>
          </a:p>
        </p:txBody>
      </p:sp>
      <p:sp>
        <p:nvSpPr>
          <p:cNvPr id="5" name="スライド番号プレースホルダー 4">
            <a:extLst>
              <a:ext uri="{FF2B5EF4-FFF2-40B4-BE49-F238E27FC236}">
                <a16:creationId xmlns:a16="http://schemas.microsoft.com/office/drawing/2014/main" id="{E3708DA3-EAC3-D2AD-B076-C586E3ADEE3A}"/>
              </a:ext>
            </a:extLst>
          </p:cNvPr>
          <p:cNvSpPr>
            <a:spLocks noGrp="1"/>
          </p:cNvSpPr>
          <p:nvPr>
            <p:ph type="sldNum" sz="quarter" idx="12"/>
          </p:nvPr>
        </p:nvSpPr>
        <p:spPr/>
        <p:txBody>
          <a:bodyPr/>
          <a:lstStyle/>
          <a:p>
            <a:fld id="{3341DCAC-D657-49AC-AFA1-66DB296B9906}" type="slidenum">
              <a:rPr lang="ja-JP" altLang="en-US" smtClean="0"/>
              <a:pPr/>
              <a:t>9</a:t>
            </a:fld>
            <a:endParaRPr lang="ja-JP" altLang="en-US"/>
          </a:p>
        </p:txBody>
      </p:sp>
      <p:sp>
        <p:nvSpPr>
          <p:cNvPr id="6" name="テキスト プレースホルダー 5">
            <a:extLst>
              <a:ext uri="{FF2B5EF4-FFF2-40B4-BE49-F238E27FC236}">
                <a16:creationId xmlns:a16="http://schemas.microsoft.com/office/drawing/2014/main" id="{C8174BF9-335C-855D-1CFC-2CBEF7701D52}"/>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1 </a:t>
            </a:r>
            <a:r>
              <a:rPr kumimoji="1" lang="ja-JP" altLang="en-US" dirty="0"/>
              <a:t>情報とメディアの特性</a:t>
            </a:r>
          </a:p>
        </p:txBody>
      </p:sp>
      <p:pic>
        <p:nvPicPr>
          <p:cNvPr id="8" name="図 7">
            <a:extLst>
              <a:ext uri="{FF2B5EF4-FFF2-40B4-BE49-F238E27FC236}">
                <a16:creationId xmlns:a16="http://schemas.microsoft.com/office/drawing/2014/main" id="{31CB158E-9DA6-0765-C803-10D08810DB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8847" y="1093960"/>
            <a:ext cx="9405419" cy="3772227"/>
          </a:xfrm>
          <a:prstGeom prst="rect">
            <a:avLst/>
          </a:prstGeom>
        </p:spPr>
      </p:pic>
      <p:sp>
        <p:nvSpPr>
          <p:cNvPr id="7" name="テキスト プレースホルダー 6">
            <a:extLst>
              <a:ext uri="{FF2B5EF4-FFF2-40B4-BE49-F238E27FC236}">
                <a16:creationId xmlns:a16="http://schemas.microsoft.com/office/drawing/2014/main" id="{3877A783-AA0F-F27E-0A92-7C0DC97A23C1}"/>
              </a:ext>
            </a:extLst>
          </p:cNvPr>
          <p:cNvSpPr>
            <a:spLocks noGrp="1"/>
          </p:cNvSpPr>
          <p:nvPr>
            <p:ph type="body" sz="quarter" idx="25"/>
          </p:nvPr>
        </p:nvSpPr>
        <p:spPr>
          <a:xfrm>
            <a:off x="578620" y="2145651"/>
            <a:ext cx="11034760" cy="4379495"/>
          </a:xfrm>
        </p:spPr>
        <p:txBody>
          <a:bodyPr anchor="b">
            <a:normAutofit/>
          </a:bodyPr>
          <a:lstStyle/>
          <a:p>
            <a:r>
              <a:rPr kumimoji="1" lang="ja-JP" altLang="en-US" sz="2400" dirty="0"/>
              <a:t>図</a:t>
            </a:r>
            <a:r>
              <a:rPr kumimoji="1" lang="en-US" altLang="ja-JP" sz="2400" dirty="0"/>
              <a:t>3</a:t>
            </a:r>
            <a:r>
              <a:rPr kumimoji="1" lang="ja-JP" altLang="en-US" sz="2400" dirty="0"/>
              <a:t>　情報の代表的な特性</a:t>
            </a:r>
          </a:p>
          <a:p>
            <a:r>
              <a:rPr kumimoji="1" lang="ja-JP" altLang="en-US" sz="2400" dirty="0"/>
              <a:t>お土産という「もの」は人に渡すとなくなるが、おばあちゃんちに行ったという「情報」は、人に伝えた後も自分に残る（残存性）。また情報には、比較的簡単に複製できる（複製性）、簡単に伝わり広まる（伝播性）という特性もある。</a:t>
            </a:r>
          </a:p>
        </p:txBody>
      </p:sp>
    </p:spTree>
    <p:extLst>
      <p:ext uri="{BB962C8B-B14F-4D97-AF65-F5344CB8AC3E}">
        <p14:creationId xmlns:p14="http://schemas.microsoft.com/office/powerpoint/2010/main" val="10032321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FCAE198D-AB08-1E86-75DE-8BBE2723EC82}"/>
              </a:ext>
            </a:extLst>
          </p:cNvPr>
          <p:cNvSpPr>
            <a:spLocks noGrp="1"/>
          </p:cNvSpPr>
          <p:nvPr>
            <p:ph type="body" sz="quarter" idx="15"/>
          </p:nvPr>
        </p:nvSpPr>
        <p:spPr/>
        <p:txBody>
          <a:bodyPr/>
          <a:lstStyle/>
          <a:p>
            <a:r>
              <a:rPr kumimoji="1" lang="ja-JP" altLang="en-US" dirty="0"/>
              <a:t>炎上にご注意を</a:t>
            </a:r>
          </a:p>
        </p:txBody>
      </p:sp>
      <p:sp>
        <p:nvSpPr>
          <p:cNvPr id="3" name="テキスト プレースホルダー 2">
            <a:extLst>
              <a:ext uri="{FF2B5EF4-FFF2-40B4-BE49-F238E27FC236}">
                <a16:creationId xmlns:a16="http://schemas.microsoft.com/office/drawing/2014/main" id="{C2F99D20-00F7-78AA-F6A8-CB40F239FA60}"/>
              </a:ext>
            </a:extLst>
          </p:cNvPr>
          <p:cNvSpPr>
            <a:spLocks noGrp="1"/>
          </p:cNvSpPr>
          <p:nvPr>
            <p:ph type="body" sz="quarter" idx="14"/>
          </p:nvPr>
        </p:nvSpPr>
        <p:spPr/>
        <p:txBody>
          <a:bodyPr/>
          <a:lstStyle/>
          <a:p>
            <a:r>
              <a:rPr kumimoji="1" lang="en-US" altLang="ja-JP" dirty="0"/>
              <a:t>p.19</a:t>
            </a:r>
          </a:p>
        </p:txBody>
      </p:sp>
      <p:sp>
        <p:nvSpPr>
          <p:cNvPr id="4" name="スライド番号プレースホルダー 3">
            <a:extLst>
              <a:ext uri="{FF2B5EF4-FFF2-40B4-BE49-F238E27FC236}">
                <a16:creationId xmlns:a16="http://schemas.microsoft.com/office/drawing/2014/main" id="{649BD376-FA48-348D-B7CA-CD1481C99342}"/>
              </a:ext>
            </a:extLst>
          </p:cNvPr>
          <p:cNvSpPr>
            <a:spLocks noGrp="1"/>
          </p:cNvSpPr>
          <p:nvPr>
            <p:ph type="sldNum" sz="quarter" idx="12"/>
          </p:nvPr>
        </p:nvSpPr>
        <p:spPr/>
        <p:txBody>
          <a:bodyPr/>
          <a:lstStyle/>
          <a:p>
            <a:fld id="{3341DCAC-D657-49AC-AFA1-66DB296B9906}" type="slidenum">
              <a:rPr lang="ja-JP" altLang="en-US" smtClean="0"/>
              <a:pPr/>
              <a:t>90</a:t>
            </a:fld>
            <a:endParaRPr lang="ja-JP" altLang="en-US" dirty="0"/>
          </a:p>
        </p:txBody>
      </p:sp>
      <p:sp>
        <p:nvSpPr>
          <p:cNvPr id="5" name="テキスト プレースホルダー 4">
            <a:extLst>
              <a:ext uri="{FF2B5EF4-FFF2-40B4-BE49-F238E27FC236}">
                <a16:creationId xmlns:a16="http://schemas.microsoft.com/office/drawing/2014/main" id="{C5F3ED1A-8783-D176-BE17-8012BB447A02}"/>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6 </a:t>
            </a:r>
            <a:r>
              <a:rPr kumimoji="1" lang="ja-JP" altLang="en-US" dirty="0"/>
              <a:t>傷つかない傷つけないために</a:t>
            </a:r>
          </a:p>
        </p:txBody>
      </p:sp>
      <p:sp>
        <p:nvSpPr>
          <p:cNvPr id="6" name="コンテンツ プレースホルダー 5">
            <a:extLst>
              <a:ext uri="{FF2B5EF4-FFF2-40B4-BE49-F238E27FC236}">
                <a16:creationId xmlns:a16="http://schemas.microsoft.com/office/drawing/2014/main" id="{C93FFF3A-DC84-1C68-7E89-9EEECF5EBCE3}"/>
              </a:ext>
            </a:extLst>
          </p:cNvPr>
          <p:cNvSpPr>
            <a:spLocks noGrp="1"/>
          </p:cNvSpPr>
          <p:nvPr>
            <p:ph sz="quarter" idx="16"/>
          </p:nvPr>
        </p:nvSpPr>
        <p:spPr>
          <a:xfrm>
            <a:off x="368744" y="2042014"/>
            <a:ext cx="7234691" cy="4204506"/>
          </a:xfrm>
        </p:spPr>
        <p:txBody>
          <a:bodyPr/>
          <a:lstStyle/>
          <a:p>
            <a:pPr marL="0" indent="0">
              <a:buNone/>
            </a:pPr>
            <a:r>
              <a:rPr kumimoji="1" lang="ja-JP" altLang="en-US" dirty="0"/>
              <a:t>犯罪行為や悪ふざけを</a:t>
            </a:r>
            <a:r>
              <a:rPr kumimoji="1" lang="en-US" altLang="ja-JP" dirty="0"/>
              <a:t>SNS</a:t>
            </a:r>
            <a:r>
              <a:rPr kumimoji="1" lang="ja-JP" altLang="en-US" dirty="0"/>
              <a:t>に投稿し、炎上する事件がしばしば起こっている。過去の投稿などから名前や学校名が特定されることも多い。インターネット上の情報は消えないため、時間がたってから炎上することもある。気軽に投稿する前に、一度落ち着いて見直してみよう。</a:t>
            </a:r>
          </a:p>
        </p:txBody>
      </p:sp>
      <p:pic>
        <p:nvPicPr>
          <p:cNvPr id="7" name="図 6">
            <a:extLst>
              <a:ext uri="{FF2B5EF4-FFF2-40B4-BE49-F238E27FC236}">
                <a16:creationId xmlns:a16="http://schemas.microsoft.com/office/drawing/2014/main" id="{64B324EE-194D-A1D4-1C4D-160BE3A9B8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1382" y="2737381"/>
            <a:ext cx="3487213" cy="2494699"/>
          </a:xfrm>
          <a:prstGeom prst="rect">
            <a:avLst/>
          </a:prstGeom>
        </p:spPr>
      </p:pic>
    </p:spTree>
    <p:extLst>
      <p:ext uri="{BB962C8B-B14F-4D97-AF65-F5344CB8AC3E}">
        <p14:creationId xmlns:p14="http://schemas.microsoft.com/office/powerpoint/2010/main" val="190421896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9077C52F-818C-536A-096E-4A869DC3C12A}"/>
              </a:ext>
            </a:extLst>
          </p:cNvPr>
          <p:cNvSpPr>
            <a:spLocks noGrp="1"/>
          </p:cNvSpPr>
          <p:nvPr>
            <p:ph type="body" sz="quarter" idx="14"/>
          </p:nvPr>
        </p:nvSpPr>
        <p:spPr/>
        <p:txBody>
          <a:bodyPr/>
          <a:lstStyle/>
          <a:p>
            <a:r>
              <a:rPr kumimoji="1" lang="en-US" altLang="ja-JP" dirty="0"/>
              <a:t>p.20</a:t>
            </a:r>
          </a:p>
        </p:txBody>
      </p:sp>
      <p:sp>
        <p:nvSpPr>
          <p:cNvPr id="8" name="テキスト プレースホルダー 7">
            <a:extLst>
              <a:ext uri="{FF2B5EF4-FFF2-40B4-BE49-F238E27FC236}">
                <a16:creationId xmlns:a16="http://schemas.microsoft.com/office/drawing/2014/main" id="{9821C987-5F0A-CFBD-E61C-F644FC5CABB6}"/>
              </a:ext>
            </a:extLst>
          </p:cNvPr>
          <p:cNvSpPr>
            <a:spLocks noGrp="1"/>
          </p:cNvSpPr>
          <p:nvPr>
            <p:ph type="body" sz="quarter" idx="35"/>
          </p:nvPr>
        </p:nvSpPr>
        <p:spPr/>
        <p:txBody>
          <a:bodyPr/>
          <a:lstStyle/>
          <a:p>
            <a:r>
              <a:rPr kumimoji="1" lang="ja-JP" altLang="en-US" dirty="0"/>
              <a:t>知的財産権</a:t>
            </a:r>
          </a:p>
        </p:txBody>
      </p:sp>
      <p:sp>
        <p:nvSpPr>
          <p:cNvPr id="9" name="テキスト プレースホルダー 8">
            <a:extLst>
              <a:ext uri="{FF2B5EF4-FFF2-40B4-BE49-F238E27FC236}">
                <a16:creationId xmlns:a16="http://schemas.microsoft.com/office/drawing/2014/main" id="{4B2F1A54-255F-B538-C5DE-90A1623965DD}"/>
              </a:ext>
            </a:extLst>
          </p:cNvPr>
          <p:cNvSpPr>
            <a:spLocks noGrp="1"/>
          </p:cNvSpPr>
          <p:nvPr>
            <p:ph type="body" sz="quarter" idx="24"/>
          </p:nvPr>
        </p:nvSpPr>
        <p:spPr/>
        <p:txBody>
          <a:bodyPr/>
          <a:lstStyle/>
          <a:p>
            <a:r>
              <a:rPr kumimoji="1" lang="en-US" altLang="ja-JP" dirty="0"/>
              <a:t>7</a:t>
            </a:r>
            <a:endParaRPr kumimoji="1" lang="ja-JP" altLang="en-US" dirty="0"/>
          </a:p>
        </p:txBody>
      </p:sp>
      <p:sp>
        <p:nvSpPr>
          <p:cNvPr id="10" name="スライド番号プレースホルダー 9">
            <a:extLst>
              <a:ext uri="{FF2B5EF4-FFF2-40B4-BE49-F238E27FC236}">
                <a16:creationId xmlns:a16="http://schemas.microsoft.com/office/drawing/2014/main" id="{C2CAFB46-BDC4-CE50-CAB2-2A1EBDDBA300}"/>
              </a:ext>
            </a:extLst>
          </p:cNvPr>
          <p:cNvSpPr>
            <a:spLocks noGrp="1"/>
          </p:cNvSpPr>
          <p:nvPr>
            <p:ph type="sldNum" sz="quarter" idx="12"/>
          </p:nvPr>
        </p:nvSpPr>
        <p:spPr/>
        <p:txBody>
          <a:bodyPr/>
          <a:lstStyle/>
          <a:p>
            <a:fld id="{3341DCAC-D657-49AC-AFA1-66DB296B9906}" type="slidenum">
              <a:rPr lang="ja-JP" altLang="en-US" smtClean="0"/>
              <a:pPr/>
              <a:t>91</a:t>
            </a:fld>
            <a:endParaRPr lang="ja-JP" altLang="en-US"/>
          </a:p>
        </p:txBody>
      </p:sp>
      <p:sp>
        <p:nvSpPr>
          <p:cNvPr id="11" name="テキスト プレースホルダー 10">
            <a:extLst>
              <a:ext uri="{FF2B5EF4-FFF2-40B4-BE49-F238E27FC236}">
                <a16:creationId xmlns:a16="http://schemas.microsoft.com/office/drawing/2014/main" id="{700D1466-5FF6-E934-EDAF-F4B423D94325}"/>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7 </a:t>
            </a:r>
            <a:r>
              <a:rPr kumimoji="1" lang="ja-JP" altLang="en-US" dirty="0"/>
              <a:t>知的財産権</a:t>
            </a:r>
          </a:p>
        </p:txBody>
      </p:sp>
      <p:pic>
        <p:nvPicPr>
          <p:cNvPr id="18" name="図 17">
            <a:extLst>
              <a:ext uri="{FF2B5EF4-FFF2-40B4-BE49-F238E27FC236}">
                <a16:creationId xmlns:a16="http://schemas.microsoft.com/office/drawing/2014/main" id="{A3E5A3D8-6469-9775-6D0F-1C3391506A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1891" y="1945978"/>
            <a:ext cx="5938018" cy="3694496"/>
          </a:xfrm>
          <a:prstGeom prst="rect">
            <a:avLst/>
          </a:prstGeom>
        </p:spPr>
      </p:pic>
    </p:spTree>
    <p:extLst>
      <p:ext uri="{BB962C8B-B14F-4D97-AF65-F5344CB8AC3E}">
        <p14:creationId xmlns:p14="http://schemas.microsoft.com/office/powerpoint/2010/main" val="7379753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06EEC-C4F9-D034-BCC5-73D8201BF963}"/>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FF78F9AC-2AFD-B49D-3E2E-461A28343917}"/>
              </a:ext>
            </a:extLst>
          </p:cNvPr>
          <p:cNvSpPr>
            <a:spLocks noGrp="1"/>
          </p:cNvSpPr>
          <p:nvPr>
            <p:ph type="body" idx="1"/>
          </p:nvPr>
        </p:nvSpPr>
        <p:spPr/>
        <p:txBody>
          <a:bodyPr>
            <a:normAutofit fontScale="92500" lnSpcReduction="10000"/>
          </a:bodyPr>
          <a:lstStyle/>
          <a:p>
            <a:r>
              <a:rPr kumimoji="1" lang="ja-JP" altLang="en-US" dirty="0"/>
              <a:t>知的財産権</a:t>
            </a:r>
          </a:p>
        </p:txBody>
      </p:sp>
      <p:sp>
        <p:nvSpPr>
          <p:cNvPr id="3" name="テキスト プレースホルダー 2">
            <a:extLst>
              <a:ext uri="{FF2B5EF4-FFF2-40B4-BE49-F238E27FC236}">
                <a16:creationId xmlns:a16="http://schemas.microsoft.com/office/drawing/2014/main" id="{213C24E7-BAAD-7701-E6E2-EA2120849E06}"/>
              </a:ext>
            </a:extLst>
          </p:cNvPr>
          <p:cNvSpPr>
            <a:spLocks noGrp="1"/>
          </p:cNvSpPr>
          <p:nvPr>
            <p:ph type="body" sz="quarter" idx="14"/>
          </p:nvPr>
        </p:nvSpPr>
        <p:spPr/>
        <p:txBody>
          <a:bodyPr/>
          <a:lstStyle/>
          <a:p>
            <a:r>
              <a:rPr kumimoji="1" lang="en-US" altLang="ja-JP" dirty="0"/>
              <a:t>p.20</a:t>
            </a:r>
          </a:p>
        </p:txBody>
      </p:sp>
      <p:sp>
        <p:nvSpPr>
          <p:cNvPr id="4" name="テキスト プレースホルダー 3">
            <a:extLst>
              <a:ext uri="{FF2B5EF4-FFF2-40B4-BE49-F238E27FC236}">
                <a16:creationId xmlns:a16="http://schemas.microsoft.com/office/drawing/2014/main" id="{CC3C1977-F697-B083-B6CE-8650009BD743}"/>
              </a:ext>
            </a:extLst>
          </p:cNvPr>
          <p:cNvSpPr>
            <a:spLocks noGrp="1"/>
          </p:cNvSpPr>
          <p:nvPr>
            <p:ph type="body" idx="15"/>
          </p:nvPr>
        </p:nvSpPr>
        <p:spPr/>
        <p:txBody>
          <a:bodyPr>
            <a:normAutofit fontScale="92500" lnSpcReduction="10000"/>
          </a:bodyPr>
          <a:lstStyle/>
          <a:p>
            <a:r>
              <a:rPr kumimoji="1" lang="en-US" altLang="ja-JP" dirty="0"/>
              <a:t>1</a:t>
            </a:r>
            <a:endParaRPr kumimoji="1" lang="ja-JP" altLang="en-US" dirty="0"/>
          </a:p>
        </p:txBody>
      </p:sp>
      <p:sp>
        <p:nvSpPr>
          <p:cNvPr id="5" name="テキスト プレースホルダー 4">
            <a:extLst>
              <a:ext uri="{FF2B5EF4-FFF2-40B4-BE49-F238E27FC236}">
                <a16:creationId xmlns:a16="http://schemas.microsoft.com/office/drawing/2014/main" id="{B18EA64A-629F-9838-766C-51057E2DF444}"/>
              </a:ext>
            </a:extLst>
          </p:cNvPr>
          <p:cNvSpPr>
            <a:spLocks noGrp="1"/>
          </p:cNvSpPr>
          <p:nvPr>
            <p:ph type="body" idx="16"/>
          </p:nvPr>
        </p:nvSpPr>
        <p:spPr/>
        <p:txBody>
          <a:bodyPr>
            <a:normAutofit fontScale="92500" lnSpcReduction="10000"/>
          </a:bodyPr>
          <a:lstStyle/>
          <a:p>
            <a:r>
              <a:rPr kumimoji="1" lang="ja-JP" altLang="en-US" dirty="0"/>
              <a:t>著作権とは</a:t>
            </a:r>
          </a:p>
        </p:txBody>
      </p:sp>
      <p:sp>
        <p:nvSpPr>
          <p:cNvPr id="6" name="テキスト プレースホルダー 5">
            <a:extLst>
              <a:ext uri="{FF2B5EF4-FFF2-40B4-BE49-F238E27FC236}">
                <a16:creationId xmlns:a16="http://schemas.microsoft.com/office/drawing/2014/main" id="{E5306619-A3DF-0F18-4271-711E498B7F4F}"/>
              </a:ext>
            </a:extLst>
          </p:cNvPr>
          <p:cNvSpPr>
            <a:spLocks noGrp="1"/>
          </p:cNvSpPr>
          <p:nvPr>
            <p:ph type="body" sz="quarter" idx="25"/>
          </p:nvPr>
        </p:nvSpPr>
        <p:spPr/>
        <p:txBody>
          <a:bodyPr/>
          <a:lstStyle/>
          <a:p>
            <a:r>
              <a:rPr kumimoji="1" lang="ja-JP" altLang="en-US" dirty="0"/>
              <a:t>　著作権法は「人の作品を使ってはいけない」という法律ではない。正しい考え方と利用の仕方は、どのようなものだろうか。</a:t>
            </a:r>
          </a:p>
        </p:txBody>
      </p:sp>
      <p:sp>
        <p:nvSpPr>
          <p:cNvPr id="7" name="テキスト プレースホルダー 6">
            <a:extLst>
              <a:ext uri="{FF2B5EF4-FFF2-40B4-BE49-F238E27FC236}">
                <a16:creationId xmlns:a16="http://schemas.microsoft.com/office/drawing/2014/main" id="{F31AD842-DF0A-E375-CBC2-7FEB2C890254}"/>
              </a:ext>
            </a:extLst>
          </p:cNvPr>
          <p:cNvSpPr>
            <a:spLocks noGrp="1"/>
          </p:cNvSpPr>
          <p:nvPr>
            <p:ph type="body" idx="26"/>
          </p:nvPr>
        </p:nvSpPr>
        <p:spPr/>
        <p:txBody>
          <a:bodyPr>
            <a:normAutofit fontScale="92500" lnSpcReduction="10000"/>
          </a:bodyPr>
          <a:lstStyle/>
          <a:p>
            <a:r>
              <a:rPr kumimoji="1" lang="en-US" altLang="ja-JP" dirty="0"/>
              <a:t>2</a:t>
            </a:r>
            <a:endParaRPr kumimoji="1" lang="ja-JP" altLang="en-US" dirty="0"/>
          </a:p>
        </p:txBody>
      </p:sp>
      <p:sp>
        <p:nvSpPr>
          <p:cNvPr id="8" name="テキスト プレースホルダー 7">
            <a:extLst>
              <a:ext uri="{FF2B5EF4-FFF2-40B4-BE49-F238E27FC236}">
                <a16:creationId xmlns:a16="http://schemas.microsoft.com/office/drawing/2014/main" id="{6DD8B7C9-C629-2A0C-46B8-13156C3EB053}"/>
              </a:ext>
            </a:extLst>
          </p:cNvPr>
          <p:cNvSpPr>
            <a:spLocks noGrp="1"/>
          </p:cNvSpPr>
          <p:nvPr>
            <p:ph type="body" sz="quarter" idx="35"/>
          </p:nvPr>
        </p:nvSpPr>
        <p:spPr/>
        <p:txBody>
          <a:bodyPr/>
          <a:lstStyle/>
          <a:p>
            <a:r>
              <a:rPr kumimoji="1" lang="ja-JP" altLang="en-US" dirty="0"/>
              <a:t>知的財産権</a:t>
            </a:r>
          </a:p>
        </p:txBody>
      </p:sp>
      <p:sp>
        <p:nvSpPr>
          <p:cNvPr id="9" name="テキスト プレースホルダー 8">
            <a:extLst>
              <a:ext uri="{FF2B5EF4-FFF2-40B4-BE49-F238E27FC236}">
                <a16:creationId xmlns:a16="http://schemas.microsoft.com/office/drawing/2014/main" id="{8CEB0056-0FC5-3168-CB5C-2446BDE5BF5E}"/>
              </a:ext>
            </a:extLst>
          </p:cNvPr>
          <p:cNvSpPr>
            <a:spLocks noGrp="1"/>
          </p:cNvSpPr>
          <p:nvPr>
            <p:ph type="body" sz="quarter" idx="24"/>
          </p:nvPr>
        </p:nvSpPr>
        <p:spPr/>
        <p:txBody>
          <a:bodyPr/>
          <a:lstStyle/>
          <a:p>
            <a:r>
              <a:rPr kumimoji="1" lang="en-US" altLang="ja-JP" dirty="0"/>
              <a:t>7</a:t>
            </a:r>
            <a:endParaRPr kumimoji="1" lang="ja-JP" altLang="en-US" dirty="0"/>
          </a:p>
        </p:txBody>
      </p:sp>
      <p:sp>
        <p:nvSpPr>
          <p:cNvPr id="10" name="スライド番号プレースホルダー 9">
            <a:extLst>
              <a:ext uri="{FF2B5EF4-FFF2-40B4-BE49-F238E27FC236}">
                <a16:creationId xmlns:a16="http://schemas.microsoft.com/office/drawing/2014/main" id="{C5A64608-81BD-81CD-4235-3816DD9AC204}"/>
              </a:ext>
            </a:extLst>
          </p:cNvPr>
          <p:cNvSpPr>
            <a:spLocks noGrp="1"/>
          </p:cNvSpPr>
          <p:nvPr>
            <p:ph type="sldNum" sz="quarter" idx="12"/>
          </p:nvPr>
        </p:nvSpPr>
        <p:spPr/>
        <p:txBody>
          <a:bodyPr/>
          <a:lstStyle/>
          <a:p>
            <a:fld id="{3341DCAC-D657-49AC-AFA1-66DB296B9906}" type="slidenum">
              <a:rPr lang="ja-JP" altLang="en-US" smtClean="0"/>
              <a:pPr/>
              <a:t>92</a:t>
            </a:fld>
            <a:endParaRPr lang="ja-JP" altLang="en-US"/>
          </a:p>
        </p:txBody>
      </p:sp>
      <p:sp>
        <p:nvSpPr>
          <p:cNvPr id="11" name="テキスト プレースホルダー 10">
            <a:extLst>
              <a:ext uri="{FF2B5EF4-FFF2-40B4-BE49-F238E27FC236}">
                <a16:creationId xmlns:a16="http://schemas.microsoft.com/office/drawing/2014/main" id="{C6F84302-D916-1C3C-38E0-BA5157ACAB2E}"/>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7 </a:t>
            </a:r>
            <a:r>
              <a:rPr kumimoji="1" lang="ja-JP" altLang="en-US" dirty="0"/>
              <a:t>知的財産権</a:t>
            </a:r>
          </a:p>
        </p:txBody>
      </p:sp>
      <p:sp>
        <p:nvSpPr>
          <p:cNvPr id="12" name="テキスト プレースホルダー 11">
            <a:extLst>
              <a:ext uri="{FF2B5EF4-FFF2-40B4-BE49-F238E27FC236}">
                <a16:creationId xmlns:a16="http://schemas.microsoft.com/office/drawing/2014/main" id="{EEB3A0E5-255F-FCE7-8C60-4E3D4BA192BD}"/>
              </a:ext>
            </a:extLst>
          </p:cNvPr>
          <p:cNvSpPr>
            <a:spLocks noGrp="1"/>
          </p:cNvSpPr>
          <p:nvPr>
            <p:ph type="body" idx="36"/>
          </p:nvPr>
        </p:nvSpPr>
        <p:spPr/>
        <p:txBody>
          <a:bodyPr>
            <a:normAutofit fontScale="92500" lnSpcReduction="10000"/>
          </a:bodyPr>
          <a:lstStyle/>
          <a:p>
            <a:r>
              <a:rPr kumimoji="1" lang="ja-JP" altLang="en-US" dirty="0"/>
              <a:t>著作者の</a:t>
            </a:r>
            <a:r>
              <a:rPr kumimoji="1" lang="en-US" altLang="ja-JP" dirty="0"/>
              <a:t>2</a:t>
            </a:r>
            <a:r>
              <a:rPr kumimoji="1" lang="ja-JP" altLang="en-US" dirty="0"/>
              <a:t>つの権利</a:t>
            </a:r>
          </a:p>
        </p:txBody>
      </p:sp>
      <p:sp>
        <p:nvSpPr>
          <p:cNvPr id="13" name="テキスト プレースホルダー 12">
            <a:extLst>
              <a:ext uri="{FF2B5EF4-FFF2-40B4-BE49-F238E27FC236}">
                <a16:creationId xmlns:a16="http://schemas.microsoft.com/office/drawing/2014/main" id="{D255A7D3-AACF-4BC7-F8CD-81CBFAE96A3E}"/>
              </a:ext>
            </a:extLst>
          </p:cNvPr>
          <p:cNvSpPr>
            <a:spLocks noGrp="1"/>
          </p:cNvSpPr>
          <p:nvPr>
            <p:ph type="body" idx="37"/>
          </p:nvPr>
        </p:nvSpPr>
        <p:spPr/>
        <p:txBody>
          <a:bodyPr>
            <a:normAutofit fontScale="92500" lnSpcReduction="10000"/>
          </a:bodyPr>
          <a:lstStyle/>
          <a:p>
            <a:r>
              <a:rPr kumimoji="1" lang="en-US" altLang="ja-JP" dirty="0"/>
              <a:t>3</a:t>
            </a:r>
            <a:endParaRPr kumimoji="1" lang="ja-JP" altLang="en-US" dirty="0"/>
          </a:p>
        </p:txBody>
      </p:sp>
    </p:spTree>
    <p:extLst>
      <p:ext uri="{BB962C8B-B14F-4D97-AF65-F5344CB8AC3E}">
        <p14:creationId xmlns:p14="http://schemas.microsoft.com/office/powerpoint/2010/main" val="10488736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7BF9C749-641C-C214-83BD-D3A7F2D62E0B}"/>
              </a:ext>
            </a:extLst>
          </p:cNvPr>
          <p:cNvSpPr>
            <a:spLocks noGrp="1"/>
          </p:cNvSpPr>
          <p:nvPr>
            <p:ph type="body" sz="quarter" idx="14"/>
          </p:nvPr>
        </p:nvSpPr>
        <p:spPr/>
        <p:txBody>
          <a:bodyPr/>
          <a:lstStyle/>
          <a:p>
            <a:r>
              <a:rPr kumimoji="1" lang="en-US" altLang="ja-JP" dirty="0"/>
              <a:t>p.20</a:t>
            </a:r>
          </a:p>
        </p:txBody>
      </p:sp>
      <p:sp>
        <p:nvSpPr>
          <p:cNvPr id="3" name="テキスト プレースホルダー 2">
            <a:extLst>
              <a:ext uri="{FF2B5EF4-FFF2-40B4-BE49-F238E27FC236}">
                <a16:creationId xmlns:a16="http://schemas.microsoft.com/office/drawing/2014/main" id="{4F435E37-37F1-D884-FC7E-E498B91AF5D9}"/>
              </a:ext>
            </a:extLst>
          </p:cNvPr>
          <p:cNvSpPr>
            <a:spLocks noGrp="1"/>
          </p:cNvSpPr>
          <p:nvPr>
            <p:ph type="body" sz="quarter" idx="15"/>
          </p:nvPr>
        </p:nvSpPr>
        <p:spPr/>
        <p:txBody>
          <a:bodyPr/>
          <a:lstStyle/>
          <a:p>
            <a:r>
              <a:rPr kumimoji="1" lang="ja-JP" altLang="en-US" dirty="0"/>
              <a:t>知的財産権</a:t>
            </a:r>
          </a:p>
        </p:txBody>
      </p:sp>
      <p:sp>
        <p:nvSpPr>
          <p:cNvPr id="4" name="テキスト プレースホルダー 3">
            <a:extLst>
              <a:ext uri="{FF2B5EF4-FFF2-40B4-BE49-F238E27FC236}">
                <a16:creationId xmlns:a16="http://schemas.microsoft.com/office/drawing/2014/main" id="{3A16E7A8-A839-8234-A17C-63B254152EE2}"/>
              </a:ext>
            </a:extLst>
          </p:cNvPr>
          <p:cNvSpPr>
            <a:spLocks noGrp="1"/>
          </p:cNvSpPr>
          <p:nvPr>
            <p:ph type="body" sz="quarter" idx="16"/>
          </p:nvPr>
        </p:nvSpPr>
        <p:spPr/>
        <p:txBody>
          <a:bodyPr/>
          <a:lstStyle/>
          <a:p>
            <a:r>
              <a:rPr kumimoji="1" lang="en-US" altLang="ja-JP" dirty="0"/>
              <a:t>1</a:t>
            </a:r>
            <a:endParaRPr kumimoji="1" lang="ja-JP" altLang="en-US" dirty="0"/>
          </a:p>
        </p:txBody>
      </p:sp>
      <p:sp>
        <p:nvSpPr>
          <p:cNvPr id="5" name="スライド番号プレースホルダー 4">
            <a:extLst>
              <a:ext uri="{FF2B5EF4-FFF2-40B4-BE49-F238E27FC236}">
                <a16:creationId xmlns:a16="http://schemas.microsoft.com/office/drawing/2014/main" id="{9FFB847B-9E1A-C4BB-C7E3-65C701912EA1}"/>
              </a:ext>
            </a:extLst>
          </p:cNvPr>
          <p:cNvSpPr>
            <a:spLocks noGrp="1"/>
          </p:cNvSpPr>
          <p:nvPr>
            <p:ph type="sldNum" sz="quarter" idx="12"/>
          </p:nvPr>
        </p:nvSpPr>
        <p:spPr/>
        <p:txBody>
          <a:bodyPr/>
          <a:lstStyle/>
          <a:p>
            <a:fld id="{3341DCAC-D657-49AC-AFA1-66DB296B9906}" type="slidenum">
              <a:rPr lang="ja-JP" altLang="en-US" smtClean="0"/>
              <a:pPr/>
              <a:t>93</a:t>
            </a:fld>
            <a:endParaRPr lang="ja-JP" altLang="en-US"/>
          </a:p>
        </p:txBody>
      </p:sp>
      <p:sp>
        <p:nvSpPr>
          <p:cNvPr id="6" name="テキスト プレースホルダー 5">
            <a:extLst>
              <a:ext uri="{FF2B5EF4-FFF2-40B4-BE49-F238E27FC236}">
                <a16:creationId xmlns:a16="http://schemas.microsoft.com/office/drawing/2014/main" id="{9B1AD8E3-34E1-046C-6718-9DB23296187B}"/>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7 </a:t>
            </a:r>
            <a:r>
              <a:rPr kumimoji="1" lang="ja-JP" altLang="en-US" dirty="0"/>
              <a:t>知的財産権</a:t>
            </a:r>
          </a:p>
        </p:txBody>
      </p:sp>
      <p:sp>
        <p:nvSpPr>
          <p:cNvPr id="7" name="テキスト プレースホルダー 6">
            <a:extLst>
              <a:ext uri="{FF2B5EF4-FFF2-40B4-BE49-F238E27FC236}">
                <a16:creationId xmlns:a16="http://schemas.microsoft.com/office/drawing/2014/main" id="{589B4F52-72E5-8013-95C1-4DB7A7A75121}"/>
              </a:ext>
            </a:extLst>
          </p:cNvPr>
          <p:cNvSpPr>
            <a:spLocks noGrp="1"/>
          </p:cNvSpPr>
          <p:nvPr>
            <p:ph type="body" sz="quarter" idx="25"/>
          </p:nvPr>
        </p:nvSpPr>
        <p:spPr/>
        <p:txBody>
          <a:bodyPr/>
          <a:lstStyle/>
          <a:p>
            <a:r>
              <a:rPr kumimoji="1" lang="ja-JP" altLang="en-US" dirty="0"/>
              <a:t>　</a:t>
            </a:r>
            <a:r>
              <a:rPr kumimoji="1" lang="ja-JP" altLang="en-US" b="1" dirty="0">
                <a:solidFill>
                  <a:srgbClr val="0070C0"/>
                </a:solidFill>
              </a:rPr>
              <a:t>知的財産権</a:t>
            </a:r>
            <a:r>
              <a:rPr kumimoji="1" lang="ja-JP" altLang="en-US" dirty="0"/>
              <a:t>とは「創った人の権利」のことで、著作物に関わる</a:t>
            </a:r>
            <a:r>
              <a:rPr kumimoji="1" lang="ja-JP" altLang="en-US" b="1" dirty="0"/>
              <a:t>著作権</a:t>
            </a:r>
            <a:r>
              <a:rPr kumimoji="1" lang="ja-JP" altLang="en-US" dirty="0"/>
              <a:t>や発明などに関わる</a:t>
            </a:r>
            <a:r>
              <a:rPr kumimoji="1" lang="ja-JP" altLang="en-US" b="1" dirty="0">
                <a:solidFill>
                  <a:srgbClr val="0070C0"/>
                </a:solidFill>
              </a:rPr>
              <a:t>産業財産権</a:t>
            </a:r>
            <a:r>
              <a:rPr kumimoji="1" lang="ja-JP" altLang="en-US" dirty="0"/>
              <a:t>などから成り立っている。</a:t>
            </a:r>
          </a:p>
        </p:txBody>
      </p:sp>
    </p:spTree>
    <p:extLst>
      <p:ext uri="{BB962C8B-B14F-4D97-AF65-F5344CB8AC3E}">
        <p14:creationId xmlns:p14="http://schemas.microsoft.com/office/powerpoint/2010/main" val="17721281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1B2CA-407E-127B-0199-4365C030FF9D}"/>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DA9600A5-5340-AFC4-B04D-A2D7C5417225}"/>
              </a:ext>
            </a:extLst>
          </p:cNvPr>
          <p:cNvSpPr>
            <a:spLocks noGrp="1"/>
          </p:cNvSpPr>
          <p:nvPr>
            <p:ph type="body" sz="quarter" idx="14"/>
          </p:nvPr>
        </p:nvSpPr>
        <p:spPr/>
        <p:txBody>
          <a:bodyPr/>
          <a:lstStyle/>
          <a:p>
            <a:r>
              <a:rPr kumimoji="1" lang="en-US" altLang="ja-JP" dirty="0"/>
              <a:t>p.20</a:t>
            </a:r>
          </a:p>
        </p:txBody>
      </p:sp>
      <p:sp>
        <p:nvSpPr>
          <p:cNvPr id="3" name="テキスト プレースホルダー 2">
            <a:extLst>
              <a:ext uri="{FF2B5EF4-FFF2-40B4-BE49-F238E27FC236}">
                <a16:creationId xmlns:a16="http://schemas.microsoft.com/office/drawing/2014/main" id="{C3C707C4-BF6F-E1F1-E8F0-F33F2EA935EE}"/>
              </a:ext>
            </a:extLst>
          </p:cNvPr>
          <p:cNvSpPr>
            <a:spLocks noGrp="1"/>
          </p:cNvSpPr>
          <p:nvPr>
            <p:ph type="body" sz="quarter" idx="15"/>
          </p:nvPr>
        </p:nvSpPr>
        <p:spPr/>
        <p:txBody>
          <a:bodyPr/>
          <a:lstStyle/>
          <a:p>
            <a:r>
              <a:rPr kumimoji="1" lang="ja-JP" altLang="en-US" dirty="0"/>
              <a:t>著作権とは</a:t>
            </a:r>
          </a:p>
        </p:txBody>
      </p:sp>
      <p:sp>
        <p:nvSpPr>
          <p:cNvPr id="4" name="テキスト プレースホルダー 3">
            <a:extLst>
              <a:ext uri="{FF2B5EF4-FFF2-40B4-BE49-F238E27FC236}">
                <a16:creationId xmlns:a16="http://schemas.microsoft.com/office/drawing/2014/main" id="{2AD7A94B-98AB-33E8-BB7A-4EF0A12DC2F1}"/>
              </a:ext>
            </a:extLst>
          </p:cNvPr>
          <p:cNvSpPr>
            <a:spLocks noGrp="1"/>
          </p:cNvSpPr>
          <p:nvPr>
            <p:ph type="body" sz="quarter" idx="16"/>
          </p:nvPr>
        </p:nvSpPr>
        <p:spPr/>
        <p:txBody>
          <a:bodyPr/>
          <a:lstStyle/>
          <a:p>
            <a:r>
              <a:rPr kumimoji="1" lang="en-US" altLang="ja-JP" dirty="0"/>
              <a:t>2</a:t>
            </a:r>
            <a:endParaRPr kumimoji="1" lang="ja-JP" altLang="en-US" dirty="0"/>
          </a:p>
        </p:txBody>
      </p:sp>
      <p:sp>
        <p:nvSpPr>
          <p:cNvPr id="5" name="スライド番号プレースホルダー 4">
            <a:extLst>
              <a:ext uri="{FF2B5EF4-FFF2-40B4-BE49-F238E27FC236}">
                <a16:creationId xmlns:a16="http://schemas.microsoft.com/office/drawing/2014/main" id="{CF02FAF9-14EE-910B-58E0-167827FB8FE8}"/>
              </a:ext>
            </a:extLst>
          </p:cNvPr>
          <p:cNvSpPr>
            <a:spLocks noGrp="1"/>
          </p:cNvSpPr>
          <p:nvPr>
            <p:ph type="sldNum" sz="quarter" idx="12"/>
          </p:nvPr>
        </p:nvSpPr>
        <p:spPr/>
        <p:txBody>
          <a:bodyPr/>
          <a:lstStyle/>
          <a:p>
            <a:fld id="{3341DCAC-D657-49AC-AFA1-66DB296B9906}" type="slidenum">
              <a:rPr lang="ja-JP" altLang="en-US" smtClean="0"/>
              <a:pPr/>
              <a:t>94</a:t>
            </a:fld>
            <a:endParaRPr lang="ja-JP" altLang="en-US"/>
          </a:p>
        </p:txBody>
      </p:sp>
      <p:sp>
        <p:nvSpPr>
          <p:cNvPr id="6" name="テキスト プレースホルダー 5">
            <a:extLst>
              <a:ext uri="{FF2B5EF4-FFF2-40B4-BE49-F238E27FC236}">
                <a16:creationId xmlns:a16="http://schemas.microsoft.com/office/drawing/2014/main" id="{8D2290AB-4FBA-E7DF-E80E-177E3946DA87}"/>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7 </a:t>
            </a:r>
            <a:r>
              <a:rPr kumimoji="1" lang="ja-JP" altLang="en-US" dirty="0"/>
              <a:t>知的財産権</a:t>
            </a:r>
          </a:p>
        </p:txBody>
      </p:sp>
      <p:sp>
        <p:nvSpPr>
          <p:cNvPr id="7" name="テキスト プレースホルダー 6">
            <a:extLst>
              <a:ext uri="{FF2B5EF4-FFF2-40B4-BE49-F238E27FC236}">
                <a16:creationId xmlns:a16="http://schemas.microsoft.com/office/drawing/2014/main" id="{13E685F6-3123-B2DB-7B6F-BA14AF46990E}"/>
              </a:ext>
            </a:extLst>
          </p:cNvPr>
          <p:cNvSpPr>
            <a:spLocks noGrp="1"/>
          </p:cNvSpPr>
          <p:nvPr>
            <p:ph type="body" sz="quarter" idx="25"/>
          </p:nvPr>
        </p:nvSpPr>
        <p:spPr/>
        <p:txBody>
          <a:bodyPr/>
          <a:lstStyle/>
          <a:p>
            <a:r>
              <a:rPr kumimoji="1" lang="ja-JP" altLang="en-US" dirty="0"/>
              <a:t>　著作権は、人が創作した作品と作者を守るための権利である。著作権は、著作物（思想または感情を創作的に表現したもの）に関して著作者が持つ権利であり、特別な届け出をしなくても作品を生み出した時点で自動的に発生する。このことを定めた法律を</a:t>
            </a:r>
            <a:r>
              <a:rPr kumimoji="1" lang="ja-JP" altLang="en-US" b="1" dirty="0">
                <a:solidFill>
                  <a:srgbClr val="0070C0"/>
                </a:solidFill>
              </a:rPr>
              <a:t>著作権法</a:t>
            </a:r>
            <a:r>
              <a:rPr kumimoji="1" lang="ja-JP" altLang="en-US" dirty="0"/>
              <a:t>という。著作権法は、表現する行為を保護して文化的活動を促進することにより、豊かな社会を築くために作られている。作品を傷つけたり、無断で利用したりすると法律で罰せられるが、著作者から許可をもらうことができれば、問題なく利用することができる。</a:t>
            </a:r>
          </a:p>
        </p:txBody>
      </p:sp>
    </p:spTree>
    <p:extLst>
      <p:ext uri="{BB962C8B-B14F-4D97-AF65-F5344CB8AC3E}">
        <p14:creationId xmlns:p14="http://schemas.microsoft.com/office/powerpoint/2010/main" val="408520452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747216C7-FC2E-4084-47F8-6FD9091CC1F7}"/>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7 </a:t>
            </a:r>
            <a:r>
              <a:rPr kumimoji="1" lang="ja-JP" altLang="en-US" dirty="0"/>
              <a:t>知的財産権</a:t>
            </a:r>
          </a:p>
        </p:txBody>
      </p:sp>
      <p:sp>
        <p:nvSpPr>
          <p:cNvPr id="3" name="コンテンツ プレースホルダー 2">
            <a:extLst>
              <a:ext uri="{FF2B5EF4-FFF2-40B4-BE49-F238E27FC236}">
                <a16:creationId xmlns:a16="http://schemas.microsoft.com/office/drawing/2014/main" id="{F7973850-7ABC-3B6D-A3DA-14377FA67BA1}"/>
              </a:ext>
            </a:extLst>
          </p:cNvPr>
          <p:cNvSpPr>
            <a:spLocks noGrp="1"/>
          </p:cNvSpPr>
          <p:nvPr>
            <p:ph sz="quarter" idx="16"/>
          </p:nvPr>
        </p:nvSpPr>
        <p:spPr/>
        <p:txBody>
          <a:bodyPr/>
          <a:lstStyle/>
          <a:p>
            <a:pPr marL="0" indent="0">
              <a:buNone/>
            </a:pPr>
            <a:r>
              <a:rPr kumimoji="1" lang="ja-JP" altLang="en-US" dirty="0" smtClean="0"/>
              <a:t>日本では、著作者の死後</a:t>
            </a:r>
            <a:r>
              <a:rPr kumimoji="1" lang="en-US" altLang="ja-JP" dirty="0" smtClean="0"/>
              <a:t>70</a:t>
            </a:r>
            <a:r>
              <a:rPr kumimoji="1" lang="ja-JP" altLang="en-US" dirty="0" smtClean="0"/>
              <a:t>年を過ぎると著作権が消滅する。そのため、明治時代の小説などがインターネット上に無償で公開されている。</a:t>
            </a:r>
            <a:endParaRPr kumimoji="1" lang="ja-JP" altLang="en-US" dirty="0"/>
          </a:p>
        </p:txBody>
      </p:sp>
      <p:sp>
        <p:nvSpPr>
          <p:cNvPr id="4" name="テキスト プレースホルダー 3">
            <a:extLst>
              <a:ext uri="{FF2B5EF4-FFF2-40B4-BE49-F238E27FC236}">
                <a16:creationId xmlns:a16="http://schemas.microsoft.com/office/drawing/2014/main" id="{F05C8F79-1993-F445-EF63-953002612792}"/>
              </a:ext>
            </a:extLst>
          </p:cNvPr>
          <p:cNvSpPr>
            <a:spLocks noGrp="1"/>
          </p:cNvSpPr>
          <p:nvPr>
            <p:ph type="body" sz="quarter" idx="14"/>
          </p:nvPr>
        </p:nvSpPr>
        <p:spPr/>
        <p:txBody>
          <a:bodyPr/>
          <a:lstStyle/>
          <a:p>
            <a:r>
              <a:rPr kumimoji="1" lang="en-US" altLang="ja-JP" dirty="0"/>
              <a:t>p.20</a:t>
            </a:r>
          </a:p>
        </p:txBody>
      </p:sp>
      <p:sp>
        <p:nvSpPr>
          <p:cNvPr id="5" name="スライド番号プレースホルダー 4">
            <a:extLst>
              <a:ext uri="{FF2B5EF4-FFF2-40B4-BE49-F238E27FC236}">
                <a16:creationId xmlns:a16="http://schemas.microsoft.com/office/drawing/2014/main" id="{E6278E1A-FAC2-39C3-85E6-369445E39642}"/>
              </a:ext>
            </a:extLst>
          </p:cNvPr>
          <p:cNvSpPr>
            <a:spLocks noGrp="1"/>
          </p:cNvSpPr>
          <p:nvPr>
            <p:ph type="sldNum" sz="quarter" idx="12"/>
          </p:nvPr>
        </p:nvSpPr>
        <p:spPr/>
        <p:txBody>
          <a:bodyPr/>
          <a:lstStyle/>
          <a:p>
            <a:fld id="{3341DCAC-D657-49AC-AFA1-66DB296B9906}" type="slidenum">
              <a:rPr lang="ja-JP" altLang="en-US" smtClean="0"/>
              <a:pPr/>
              <a:t>95</a:t>
            </a:fld>
            <a:endParaRPr lang="ja-JP" altLang="en-US"/>
          </a:p>
        </p:txBody>
      </p:sp>
    </p:spTree>
    <p:extLst>
      <p:ext uri="{BB962C8B-B14F-4D97-AF65-F5344CB8AC3E}">
        <p14:creationId xmlns:p14="http://schemas.microsoft.com/office/powerpoint/2010/main" val="115138374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1DD73-8DB6-A4EE-585D-49921B1FA800}"/>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0DDA66ED-87F6-31F3-18A6-7A8CFAB3CB7E}"/>
              </a:ext>
            </a:extLst>
          </p:cNvPr>
          <p:cNvSpPr>
            <a:spLocks noGrp="1"/>
          </p:cNvSpPr>
          <p:nvPr>
            <p:ph type="body" sz="quarter" idx="14"/>
          </p:nvPr>
        </p:nvSpPr>
        <p:spPr/>
        <p:txBody>
          <a:bodyPr/>
          <a:lstStyle/>
          <a:p>
            <a:r>
              <a:rPr kumimoji="1" lang="en-US" altLang="ja-JP" dirty="0"/>
              <a:t>p.20</a:t>
            </a:r>
          </a:p>
        </p:txBody>
      </p:sp>
      <p:sp>
        <p:nvSpPr>
          <p:cNvPr id="3" name="テキスト プレースホルダー 2">
            <a:extLst>
              <a:ext uri="{FF2B5EF4-FFF2-40B4-BE49-F238E27FC236}">
                <a16:creationId xmlns:a16="http://schemas.microsoft.com/office/drawing/2014/main" id="{3E6F7F1D-C7A5-C028-3614-420FE2C362D1}"/>
              </a:ext>
            </a:extLst>
          </p:cNvPr>
          <p:cNvSpPr>
            <a:spLocks noGrp="1"/>
          </p:cNvSpPr>
          <p:nvPr>
            <p:ph type="body" sz="quarter" idx="15"/>
          </p:nvPr>
        </p:nvSpPr>
        <p:spPr/>
        <p:txBody>
          <a:bodyPr/>
          <a:lstStyle/>
          <a:p>
            <a:r>
              <a:rPr kumimoji="1" lang="ja-JP" altLang="en-US" dirty="0"/>
              <a:t>著作権とは</a:t>
            </a:r>
          </a:p>
        </p:txBody>
      </p:sp>
      <p:sp>
        <p:nvSpPr>
          <p:cNvPr id="4" name="テキスト プレースホルダー 3">
            <a:extLst>
              <a:ext uri="{FF2B5EF4-FFF2-40B4-BE49-F238E27FC236}">
                <a16:creationId xmlns:a16="http://schemas.microsoft.com/office/drawing/2014/main" id="{C2DAC075-5BC6-49CD-387A-C23BC3757763}"/>
              </a:ext>
            </a:extLst>
          </p:cNvPr>
          <p:cNvSpPr>
            <a:spLocks noGrp="1"/>
          </p:cNvSpPr>
          <p:nvPr>
            <p:ph type="body" sz="quarter" idx="16"/>
          </p:nvPr>
        </p:nvSpPr>
        <p:spPr/>
        <p:txBody>
          <a:bodyPr/>
          <a:lstStyle/>
          <a:p>
            <a:r>
              <a:rPr kumimoji="1" lang="en-US" altLang="ja-JP" dirty="0"/>
              <a:t>2</a:t>
            </a:r>
            <a:endParaRPr kumimoji="1" lang="ja-JP" altLang="en-US" dirty="0"/>
          </a:p>
        </p:txBody>
      </p:sp>
      <p:sp>
        <p:nvSpPr>
          <p:cNvPr id="5" name="スライド番号プレースホルダー 4">
            <a:extLst>
              <a:ext uri="{FF2B5EF4-FFF2-40B4-BE49-F238E27FC236}">
                <a16:creationId xmlns:a16="http://schemas.microsoft.com/office/drawing/2014/main" id="{359F1C28-5D6D-C135-9AC8-808D5226AB00}"/>
              </a:ext>
            </a:extLst>
          </p:cNvPr>
          <p:cNvSpPr>
            <a:spLocks noGrp="1"/>
          </p:cNvSpPr>
          <p:nvPr>
            <p:ph type="sldNum" sz="quarter" idx="12"/>
          </p:nvPr>
        </p:nvSpPr>
        <p:spPr/>
        <p:txBody>
          <a:bodyPr/>
          <a:lstStyle/>
          <a:p>
            <a:fld id="{3341DCAC-D657-49AC-AFA1-66DB296B9906}" type="slidenum">
              <a:rPr lang="ja-JP" altLang="en-US" smtClean="0"/>
              <a:pPr/>
              <a:t>96</a:t>
            </a:fld>
            <a:endParaRPr lang="ja-JP" altLang="en-US"/>
          </a:p>
        </p:txBody>
      </p:sp>
      <p:sp>
        <p:nvSpPr>
          <p:cNvPr id="6" name="テキスト プレースホルダー 5">
            <a:extLst>
              <a:ext uri="{FF2B5EF4-FFF2-40B4-BE49-F238E27FC236}">
                <a16:creationId xmlns:a16="http://schemas.microsoft.com/office/drawing/2014/main" id="{CA1BA1CB-317A-9B2D-7AB3-90EC76FC01B0}"/>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7 </a:t>
            </a:r>
            <a:r>
              <a:rPr kumimoji="1" lang="ja-JP" altLang="en-US" dirty="0"/>
              <a:t>知的財産権</a:t>
            </a:r>
          </a:p>
        </p:txBody>
      </p:sp>
      <p:sp>
        <p:nvSpPr>
          <p:cNvPr id="7" name="テキスト プレースホルダー 6">
            <a:extLst>
              <a:ext uri="{FF2B5EF4-FFF2-40B4-BE49-F238E27FC236}">
                <a16:creationId xmlns:a16="http://schemas.microsoft.com/office/drawing/2014/main" id="{F534D7B5-3F24-9BC4-7E35-EF21229636D3}"/>
              </a:ext>
            </a:extLst>
          </p:cNvPr>
          <p:cNvSpPr>
            <a:spLocks noGrp="1"/>
          </p:cNvSpPr>
          <p:nvPr>
            <p:ph type="body" sz="quarter" idx="25"/>
          </p:nvPr>
        </p:nvSpPr>
        <p:spPr>
          <a:xfrm>
            <a:off x="1344629" y="6161103"/>
            <a:ext cx="3416320" cy="430054"/>
          </a:xfrm>
        </p:spPr>
        <p:txBody>
          <a:bodyPr wrap="none">
            <a:spAutoFit/>
          </a:bodyPr>
          <a:lstStyle/>
          <a:p>
            <a:r>
              <a:rPr kumimoji="1" lang="ja-JP" altLang="en-US" sz="2400" dirty="0"/>
              <a:t>図</a:t>
            </a:r>
            <a:r>
              <a:rPr kumimoji="1" lang="en-US" altLang="ja-JP" sz="2400" dirty="0"/>
              <a:t>1</a:t>
            </a:r>
            <a:r>
              <a:rPr kumimoji="1" lang="ja-JP" altLang="en-US" sz="2400" dirty="0"/>
              <a:t>　著作物利用の許諾</a:t>
            </a:r>
          </a:p>
        </p:txBody>
      </p:sp>
      <p:pic>
        <p:nvPicPr>
          <p:cNvPr id="11" name="図 10">
            <a:extLst>
              <a:ext uri="{FF2B5EF4-FFF2-40B4-BE49-F238E27FC236}">
                <a16:creationId xmlns:a16="http://schemas.microsoft.com/office/drawing/2014/main" id="{B8A7E0B0-29F6-5506-3E13-4A7CF85319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628" y="1368048"/>
            <a:ext cx="8059610" cy="4621168"/>
          </a:xfrm>
          <a:prstGeom prst="rect">
            <a:avLst/>
          </a:prstGeom>
        </p:spPr>
      </p:pic>
    </p:spTree>
    <p:extLst>
      <p:ext uri="{BB962C8B-B14F-4D97-AF65-F5344CB8AC3E}">
        <p14:creationId xmlns:p14="http://schemas.microsoft.com/office/powerpoint/2010/main" val="31447222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BCF21-D5E2-1838-4DB2-0BD4684C8D07}"/>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C02A2615-5296-25B5-C4DF-E152D71B69D7}"/>
              </a:ext>
            </a:extLst>
          </p:cNvPr>
          <p:cNvSpPr>
            <a:spLocks noGrp="1"/>
          </p:cNvSpPr>
          <p:nvPr>
            <p:ph type="body" sz="quarter" idx="14"/>
          </p:nvPr>
        </p:nvSpPr>
        <p:spPr/>
        <p:txBody>
          <a:bodyPr/>
          <a:lstStyle/>
          <a:p>
            <a:r>
              <a:rPr kumimoji="1" lang="en-US" altLang="ja-JP" dirty="0"/>
              <a:t>p.21</a:t>
            </a:r>
          </a:p>
        </p:txBody>
      </p:sp>
      <p:sp>
        <p:nvSpPr>
          <p:cNvPr id="3" name="テキスト プレースホルダー 2">
            <a:extLst>
              <a:ext uri="{FF2B5EF4-FFF2-40B4-BE49-F238E27FC236}">
                <a16:creationId xmlns:a16="http://schemas.microsoft.com/office/drawing/2014/main" id="{C4BA239F-43A4-2ABD-5F6E-029DDFC6EE9B}"/>
              </a:ext>
            </a:extLst>
          </p:cNvPr>
          <p:cNvSpPr>
            <a:spLocks noGrp="1"/>
          </p:cNvSpPr>
          <p:nvPr>
            <p:ph type="body" sz="quarter" idx="15"/>
          </p:nvPr>
        </p:nvSpPr>
        <p:spPr/>
        <p:txBody>
          <a:bodyPr/>
          <a:lstStyle/>
          <a:p>
            <a:r>
              <a:rPr kumimoji="1" lang="ja-JP" altLang="en-US" dirty="0"/>
              <a:t>著作者の</a:t>
            </a:r>
            <a:r>
              <a:rPr kumimoji="1" lang="en-US" altLang="ja-JP" dirty="0"/>
              <a:t>2</a:t>
            </a:r>
            <a:r>
              <a:rPr kumimoji="1" lang="ja-JP" altLang="en-US" dirty="0"/>
              <a:t>つの権利</a:t>
            </a:r>
          </a:p>
        </p:txBody>
      </p:sp>
      <p:sp>
        <p:nvSpPr>
          <p:cNvPr id="4" name="テキスト プレースホルダー 3">
            <a:extLst>
              <a:ext uri="{FF2B5EF4-FFF2-40B4-BE49-F238E27FC236}">
                <a16:creationId xmlns:a16="http://schemas.microsoft.com/office/drawing/2014/main" id="{9E870CEC-9638-C790-04EE-D09BCA6162EB}"/>
              </a:ext>
            </a:extLst>
          </p:cNvPr>
          <p:cNvSpPr>
            <a:spLocks noGrp="1"/>
          </p:cNvSpPr>
          <p:nvPr>
            <p:ph type="body" sz="quarter" idx="16"/>
          </p:nvPr>
        </p:nvSpPr>
        <p:spPr/>
        <p:txBody>
          <a:bodyPr/>
          <a:lstStyle/>
          <a:p>
            <a:r>
              <a:rPr kumimoji="1" lang="en-US" altLang="ja-JP" dirty="0"/>
              <a:t>3</a:t>
            </a:r>
            <a:endParaRPr kumimoji="1" lang="ja-JP" altLang="en-US" dirty="0"/>
          </a:p>
        </p:txBody>
      </p:sp>
      <p:sp>
        <p:nvSpPr>
          <p:cNvPr id="5" name="スライド番号プレースホルダー 4">
            <a:extLst>
              <a:ext uri="{FF2B5EF4-FFF2-40B4-BE49-F238E27FC236}">
                <a16:creationId xmlns:a16="http://schemas.microsoft.com/office/drawing/2014/main" id="{F0CF7D3D-6236-5602-A8E6-9C1F2FF55F58}"/>
              </a:ext>
            </a:extLst>
          </p:cNvPr>
          <p:cNvSpPr>
            <a:spLocks noGrp="1"/>
          </p:cNvSpPr>
          <p:nvPr>
            <p:ph type="sldNum" sz="quarter" idx="12"/>
          </p:nvPr>
        </p:nvSpPr>
        <p:spPr/>
        <p:txBody>
          <a:bodyPr/>
          <a:lstStyle/>
          <a:p>
            <a:fld id="{3341DCAC-D657-49AC-AFA1-66DB296B9906}" type="slidenum">
              <a:rPr lang="ja-JP" altLang="en-US" smtClean="0"/>
              <a:pPr/>
              <a:t>97</a:t>
            </a:fld>
            <a:endParaRPr lang="ja-JP" altLang="en-US"/>
          </a:p>
        </p:txBody>
      </p:sp>
      <p:sp>
        <p:nvSpPr>
          <p:cNvPr id="6" name="テキスト プレースホルダー 5">
            <a:extLst>
              <a:ext uri="{FF2B5EF4-FFF2-40B4-BE49-F238E27FC236}">
                <a16:creationId xmlns:a16="http://schemas.microsoft.com/office/drawing/2014/main" id="{51D47873-78B2-1C01-6008-A89E120F34DB}"/>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7 </a:t>
            </a:r>
            <a:r>
              <a:rPr kumimoji="1" lang="ja-JP" altLang="en-US" dirty="0"/>
              <a:t>知的財産権</a:t>
            </a:r>
          </a:p>
        </p:txBody>
      </p:sp>
      <p:sp>
        <p:nvSpPr>
          <p:cNvPr id="7" name="テキスト プレースホルダー 6">
            <a:extLst>
              <a:ext uri="{FF2B5EF4-FFF2-40B4-BE49-F238E27FC236}">
                <a16:creationId xmlns:a16="http://schemas.microsoft.com/office/drawing/2014/main" id="{F75BC3C4-C94D-6018-D2F8-8E1B640A367C}"/>
              </a:ext>
            </a:extLst>
          </p:cNvPr>
          <p:cNvSpPr>
            <a:spLocks noGrp="1"/>
          </p:cNvSpPr>
          <p:nvPr>
            <p:ph type="body" sz="quarter" idx="25"/>
          </p:nvPr>
        </p:nvSpPr>
        <p:spPr/>
        <p:txBody>
          <a:bodyPr/>
          <a:lstStyle/>
          <a:p>
            <a:r>
              <a:rPr kumimoji="1" lang="ja-JP" altLang="en-US" dirty="0"/>
              <a:t>　著作権は</a:t>
            </a:r>
            <a:r>
              <a:rPr kumimoji="1" lang="ja-JP" altLang="en-US" b="1" dirty="0">
                <a:solidFill>
                  <a:srgbClr val="0070C0"/>
                </a:solidFill>
              </a:rPr>
              <a:t>著作者人格権</a:t>
            </a:r>
            <a:r>
              <a:rPr kumimoji="1" lang="ja-JP" altLang="en-US" dirty="0"/>
              <a:t>と</a:t>
            </a:r>
            <a:r>
              <a:rPr kumimoji="1" lang="ja-JP" altLang="en-US" b="1" dirty="0">
                <a:solidFill>
                  <a:srgbClr val="0070C0"/>
                </a:solidFill>
              </a:rPr>
              <a:t>著作権（財産権）</a:t>
            </a:r>
            <a:r>
              <a:rPr kumimoji="1" lang="ja-JP" altLang="en-US" dirty="0"/>
              <a:t>から成り立っている。</a:t>
            </a:r>
          </a:p>
          <a:p>
            <a:r>
              <a:rPr kumimoji="1" lang="ja-JP" altLang="en-US" dirty="0"/>
              <a:t>　著作者人格権は、著作者の意思に反して勝手に作品を変更されたり、一部分だけを抜き出されたりすることで、著作者が精神的に傷つけられないように保護するための権利である。</a:t>
            </a:r>
          </a:p>
          <a:p>
            <a:r>
              <a:rPr kumimoji="1" lang="ja-JP" altLang="en-US" dirty="0"/>
              <a:t>　著作権（財産権）は、著作者がその作品によって生計が立てられるように、著作物を財産として考える権利である。小説や音楽などを制作する人に対する報酬は、この仕組みを基にして支払われている。</a:t>
            </a:r>
          </a:p>
        </p:txBody>
      </p:sp>
    </p:spTree>
    <p:extLst>
      <p:ext uri="{BB962C8B-B14F-4D97-AF65-F5344CB8AC3E}">
        <p14:creationId xmlns:p14="http://schemas.microsoft.com/office/powerpoint/2010/main" val="82646678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1FF4A-F5E3-97EB-AA1E-373A01E7DE91}"/>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B7FD924D-F660-4B34-EAF6-F130D6B1FD29}"/>
              </a:ext>
            </a:extLst>
          </p:cNvPr>
          <p:cNvSpPr>
            <a:spLocks noGrp="1"/>
          </p:cNvSpPr>
          <p:nvPr>
            <p:ph type="body" sz="quarter" idx="14"/>
          </p:nvPr>
        </p:nvSpPr>
        <p:spPr/>
        <p:txBody>
          <a:bodyPr/>
          <a:lstStyle/>
          <a:p>
            <a:r>
              <a:rPr kumimoji="1" lang="en-US" altLang="ja-JP" dirty="0"/>
              <a:t>p.21</a:t>
            </a:r>
          </a:p>
        </p:txBody>
      </p:sp>
      <p:sp>
        <p:nvSpPr>
          <p:cNvPr id="3" name="テキスト プレースホルダー 2">
            <a:extLst>
              <a:ext uri="{FF2B5EF4-FFF2-40B4-BE49-F238E27FC236}">
                <a16:creationId xmlns:a16="http://schemas.microsoft.com/office/drawing/2014/main" id="{A61C34B8-786C-5030-4D6C-8D0A7A66D4EE}"/>
              </a:ext>
            </a:extLst>
          </p:cNvPr>
          <p:cNvSpPr>
            <a:spLocks noGrp="1"/>
          </p:cNvSpPr>
          <p:nvPr>
            <p:ph type="body" sz="quarter" idx="15"/>
          </p:nvPr>
        </p:nvSpPr>
        <p:spPr/>
        <p:txBody>
          <a:bodyPr/>
          <a:lstStyle/>
          <a:p>
            <a:r>
              <a:rPr kumimoji="1" lang="ja-JP" altLang="en-US" dirty="0"/>
              <a:t>著作者の</a:t>
            </a:r>
            <a:r>
              <a:rPr kumimoji="1" lang="en-US" altLang="ja-JP" dirty="0"/>
              <a:t>2</a:t>
            </a:r>
            <a:r>
              <a:rPr kumimoji="1" lang="ja-JP" altLang="en-US" dirty="0"/>
              <a:t>つの権利</a:t>
            </a:r>
          </a:p>
        </p:txBody>
      </p:sp>
      <p:sp>
        <p:nvSpPr>
          <p:cNvPr id="4" name="テキスト プレースホルダー 3">
            <a:extLst>
              <a:ext uri="{FF2B5EF4-FFF2-40B4-BE49-F238E27FC236}">
                <a16:creationId xmlns:a16="http://schemas.microsoft.com/office/drawing/2014/main" id="{2E612CC7-868A-B140-2785-08AA9E22EC40}"/>
              </a:ext>
            </a:extLst>
          </p:cNvPr>
          <p:cNvSpPr>
            <a:spLocks noGrp="1"/>
          </p:cNvSpPr>
          <p:nvPr>
            <p:ph type="body" sz="quarter" idx="16"/>
          </p:nvPr>
        </p:nvSpPr>
        <p:spPr/>
        <p:txBody>
          <a:bodyPr/>
          <a:lstStyle/>
          <a:p>
            <a:r>
              <a:rPr kumimoji="1" lang="en-US" altLang="ja-JP" dirty="0"/>
              <a:t>3</a:t>
            </a:r>
            <a:endParaRPr kumimoji="1" lang="ja-JP" altLang="en-US" dirty="0"/>
          </a:p>
        </p:txBody>
      </p:sp>
      <p:sp>
        <p:nvSpPr>
          <p:cNvPr id="5" name="スライド番号プレースホルダー 4">
            <a:extLst>
              <a:ext uri="{FF2B5EF4-FFF2-40B4-BE49-F238E27FC236}">
                <a16:creationId xmlns:a16="http://schemas.microsoft.com/office/drawing/2014/main" id="{AFFBA156-8207-4AC6-811C-CB4AB9EF4444}"/>
              </a:ext>
            </a:extLst>
          </p:cNvPr>
          <p:cNvSpPr>
            <a:spLocks noGrp="1"/>
          </p:cNvSpPr>
          <p:nvPr>
            <p:ph type="sldNum" sz="quarter" idx="12"/>
          </p:nvPr>
        </p:nvSpPr>
        <p:spPr/>
        <p:txBody>
          <a:bodyPr/>
          <a:lstStyle/>
          <a:p>
            <a:fld id="{3341DCAC-D657-49AC-AFA1-66DB296B9906}" type="slidenum">
              <a:rPr lang="ja-JP" altLang="en-US" smtClean="0"/>
              <a:pPr/>
              <a:t>98</a:t>
            </a:fld>
            <a:endParaRPr lang="ja-JP" altLang="en-US"/>
          </a:p>
        </p:txBody>
      </p:sp>
      <p:sp>
        <p:nvSpPr>
          <p:cNvPr id="6" name="テキスト プレースホルダー 5">
            <a:extLst>
              <a:ext uri="{FF2B5EF4-FFF2-40B4-BE49-F238E27FC236}">
                <a16:creationId xmlns:a16="http://schemas.microsoft.com/office/drawing/2014/main" id="{5F62E93D-F4DB-E2C3-8825-A71BD2D87422}"/>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7 </a:t>
            </a:r>
            <a:r>
              <a:rPr kumimoji="1" lang="ja-JP" altLang="en-US" dirty="0"/>
              <a:t>知的財産権</a:t>
            </a:r>
          </a:p>
        </p:txBody>
      </p:sp>
      <p:sp>
        <p:nvSpPr>
          <p:cNvPr id="7" name="テキスト プレースホルダー 6">
            <a:extLst>
              <a:ext uri="{FF2B5EF4-FFF2-40B4-BE49-F238E27FC236}">
                <a16:creationId xmlns:a16="http://schemas.microsoft.com/office/drawing/2014/main" id="{56E38FAA-DEBC-AF8C-326A-1414B35C956A}"/>
              </a:ext>
            </a:extLst>
          </p:cNvPr>
          <p:cNvSpPr>
            <a:spLocks noGrp="1"/>
          </p:cNvSpPr>
          <p:nvPr>
            <p:ph type="body" sz="quarter" idx="25"/>
          </p:nvPr>
        </p:nvSpPr>
        <p:spPr>
          <a:xfrm>
            <a:off x="1389600" y="4320000"/>
            <a:ext cx="2800767" cy="430054"/>
          </a:xfrm>
        </p:spPr>
        <p:txBody>
          <a:bodyPr wrap="none">
            <a:spAutoFit/>
          </a:bodyPr>
          <a:lstStyle/>
          <a:p>
            <a:r>
              <a:rPr kumimoji="1" lang="ja-JP" altLang="en-US" sz="2400" dirty="0"/>
              <a:t>図</a:t>
            </a:r>
            <a:r>
              <a:rPr kumimoji="1" lang="en-US" altLang="ja-JP" sz="2400" dirty="0"/>
              <a:t>2</a:t>
            </a:r>
            <a:r>
              <a:rPr kumimoji="1" lang="ja-JP" altLang="en-US" sz="2400" dirty="0"/>
              <a:t>　著作者の権利</a:t>
            </a:r>
          </a:p>
        </p:txBody>
      </p:sp>
      <p:pic>
        <p:nvPicPr>
          <p:cNvPr id="8" name="図 7">
            <a:extLst>
              <a:ext uri="{FF2B5EF4-FFF2-40B4-BE49-F238E27FC236}">
                <a16:creationId xmlns:a16="http://schemas.microsoft.com/office/drawing/2014/main" id="{DECD4770-706E-9AC3-8A64-9EE45281CB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9600" y="1420774"/>
            <a:ext cx="9266983" cy="2705791"/>
          </a:xfrm>
          <a:prstGeom prst="rect">
            <a:avLst/>
          </a:prstGeom>
        </p:spPr>
      </p:pic>
    </p:spTree>
    <p:extLst>
      <p:ext uri="{BB962C8B-B14F-4D97-AF65-F5344CB8AC3E}">
        <p14:creationId xmlns:p14="http://schemas.microsoft.com/office/powerpoint/2010/main" val="428929897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38998-CD8B-7C5A-4106-7C6A7B259343}"/>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73BE6F7A-FBA5-C632-F289-A447B9B3C166}"/>
              </a:ext>
            </a:extLst>
          </p:cNvPr>
          <p:cNvSpPr>
            <a:spLocks noGrp="1"/>
          </p:cNvSpPr>
          <p:nvPr>
            <p:ph type="body" sz="quarter" idx="14"/>
          </p:nvPr>
        </p:nvSpPr>
        <p:spPr/>
        <p:txBody>
          <a:bodyPr/>
          <a:lstStyle/>
          <a:p>
            <a:r>
              <a:rPr kumimoji="1" lang="en-US" altLang="ja-JP" dirty="0"/>
              <a:t>p.21</a:t>
            </a:r>
          </a:p>
        </p:txBody>
      </p:sp>
      <p:sp>
        <p:nvSpPr>
          <p:cNvPr id="3" name="テキスト プレースホルダー 2">
            <a:extLst>
              <a:ext uri="{FF2B5EF4-FFF2-40B4-BE49-F238E27FC236}">
                <a16:creationId xmlns:a16="http://schemas.microsoft.com/office/drawing/2014/main" id="{8962FF5B-663E-D825-0084-4F5EC8F4C3B0}"/>
              </a:ext>
            </a:extLst>
          </p:cNvPr>
          <p:cNvSpPr>
            <a:spLocks noGrp="1"/>
          </p:cNvSpPr>
          <p:nvPr>
            <p:ph type="body" sz="quarter" idx="15"/>
          </p:nvPr>
        </p:nvSpPr>
        <p:spPr/>
        <p:txBody>
          <a:bodyPr/>
          <a:lstStyle/>
          <a:p>
            <a:r>
              <a:rPr kumimoji="1" lang="ja-JP" altLang="en-US" dirty="0"/>
              <a:t>著作者の</a:t>
            </a:r>
            <a:r>
              <a:rPr kumimoji="1" lang="en-US" altLang="ja-JP" dirty="0"/>
              <a:t>2</a:t>
            </a:r>
            <a:r>
              <a:rPr kumimoji="1" lang="ja-JP" altLang="en-US" dirty="0"/>
              <a:t>つの権利</a:t>
            </a:r>
          </a:p>
        </p:txBody>
      </p:sp>
      <p:sp>
        <p:nvSpPr>
          <p:cNvPr id="4" name="テキスト プレースホルダー 3">
            <a:extLst>
              <a:ext uri="{FF2B5EF4-FFF2-40B4-BE49-F238E27FC236}">
                <a16:creationId xmlns:a16="http://schemas.microsoft.com/office/drawing/2014/main" id="{BDEF4579-4C1B-812A-D5F0-B9A5C746E6D8}"/>
              </a:ext>
            </a:extLst>
          </p:cNvPr>
          <p:cNvSpPr>
            <a:spLocks noGrp="1"/>
          </p:cNvSpPr>
          <p:nvPr>
            <p:ph type="body" sz="quarter" idx="16"/>
          </p:nvPr>
        </p:nvSpPr>
        <p:spPr/>
        <p:txBody>
          <a:bodyPr/>
          <a:lstStyle/>
          <a:p>
            <a:r>
              <a:rPr kumimoji="1" lang="en-US" altLang="ja-JP" dirty="0"/>
              <a:t>3</a:t>
            </a:r>
            <a:endParaRPr kumimoji="1" lang="ja-JP" altLang="en-US" dirty="0"/>
          </a:p>
        </p:txBody>
      </p:sp>
      <p:sp>
        <p:nvSpPr>
          <p:cNvPr id="5" name="スライド番号プレースホルダー 4">
            <a:extLst>
              <a:ext uri="{FF2B5EF4-FFF2-40B4-BE49-F238E27FC236}">
                <a16:creationId xmlns:a16="http://schemas.microsoft.com/office/drawing/2014/main" id="{6B5AE593-3F62-AB33-8EC0-A5C9837C911D}"/>
              </a:ext>
            </a:extLst>
          </p:cNvPr>
          <p:cNvSpPr>
            <a:spLocks noGrp="1"/>
          </p:cNvSpPr>
          <p:nvPr>
            <p:ph type="sldNum" sz="quarter" idx="12"/>
          </p:nvPr>
        </p:nvSpPr>
        <p:spPr/>
        <p:txBody>
          <a:bodyPr/>
          <a:lstStyle/>
          <a:p>
            <a:fld id="{3341DCAC-D657-49AC-AFA1-66DB296B9906}" type="slidenum">
              <a:rPr lang="ja-JP" altLang="en-US" smtClean="0"/>
              <a:pPr/>
              <a:t>99</a:t>
            </a:fld>
            <a:endParaRPr lang="ja-JP" altLang="en-US"/>
          </a:p>
        </p:txBody>
      </p:sp>
      <p:sp>
        <p:nvSpPr>
          <p:cNvPr id="6" name="テキスト プレースホルダー 5">
            <a:extLst>
              <a:ext uri="{FF2B5EF4-FFF2-40B4-BE49-F238E27FC236}">
                <a16:creationId xmlns:a16="http://schemas.microsoft.com/office/drawing/2014/main" id="{F19CCFBE-FF76-6BC4-3095-8E0B53BEF782}"/>
              </a:ext>
            </a:extLst>
          </p:cNvPr>
          <p:cNvSpPr>
            <a:spLocks noGrp="1"/>
          </p:cNvSpPr>
          <p:nvPr>
            <p:ph type="body" sz="quarter" idx="13"/>
          </p:nvPr>
        </p:nvSpPr>
        <p:spPr/>
        <p:txBody>
          <a:bodyPr/>
          <a:lstStyle/>
          <a:p>
            <a:r>
              <a:rPr kumimoji="1" lang="en-US" altLang="ja-JP" dirty="0"/>
              <a:t>1</a:t>
            </a:r>
            <a:r>
              <a:rPr kumimoji="1" lang="ja-JP" altLang="en-US" dirty="0"/>
              <a:t>章 情報で問題を解決する　</a:t>
            </a:r>
            <a:r>
              <a:rPr kumimoji="1" lang="en-US" altLang="ja-JP" dirty="0"/>
              <a:t>7 </a:t>
            </a:r>
            <a:r>
              <a:rPr kumimoji="1" lang="ja-JP" altLang="en-US" dirty="0"/>
              <a:t>知的財産権</a:t>
            </a:r>
          </a:p>
        </p:txBody>
      </p:sp>
      <p:sp>
        <p:nvSpPr>
          <p:cNvPr id="7" name="テキスト プレースホルダー 6">
            <a:extLst>
              <a:ext uri="{FF2B5EF4-FFF2-40B4-BE49-F238E27FC236}">
                <a16:creationId xmlns:a16="http://schemas.microsoft.com/office/drawing/2014/main" id="{EA91F8A7-053E-D473-01C1-8228B113423F}"/>
              </a:ext>
            </a:extLst>
          </p:cNvPr>
          <p:cNvSpPr>
            <a:spLocks noGrp="1"/>
          </p:cNvSpPr>
          <p:nvPr>
            <p:ph type="body" sz="quarter" idx="25"/>
          </p:nvPr>
        </p:nvSpPr>
        <p:spPr>
          <a:xfrm>
            <a:off x="1390554" y="4320000"/>
            <a:ext cx="2800767" cy="430054"/>
          </a:xfrm>
        </p:spPr>
        <p:txBody>
          <a:bodyPr wrap="none">
            <a:spAutoFit/>
          </a:bodyPr>
          <a:lstStyle/>
          <a:p>
            <a:r>
              <a:rPr kumimoji="1" lang="ja-JP" altLang="en-US" sz="2400" dirty="0"/>
              <a:t>図</a:t>
            </a:r>
            <a:r>
              <a:rPr kumimoji="1" lang="en-US" altLang="ja-JP" sz="2400" dirty="0"/>
              <a:t>2</a:t>
            </a:r>
            <a:r>
              <a:rPr kumimoji="1" lang="ja-JP" altLang="en-US" sz="2400" dirty="0"/>
              <a:t>　著作者の権利</a:t>
            </a:r>
          </a:p>
        </p:txBody>
      </p:sp>
      <p:pic>
        <p:nvPicPr>
          <p:cNvPr id="8" name="図 7">
            <a:extLst>
              <a:ext uri="{FF2B5EF4-FFF2-40B4-BE49-F238E27FC236}">
                <a16:creationId xmlns:a16="http://schemas.microsoft.com/office/drawing/2014/main" id="{C6C9F619-1AF0-15F5-940D-C60E2888F9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0554" y="1371600"/>
            <a:ext cx="9266983" cy="2691771"/>
          </a:xfrm>
          <a:prstGeom prst="rect">
            <a:avLst/>
          </a:prstGeom>
        </p:spPr>
      </p:pic>
    </p:spTree>
    <p:extLst>
      <p:ext uri="{BB962C8B-B14F-4D97-AF65-F5344CB8AC3E}">
        <p14:creationId xmlns:p14="http://schemas.microsoft.com/office/powerpoint/2010/main" val="2791221361"/>
      </p:ext>
    </p:extLst>
  </p:cSld>
  <p:clrMapOvr>
    <a:masterClrMapping/>
  </p:clrMapOvr>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271</TotalTime>
  <Words>9242</Words>
  <Application>Microsoft Office PowerPoint</Application>
  <PresentationFormat>ワイド画面</PresentationFormat>
  <Paragraphs>986</Paragraphs>
  <Slides>153</Slides>
  <Notes>0</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153</vt:i4>
      </vt:variant>
    </vt:vector>
  </HeadingPairs>
  <TitlesOfParts>
    <vt:vector size="157" baseType="lpstr">
      <vt:lpstr>UD デジタル 教科書体 N-R</vt:lpstr>
      <vt:lpstr>游ゴシック</vt:lpstr>
      <vt:lpstr>Arial</vt:lpstr>
      <vt:lpstr>デザインの設定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1</vt:lpstr>
      <vt:lpstr>1</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2</vt:lpstr>
      <vt:lpstr>2</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3</vt:lpstr>
      <vt:lpstr>3</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4</vt:lpstr>
      <vt:lpstr>4</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5</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6</vt:lpstr>
      <vt:lpstr>6</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7</vt:lpstr>
      <vt:lpstr>7</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8</vt:lpstr>
      <vt:lpstr>8</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9</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10</vt:lpstr>
      <vt:lpstr>10</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權名津　卓未</dc:creator>
  <cp:lastModifiedBy>權名津　卓未</cp:lastModifiedBy>
  <cp:revision>28</cp:revision>
  <dcterms:created xsi:type="dcterms:W3CDTF">2024-09-25T08:23:19Z</dcterms:created>
  <dcterms:modified xsi:type="dcterms:W3CDTF">2024-10-17T12:44:43Z</dcterms:modified>
</cp:coreProperties>
</file>