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722" r:id="rId1"/>
  </p:sldMasterIdLst>
  <p:notesMasterIdLst>
    <p:notesMasterId r:id="rId162"/>
  </p:notesMasterIdLst>
  <p:handoutMasterIdLst>
    <p:handoutMasterId r:id="rId163"/>
  </p:handoutMasterIdLst>
  <p:sldIdLst>
    <p:sldId id="256" r:id="rId2"/>
    <p:sldId id="259" r:id="rId3"/>
    <p:sldId id="274" r:id="rId4"/>
    <p:sldId id="260" r:id="rId5"/>
    <p:sldId id="406" r:id="rId6"/>
    <p:sldId id="262" r:id="rId7"/>
    <p:sldId id="267" r:id="rId8"/>
    <p:sldId id="266" r:id="rId9"/>
    <p:sldId id="263" r:id="rId10"/>
    <p:sldId id="264" r:id="rId11"/>
    <p:sldId id="268" r:id="rId12"/>
    <p:sldId id="265" r:id="rId13"/>
    <p:sldId id="270" r:id="rId14"/>
    <p:sldId id="269" r:id="rId15"/>
    <p:sldId id="271" r:id="rId16"/>
    <p:sldId id="272" r:id="rId17"/>
    <p:sldId id="425" r:id="rId18"/>
    <p:sldId id="276" r:id="rId19"/>
    <p:sldId id="275" r:id="rId20"/>
    <p:sldId id="277" r:id="rId21"/>
    <p:sldId id="278" r:id="rId22"/>
    <p:sldId id="280" r:id="rId23"/>
    <p:sldId id="416" r:id="rId24"/>
    <p:sldId id="279" r:id="rId25"/>
    <p:sldId id="407" r:id="rId26"/>
    <p:sldId id="281" r:id="rId27"/>
    <p:sldId id="282" r:id="rId28"/>
    <p:sldId id="408" r:id="rId29"/>
    <p:sldId id="423" r:id="rId30"/>
    <p:sldId id="284" r:id="rId31"/>
    <p:sldId id="285" r:id="rId32"/>
    <p:sldId id="286" r:id="rId33"/>
    <p:sldId id="288" r:id="rId34"/>
    <p:sldId id="426" r:id="rId35"/>
    <p:sldId id="289" r:id="rId36"/>
    <p:sldId id="290" r:id="rId37"/>
    <p:sldId id="291" r:id="rId38"/>
    <p:sldId id="292" r:id="rId39"/>
    <p:sldId id="293" r:id="rId40"/>
    <p:sldId id="294" r:id="rId41"/>
    <p:sldId id="295" r:id="rId42"/>
    <p:sldId id="296" r:id="rId43"/>
    <p:sldId id="297" r:id="rId44"/>
    <p:sldId id="298" r:id="rId45"/>
    <p:sldId id="300" r:id="rId46"/>
    <p:sldId id="299" r:id="rId47"/>
    <p:sldId id="301" r:id="rId48"/>
    <p:sldId id="427" r:id="rId49"/>
    <p:sldId id="302" r:id="rId50"/>
    <p:sldId id="303" r:id="rId51"/>
    <p:sldId id="304" r:id="rId52"/>
    <p:sldId id="411" r:id="rId53"/>
    <p:sldId id="305" r:id="rId54"/>
    <p:sldId id="306" r:id="rId55"/>
    <p:sldId id="307" r:id="rId56"/>
    <p:sldId id="309" r:id="rId57"/>
    <p:sldId id="308" r:id="rId58"/>
    <p:sldId id="310" r:id="rId59"/>
    <p:sldId id="311" r:id="rId60"/>
    <p:sldId id="428" r:id="rId61"/>
    <p:sldId id="312" r:id="rId62"/>
    <p:sldId id="314" r:id="rId63"/>
    <p:sldId id="313" r:id="rId64"/>
    <p:sldId id="315" r:id="rId65"/>
    <p:sldId id="412" r:id="rId66"/>
    <p:sldId id="316" r:id="rId67"/>
    <p:sldId id="317" r:id="rId68"/>
    <p:sldId id="318" r:id="rId69"/>
    <p:sldId id="319" r:id="rId70"/>
    <p:sldId id="320" r:id="rId71"/>
    <p:sldId id="321" r:id="rId72"/>
    <p:sldId id="429" r:id="rId73"/>
    <p:sldId id="322" r:id="rId74"/>
    <p:sldId id="323" r:id="rId75"/>
    <p:sldId id="324" r:id="rId76"/>
    <p:sldId id="325" r:id="rId77"/>
    <p:sldId id="327" r:id="rId78"/>
    <p:sldId id="326" r:id="rId79"/>
    <p:sldId id="331" r:id="rId80"/>
    <p:sldId id="332" r:id="rId81"/>
    <p:sldId id="333" r:id="rId82"/>
    <p:sldId id="334" r:id="rId83"/>
    <p:sldId id="335" r:id="rId84"/>
    <p:sldId id="430" r:id="rId85"/>
    <p:sldId id="336" r:id="rId86"/>
    <p:sldId id="337" r:id="rId87"/>
    <p:sldId id="413" r:id="rId88"/>
    <p:sldId id="338" r:id="rId89"/>
    <p:sldId id="424" r:id="rId90"/>
    <p:sldId id="339" r:id="rId91"/>
    <p:sldId id="340" r:id="rId92"/>
    <p:sldId id="341" r:id="rId93"/>
    <p:sldId id="346" r:id="rId94"/>
    <p:sldId id="342" r:id="rId95"/>
    <p:sldId id="345" r:id="rId96"/>
    <p:sldId id="343" r:id="rId97"/>
    <p:sldId id="344" r:id="rId98"/>
    <p:sldId id="420" r:id="rId99"/>
    <p:sldId id="431" r:id="rId100"/>
    <p:sldId id="347" r:id="rId101"/>
    <p:sldId id="348" r:id="rId102"/>
    <p:sldId id="349" r:id="rId103"/>
    <p:sldId id="360" r:id="rId104"/>
    <p:sldId id="350" r:id="rId105"/>
    <p:sldId id="409" r:id="rId106"/>
    <p:sldId id="351" r:id="rId107"/>
    <p:sldId id="352" r:id="rId108"/>
    <p:sldId id="353" r:id="rId109"/>
    <p:sldId id="354" r:id="rId110"/>
    <p:sldId id="356" r:id="rId111"/>
    <p:sldId id="355" r:id="rId112"/>
    <p:sldId id="357" r:id="rId113"/>
    <p:sldId id="358" r:id="rId114"/>
    <p:sldId id="432" r:id="rId115"/>
    <p:sldId id="361" r:id="rId116"/>
    <p:sldId id="363" r:id="rId117"/>
    <p:sldId id="366" r:id="rId118"/>
    <p:sldId id="367" r:id="rId119"/>
    <p:sldId id="365" r:id="rId120"/>
    <p:sldId id="421" r:id="rId121"/>
    <p:sldId id="368" r:id="rId122"/>
    <p:sldId id="370" r:id="rId123"/>
    <p:sldId id="371" r:id="rId124"/>
    <p:sldId id="369" r:id="rId125"/>
    <p:sldId id="373" r:id="rId126"/>
    <p:sldId id="374" r:id="rId127"/>
    <p:sldId id="422" r:id="rId128"/>
    <p:sldId id="375" r:id="rId129"/>
    <p:sldId id="376" r:id="rId130"/>
    <p:sldId id="433" r:id="rId131"/>
    <p:sldId id="378" r:id="rId132"/>
    <p:sldId id="381" r:id="rId133"/>
    <p:sldId id="379" r:id="rId134"/>
    <p:sldId id="380" r:id="rId135"/>
    <p:sldId id="382" r:id="rId136"/>
    <p:sldId id="383" r:id="rId137"/>
    <p:sldId id="384" r:id="rId138"/>
    <p:sldId id="385" r:id="rId139"/>
    <p:sldId id="387" r:id="rId140"/>
    <p:sldId id="389" r:id="rId141"/>
    <p:sldId id="390" r:id="rId142"/>
    <p:sldId id="391" r:id="rId143"/>
    <p:sldId id="392" r:id="rId144"/>
    <p:sldId id="393" r:id="rId145"/>
    <p:sldId id="397" r:id="rId146"/>
    <p:sldId id="434" r:id="rId147"/>
    <p:sldId id="394" r:id="rId148"/>
    <p:sldId id="395" r:id="rId149"/>
    <p:sldId id="396" r:id="rId150"/>
    <p:sldId id="414" r:id="rId151"/>
    <p:sldId id="399" r:id="rId152"/>
    <p:sldId id="400" r:id="rId153"/>
    <p:sldId id="398" r:id="rId154"/>
    <p:sldId id="401" r:id="rId155"/>
    <p:sldId id="402" r:id="rId156"/>
    <p:sldId id="404" r:id="rId157"/>
    <p:sldId id="415" r:id="rId158"/>
    <p:sldId id="403" r:id="rId159"/>
    <p:sldId id="405" r:id="rId160"/>
    <p:sldId id="435" r:id="rId161"/>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32" userDrawn="1">
          <p15:clr>
            <a:srgbClr val="A4A3A4"/>
          </p15:clr>
        </p15:guide>
        <p15:guide id="2" pos="2145" userDrawn="1">
          <p15:clr>
            <a:srgbClr val="A4A3A4"/>
          </p15:clr>
        </p15:guide>
        <p15:guide id="3" orient="horz" pos="313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8F8"/>
    <a:srgbClr val="E2E9F6"/>
    <a:srgbClr val="C2D2EC"/>
    <a:srgbClr val="0073BD"/>
    <a:srgbClr val="F5F7FC"/>
    <a:srgbClr val="E2E8F6"/>
    <a:srgbClr val="F6F9FC"/>
    <a:srgbClr val="FCFAE6"/>
    <a:srgbClr val="FFFFFF"/>
    <a:srgbClr val="FE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淡色スタイル 2 - アクセント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897" autoAdjust="0"/>
    <p:restoredTop sz="94557" autoAdjust="0"/>
  </p:normalViewPr>
  <p:slideViewPr>
    <p:cSldViewPr snapToGrid="0">
      <p:cViewPr varScale="1">
        <p:scale>
          <a:sx n="66" d="100"/>
          <a:sy n="66" d="100"/>
        </p:scale>
        <p:origin x="456" y="78"/>
      </p:cViewPr>
      <p:guideLst>
        <p:guide orient="horz" pos="2160"/>
        <p:guide pos="3840"/>
      </p:guideLst>
    </p:cSldViewPr>
  </p:slideViewPr>
  <p:outlineViewPr>
    <p:cViewPr>
      <p:scale>
        <a:sx n="33" d="100"/>
        <a:sy n="33" d="100"/>
      </p:scale>
      <p:origin x="0" y="-98844"/>
    </p:cViewPr>
  </p:outlineViewPr>
  <p:notesTextViewPr>
    <p:cViewPr>
      <p:scale>
        <a:sx n="1" d="1"/>
        <a:sy n="1" d="1"/>
      </p:scale>
      <p:origin x="0" y="0"/>
    </p:cViewPr>
  </p:notesTextViewPr>
  <p:sorterViewPr>
    <p:cViewPr>
      <p:scale>
        <a:sx n="100" d="100"/>
        <a:sy n="100" d="100"/>
      </p:scale>
      <p:origin x="0" y="7500"/>
    </p:cViewPr>
  </p:sorterViewPr>
  <p:notesViewPr>
    <p:cSldViewPr snapToGrid="0">
      <p:cViewPr varScale="1">
        <p:scale>
          <a:sx n="105" d="100"/>
          <a:sy n="105" d="100"/>
        </p:scale>
        <p:origin x="-3738" y="-102"/>
      </p:cViewPr>
      <p:guideLst>
        <p:guide orient="horz" pos="3132"/>
        <p:guide pos="2145"/>
        <p:guide orient="horz" pos="3131"/>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handoutMaster" Target="handoutMasters/handout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presProps" Target="pres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1"/>
            <a:ext cx="2949787" cy="496966"/>
          </a:xfrm>
          <a:prstGeom prst="rect">
            <a:avLst/>
          </a:prstGeom>
        </p:spPr>
        <p:txBody>
          <a:bodyPr vert="horz" lIns="92236" tIns="46118" rIns="92236" bIns="46118"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841" y="1"/>
            <a:ext cx="2949787" cy="496966"/>
          </a:xfrm>
          <a:prstGeom prst="rect">
            <a:avLst/>
          </a:prstGeom>
        </p:spPr>
        <p:txBody>
          <a:bodyPr vert="horz" lIns="92236" tIns="46118" rIns="92236" bIns="46118" rtlCol="0"/>
          <a:lstStyle>
            <a:lvl1pPr algn="r">
              <a:defRPr sz="1200"/>
            </a:lvl1pPr>
          </a:lstStyle>
          <a:p>
            <a:fld id="{7BEC1865-3E1B-48DA-9BEF-FF27F0440E20}" type="datetimeFigureOut">
              <a:rPr kumimoji="1" lang="ja-JP" altLang="en-US" smtClean="0"/>
              <a:t>2021/11/8</a:t>
            </a:fld>
            <a:endParaRPr kumimoji="1" lang="ja-JP" altLang="en-US"/>
          </a:p>
        </p:txBody>
      </p:sp>
      <p:sp>
        <p:nvSpPr>
          <p:cNvPr id="4" name="フッター プレースホルダー 3"/>
          <p:cNvSpPr>
            <a:spLocks noGrp="1"/>
          </p:cNvSpPr>
          <p:nvPr>
            <p:ph type="ftr" sz="quarter" idx="2"/>
          </p:nvPr>
        </p:nvSpPr>
        <p:spPr>
          <a:xfrm>
            <a:off x="4" y="9440647"/>
            <a:ext cx="2949787" cy="496966"/>
          </a:xfrm>
          <a:prstGeom prst="rect">
            <a:avLst/>
          </a:prstGeom>
        </p:spPr>
        <p:txBody>
          <a:bodyPr vert="horz" lIns="92236" tIns="46118" rIns="92236" bIns="46118"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41" y="9440647"/>
            <a:ext cx="2949787" cy="496966"/>
          </a:xfrm>
          <a:prstGeom prst="rect">
            <a:avLst/>
          </a:prstGeom>
        </p:spPr>
        <p:txBody>
          <a:bodyPr vert="horz" lIns="92236" tIns="46118" rIns="92236" bIns="46118" rtlCol="0" anchor="b"/>
          <a:lstStyle>
            <a:lvl1pPr algn="r">
              <a:defRPr sz="1200"/>
            </a:lvl1pPr>
          </a:lstStyle>
          <a:p>
            <a:fld id="{F8A16D50-D777-4EA5-951D-94FFB87DCC41}" type="slidenum">
              <a:rPr kumimoji="1" lang="ja-JP" altLang="en-US" smtClean="0"/>
              <a:t>‹#›</a:t>
            </a:fld>
            <a:endParaRPr kumimoji="1" lang="ja-JP" altLang="en-US"/>
          </a:p>
        </p:txBody>
      </p:sp>
    </p:spTree>
    <p:extLst>
      <p:ext uri="{BB962C8B-B14F-4D97-AF65-F5344CB8AC3E}">
        <p14:creationId xmlns:p14="http://schemas.microsoft.com/office/powerpoint/2010/main" val="20122132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1"/>
            <a:ext cx="2949787" cy="498695"/>
          </a:xfrm>
          <a:prstGeom prst="rect">
            <a:avLst/>
          </a:prstGeom>
        </p:spPr>
        <p:txBody>
          <a:bodyPr vert="horz" lIns="92236" tIns="46118" rIns="92236" bIns="4611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1" y="1"/>
            <a:ext cx="2949787" cy="498695"/>
          </a:xfrm>
          <a:prstGeom prst="rect">
            <a:avLst/>
          </a:prstGeom>
        </p:spPr>
        <p:txBody>
          <a:bodyPr vert="horz" lIns="92236" tIns="46118" rIns="92236" bIns="46118" rtlCol="0"/>
          <a:lstStyle>
            <a:lvl1pPr algn="r">
              <a:defRPr sz="1200"/>
            </a:lvl1pPr>
          </a:lstStyle>
          <a:p>
            <a:fld id="{CCFB5417-3682-403B-9953-6C788AEAC7FA}" type="datetimeFigureOut">
              <a:rPr kumimoji="1" lang="ja-JP" altLang="en-US" smtClean="0"/>
              <a:t>2021/11/8</a:t>
            </a:fld>
            <a:endParaRPr kumimoji="1" lang="ja-JP" altLang="en-US"/>
          </a:p>
        </p:txBody>
      </p:sp>
      <p:sp>
        <p:nvSpPr>
          <p:cNvPr id="4" name="スライド イメージ プレースホルダー 3"/>
          <p:cNvSpPr>
            <a:spLocks noGrp="1" noRot="1" noChangeAspect="1"/>
          </p:cNvSpPr>
          <p:nvPr>
            <p:ph type="sldImg" idx="2"/>
          </p:nvPr>
        </p:nvSpPr>
        <p:spPr>
          <a:xfrm>
            <a:off x="422275" y="1241425"/>
            <a:ext cx="5962650" cy="3354388"/>
          </a:xfrm>
          <a:prstGeom prst="rect">
            <a:avLst/>
          </a:prstGeom>
          <a:noFill/>
          <a:ln w="12700">
            <a:solidFill>
              <a:prstClr val="black"/>
            </a:solidFill>
          </a:ln>
        </p:spPr>
        <p:txBody>
          <a:bodyPr vert="horz" lIns="92236" tIns="46118" rIns="92236" bIns="46118" rtlCol="0" anchor="ctr"/>
          <a:lstStyle/>
          <a:p>
            <a:endParaRPr lang="ja-JP" altLang="en-US"/>
          </a:p>
        </p:txBody>
      </p:sp>
      <p:sp>
        <p:nvSpPr>
          <p:cNvPr id="5" name="ノート プレースホルダー 4"/>
          <p:cNvSpPr>
            <a:spLocks noGrp="1"/>
          </p:cNvSpPr>
          <p:nvPr>
            <p:ph type="body" sz="quarter" idx="3"/>
          </p:nvPr>
        </p:nvSpPr>
        <p:spPr>
          <a:xfrm>
            <a:off x="680721" y="4783310"/>
            <a:ext cx="5445760" cy="3913615"/>
          </a:xfrm>
          <a:prstGeom prst="rect">
            <a:avLst/>
          </a:prstGeom>
        </p:spPr>
        <p:txBody>
          <a:bodyPr vert="horz" lIns="92236" tIns="46118" rIns="92236" bIns="4611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4" y="9440648"/>
            <a:ext cx="2949787" cy="498692"/>
          </a:xfrm>
          <a:prstGeom prst="rect">
            <a:avLst/>
          </a:prstGeom>
        </p:spPr>
        <p:txBody>
          <a:bodyPr vert="horz" lIns="92236" tIns="46118" rIns="92236" bIns="4611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1" y="9440648"/>
            <a:ext cx="2949787" cy="498692"/>
          </a:xfrm>
          <a:prstGeom prst="rect">
            <a:avLst/>
          </a:prstGeom>
        </p:spPr>
        <p:txBody>
          <a:bodyPr vert="horz" lIns="92236" tIns="46118" rIns="92236" bIns="46118" rtlCol="0" anchor="b"/>
          <a:lstStyle>
            <a:lvl1pPr algn="r">
              <a:defRPr sz="1200"/>
            </a:lvl1pPr>
          </a:lstStyle>
          <a:p>
            <a:fld id="{FB831574-7ED9-47FA-A423-FE1DDE53330F}" type="slidenum">
              <a:rPr kumimoji="1" lang="ja-JP" altLang="en-US" smtClean="0"/>
              <a:t>‹#›</a:t>
            </a:fld>
            <a:endParaRPr kumimoji="1" lang="ja-JP" altLang="en-US"/>
          </a:p>
        </p:txBody>
      </p:sp>
    </p:spTree>
    <p:extLst>
      <p:ext uri="{BB962C8B-B14F-4D97-AF65-F5344CB8AC3E}">
        <p14:creationId xmlns:p14="http://schemas.microsoft.com/office/powerpoint/2010/main" val="382253851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B831574-7ED9-47FA-A423-FE1DDE53330F}" type="slidenum">
              <a:rPr kumimoji="1" lang="ja-JP" altLang="en-US" smtClean="0"/>
              <a:t>44</a:t>
            </a:fld>
            <a:endParaRPr kumimoji="1" lang="ja-JP" altLang="en-US"/>
          </a:p>
        </p:txBody>
      </p:sp>
    </p:spTree>
    <p:extLst>
      <p:ext uri="{BB962C8B-B14F-4D97-AF65-F5344CB8AC3E}">
        <p14:creationId xmlns:p14="http://schemas.microsoft.com/office/powerpoint/2010/main" val="19473535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B831574-7ED9-47FA-A423-FE1DDE53330F}" type="slidenum">
              <a:rPr kumimoji="1" lang="ja-JP" altLang="en-US" smtClean="0"/>
              <a:t>68</a:t>
            </a:fld>
            <a:endParaRPr kumimoji="1" lang="ja-JP" altLang="en-US"/>
          </a:p>
        </p:txBody>
      </p:sp>
    </p:spTree>
    <p:extLst>
      <p:ext uri="{BB962C8B-B14F-4D97-AF65-F5344CB8AC3E}">
        <p14:creationId xmlns:p14="http://schemas.microsoft.com/office/powerpoint/2010/main" val="2237414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B831574-7ED9-47FA-A423-FE1DDE53330F}" type="slidenum">
              <a:rPr kumimoji="1" lang="ja-JP" altLang="en-US" smtClean="0"/>
              <a:t>69</a:t>
            </a:fld>
            <a:endParaRPr kumimoji="1" lang="ja-JP" altLang="en-US"/>
          </a:p>
        </p:txBody>
      </p:sp>
    </p:spTree>
    <p:extLst>
      <p:ext uri="{BB962C8B-B14F-4D97-AF65-F5344CB8AC3E}">
        <p14:creationId xmlns:p14="http://schemas.microsoft.com/office/powerpoint/2010/main" val="1042640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B831574-7ED9-47FA-A423-FE1DDE53330F}" type="slidenum">
              <a:rPr kumimoji="1" lang="ja-JP" altLang="en-US" smtClean="0"/>
              <a:t>79</a:t>
            </a:fld>
            <a:endParaRPr kumimoji="1" lang="ja-JP" altLang="en-US"/>
          </a:p>
        </p:txBody>
      </p:sp>
    </p:spTree>
    <p:extLst>
      <p:ext uri="{BB962C8B-B14F-4D97-AF65-F5344CB8AC3E}">
        <p14:creationId xmlns:p14="http://schemas.microsoft.com/office/powerpoint/2010/main" val="1788465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位置情報が無くても、背景などから住所を特定する手法もよく知られている。</a:t>
            </a:r>
          </a:p>
        </p:txBody>
      </p:sp>
      <p:sp>
        <p:nvSpPr>
          <p:cNvPr id="4" name="スライド番号プレースホルダー 3"/>
          <p:cNvSpPr>
            <a:spLocks noGrp="1"/>
          </p:cNvSpPr>
          <p:nvPr>
            <p:ph type="sldNum" sz="quarter" idx="10"/>
          </p:nvPr>
        </p:nvSpPr>
        <p:spPr/>
        <p:txBody>
          <a:bodyPr/>
          <a:lstStyle/>
          <a:p>
            <a:fld id="{FB831574-7ED9-47FA-A423-FE1DDE53330F}" type="slidenum">
              <a:rPr kumimoji="1" lang="ja-JP" altLang="en-US" smtClean="0"/>
              <a:t>92</a:t>
            </a:fld>
            <a:endParaRPr kumimoji="1" lang="ja-JP" altLang="en-US"/>
          </a:p>
        </p:txBody>
      </p:sp>
    </p:spTree>
    <p:extLst>
      <p:ext uri="{BB962C8B-B14F-4D97-AF65-F5344CB8AC3E}">
        <p14:creationId xmlns:p14="http://schemas.microsoft.com/office/powerpoint/2010/main" val="1098666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B831574-7ED9-47FA-A423-FE1DDE53330F}" type="slidenum">
              <a:rPr kumimoji="1" lang="ja-JP" altLang="en-US" smtClean="0"/>
              <a:t>145</a:t>
            </a:fld>
            <a:endParaRPr kumimoji="1" lang="ja-JP" altLang="en-US"/>
          </a:p>
        </p:txBody>
      </p:sp>
    </p:spTree>
    <p:extLst>
      <p:ext uri="{BB962C8B-B14F-4D97-AF65-F5344CB8AC3E}">
        <p14:creationId xmlns:p14="http://schemas.microsoft.com/office/powerpoint/2010/main" val="609220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B831574-7ED9-47FA-A423-FE1DDE53330F}" type="slidenum">
              <a:rPr kumimoji="1" lang="ja-JP" altLang="en-US" smtClean="0"/>
              <a:t>45</a:t>
            </a:fld>
            <a:endParaRPr kumimoji="1" lang="ja-JP" altLang="en-US"/>
          </a:p>
        </p:txBody>
      </p:sp>
    </p:spTree>
    <p:extLst>
      <p:ext uri="{BB962C8B-B14F-4D97-AF65-F5344CB8AC3E}">
        <p14:creationId xmlns:p14="http://schemas.microsoft.com/office/powerpoint/2010/main" val="1211289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B831574-7ED9-47FA-A423-FE1DDE53330F}" type="slidenum">
              <a:rPr kumimoji="1" lang="ja-JP" altLang="en-US" smtClean="0"/>
              <a:t>46</a:t>
            </a:fld>
            <a:endParaRPr kumimoji="1" lang="ja-JP" altLang="en-US"/>
          </a:p>
        </p:txBody>
      </p:sp>
    </p:spTree>
    <p:extLst>
      <p:ext uri="{BB962C8B-B14F-4D97-AF65-F5344CB8AC3E}">
        <p14:creationId xmlns:p14="http://schemas.microsoft.com/office/powerpoint/2010/main" val="305555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B831574-7ED9-47FA-A423-FE1DDE53330F}" type="slidenum">
              <a:rPr kumimoji="1" lang="ja-JP" altLang="en-US" smtClean="0"/>
              <a:t>59</a:t>
            </a:fld>
            <a:endParaRPr kumimoji="1" lang="ja-JP" altLang="en-US"/>
          </a:p>
        </p:txBody>
      </p:sp>
    </p:spTree>
    <p:extLst>
      <p:ext uri="{BB962C8B-B14F-4D97-AF65-F5344CB8AC3E}">
        <p14:creationId xmlns:p14="http://schemas.microsoft.com/office/powerpoint/2010/main" val="1608891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B831574-7ED9-47FA-A423-FE1DDE53330F}" type="slidenum">
              <a:rPr kumimoji="1" lang="ja-JP" altLang="en-US" smtClean="0"/>
              <a:t>62</a:t>
            </a:fld>
            <a:endParaRPr kumimoji="1" lang="ja-JP" altLang="en-US"/>
          </a:p>
        </p:txBody>
      </p:sp>
    </p:spTree>
    <p:extLst>
      <p:ext uri="{BB962C8B-B14F-4D97-AF65-F5344CB8AC3E}">
        <p14:creationId xmlns:p14="http://schemas.microsoft.com/office/powerpoint/2010/main" val="717251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B831574-7ED9-47FA-A423-FE1DDE53330F}" type="slidenum">
              <a:rPr kumimoji="1" lang="ja-JP" altLang="en-US" smtClean="0"/>
              <a:t>63</a:t>
            </a:fld>
            <a:endParaRPr kumimoji="1" lang="ja-JP" altLang="en-US"/>
          </a:p>
        </p:txBody>
      </p:sp>
    </p:spTree>
    <p:extLst>
      <p:ext uri="{BB962C8B-B14F-4D97-AF65-F5344CB8AC3E}">
        <p14:creationId xmlns:p14="http://schemas.microsoft.com/office/powerpoint/2010/main" val="185120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B831574-7ED9-47FA-A423-FE1DDE53330F}" type="slidenum">
              <a:rPr kumimoji="1" lang="ja-JP" altLang="en-US" smtClean="0"/>
              <a:t>64</a:t>
            </a:fld>
            <a:endParaRPr kumimoji="1" lang="ja-JP" altLang="en-US"/>
          </a:p>
        </p:txBody>
      </p:sp>
    </p:spTree>
    <p:extLst>
      <p:ext uri="{BB962C8B-B14F-4D97-AF65-F5344CB8AC3E}">
        <p14:creationId xmlns:p14="http://schemas.microsoft.com/office/powerpoint/2010/main" val="3421444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B831574-7ED9-47FA-A423-FE1DDE53330F}" type="slidenum">
              <a:rPr kumimoji="1" lang="ja-JP" altLang="en-US" smtClean="0"/>
              <a:t>66</a:t>
            </a:fld>
            <a:endParaRPr kumimoji="1" lang="ja-JP" altLang="en-US"/>
          </a:p>
        </p:txBody>
      </p:sp>
    </p:spTree>
    <p:extLst>
      <p:ext uri="{BB962C8B-B14F-4D97-AF65-F5344CB8AC3E}">
        <p14:creationId xmlns:p14="http://schemas.microsoft.com/office/powerpoint/2010/main" val="285396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B831574-7ED9-47FA-A423-FE1DDE53330F}" type="slidenum">
              <a:rPr kumimoji="1" lang="ja-JP" altLang="en-US" smtClean="0"/>
              <a:t>67</a:t>
            </a:fld>
            <a:endParaRPr kumimoji="1" lang="ja-JP" altLang="en-US"/>
          </a:p>
        </p:txBody>
      </p:sp>
    </p:spTree>
    <p:extLst>
      <p:ext uri="{BB962C8B-B14F-4D97-AF65-F5344CB8AC3E}">
        <p14:creationId xmlns:p14="http://schemas.microsoft.com/office/powerpoint/2010/main" val="41174603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章見出し_リード文">
    <p:bg>
      <p:bgPr>
        <a:solidFill>
          <a:srgbClr val="0073BD"/>
        </a:solidFill>
        <a:effectLst/>
      </p:bgPr>
    </p:bg>
    <p:spTree>
      <p:nvGrpSpPr>
        <p:cNvPr id="1" name=""/>
        <p:cNvGrpSpPr/>
        <p:nvPr/>
      </p:nvGrpSpPr>
      <p:grpSpPr>
        <a:xfrm>
          <a:off x="0" y="0"/>
          <a:ext cx="0" cy="0"/>
          <a:chOff x="0" y="0"/>
          <a:chExt cx="0" cy="0"/>
        </a:xfrm>
      </p:grpSpPr>
      <p:sp>
        <p:nvSpPr>
          <p:cNvPr id="89" name="テキスト プレースホルダー 14"/>
          <p:cNvSpPr>
            <a:spLocks noGrp="1"/>
          </p:cNvSpPr>
          <p:nvPr>
            <p:ph type="body" sz="quarter" idx="14" hasCustomPrompt="1"/>
          </p:nvPr>
        </p:nvSpPr>
        <p:spPr>
          <a:xfrm>
            <a:off x="2996" y="6539742"/>
            <a:ext cx="4023784" cy="306000"/>
          </a:xfrm>
        </p:spPr>
        <p:txBody>
          <a:bodyPr anchor="ctr">
            <a:normAutofit/>
          </a:bodyPr>
          <a:lstStyle>
            <a:lvl1pPr marL="0" indent="0">
              <a:buNone/>
              <a:defRPr sz="1200">
                <a:solidFill>
                  <a:schemeClr val="bg1"/>
                </a:solidFill>
              </a:defRPr>
            </a:lvl1pPr>
          </a:lstStyle>
          <a:p>
            <a:pPr lvl="0"/>
            <a:r>
              <a:rPr kumimoji="1" lang="ja-JP" altLang="en-US" dirty="0"/>
              <a:t>教科書対応ページ</a:t>
            </a:r>
          </a:p>
        </p:txBody>
      </p:sp>
      <p:sp>
        <p:nvSpPr>
          <p:cNvPr id="69" name="正方形/長方形 68"/>
          <p:cNvSpPr/>
          <p:nvPr userDrawn="1"/>
        </p:nvSpPr>
        <p:spPr>
          <a:xfrm>
            <a:off x="1275006" y="691525"/>
            <a:ext cx="955629" cy="707886"/>
          </a:xfrm>
          <a:prstGeom prst="rect">
            <a:avLst/>
          </a:prstGeom>
        </p:spPr>
        <p:txBody>
          <a:bodyPr wrap="square">
            <a:spAutoFit/>
          </a:bodyPr>
          <a:lstStyle/>
          <a:p>
            <a:r>
              <a:rPr lang="ja-JP" altLang="en-US" sz="4000" b="1" dirty="0">
                <a:solidFill>
                  <a:schemeClr val="bg1"/>
                </a:solidFill>
                <a:latin typeface="UD デジタル 教科書体 NK-B" panose="02020700000000000000" pitchFamily="18" charset="-128"/>
                <a:ea typeface="UD デジタル 教科書体 NK-B" panose="02020700000000000000" pitchFamily="18" charset="-128"/>
              </a:rPr>
              <a:t>章</a:t>
            </a:r>
          </a:p>
        </p:txBody>
      </p:sp>
      <p:sp>
        <p:nvSpPr>
          <p:cNvPr id="70" name="正方形/長方形 69"/>
          <p:cNvSpPr/>
          <p:nvPr userDrawn="1"/>
        </p:nvSpPr>
        <p:spPr>
          <a:xfrm>
            <a:off x="420514" y="298677"/>
            <a:ext cx="982961" cy="1330557"/>
          </a:xfrm>
          <a:prstGeom prst="rect">
            <a:avLst/>
          </a:prstGeom>
        </p:spPr>
        <p:txBody>
          <a:bodyPr wrap="non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8800" b="0" i="0" u="none" strike="noStrike" kern="1200" cap="none" spc="0" normalizeH="0" baseline="0" noProof="0" dirty="0">
                <a:ln>
                  <a:noFill/>
                </a:ln>
                <a:solidFill>
                  <a:schemeClr val="bg1"/>
                </a:solidFill>
                <a:effectLst/>
                <a:uLnTx/>
                <a:uFillTx/>
                <a:latin typeface="UD デジタル 教科書体 NK-B" panose="02020700000000000000" pitchFamily="18" charset="-128"/>
                <a:ea typeface="UD デジタル 教科書体 NK-B" panose="02020700000000000000" pitchFamily="18" charset="-128"/>
                <a:cs typeface="+mn-cs"/>
              </a:rPr>
              <a:t>１</a:t>
            </a:r>
          </a:p>
        </p:txBody>
      </p:sp>
      <p:sp>
        <p:nvSpPr>
          <p:cNvPr id="82" name="テキスト プレースホルダー 4"/>
          <p:cNvSpPr>
            <a:spLocks noGrp="1"/>
          </p:cNvSpPr>
          <p:nvPr>
            <p:ph type="body" sz="quarter" idx="35" hasCustomPrompt="1"/>
          </p:nvPr>
        </p:nvSpPr>
        <p:spPr>
          <a:xfrm>
            <a:off x="2484223" y="579572"/>
            <a:ext cx="8754684" cy="742019"/>
          </a:xfrm>
          <a:noFill/>
        </p:spPr>
        <p:txBody>
          <a:bodyPr wrap="none" lIns="0" tIns="0" rIns="0" bIns="0" anchor="ctr" anchorCtr="0">
            <a:noAutofit/>
          </a:bodyPr>
          <a:lstStyle>
            <a:lvl1pPr marL="0" indent="0" algn="l">
              <a:buNone/>
              <a:defRPr sz="5000" b="1">
                <a:solidFill>
                  <a:schemeClr val="bg1"/>
                </a:solidFill>
                <a:latin typeface="UD デジタル 教科書体 NK-B" panose="02020700000000000000" pitchFamily="18" charset="-128"/>
                <a:ea typeface="UD デジタル 教科書体 NK-B" panose="02020700000000000000" pitchFamily="18" charset="-128"/>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ja-JP" altLang="en-US" dirty="0"/>
              <a:t>章タイトル</a:t>
            </a:r>
          </a:p>
        </p:txBody>
      </p:sp>
      <p:sp>
        <p:nvSpPr>
          <p:cNvPr id="41" name="テキスト プレースホルダー 24"/>
          <p:cNvSpPr>
            <a:spLocks noGrp="1"/>
          </p:cNvSpPr>
          <p:nvPr>
            <p:ph type="body" sz="quarter" idx="25" hasCustomPrompt="1"/>
          </p:nvPr>
        </p:nvSpPr>
        <p:spPr>
          <a:xfrm>
            <a:off x="578620" y="1651042"/>
            <a:ext cx="11034760" cy="2947085"/>
          </a:xfrm>
        </p:spPr>
        <p:txBody>
          <a:bodyPr/>
          <a:lstStyle>
            <a:lvl1pPr>
              <a:defRPr>
                <a:solidFill>
                  <a:schemeClr val="bg1"/>
                </a:solidFill>
              </a:defRPr>
            </a:lvl1pPr>
          </a:lstStyle>
          <a:p>
            <a:pPr lvl="0"/>
            <a:r>
              <a:rPr kumimoji="1" lang="ja-JP" altLang="en-US" dirty="0"/>
              <a:t>リード文</a:t>
            </a:r>
          </a:p>
        </p:txBody>
      </p:sp>
      <p:pic>
        <p:nvPicPr>
          <p:cNvPr id="10" name="図 9"/>
          <p:cNvPicPr>
            <a:picLocks noChangeAspect="1"/>
          </p:cNvPicPr>
          <p:nvPr userDrawn="1"/>
        </p:nvPicPr>
        <p:blipFill>
          <a:blip r:embed="rId2"/>
          <a:stretch>
            <a:fillRect/>
          </a:stretch>
        </p:blipFill>
        <p:spPr>
          <a:xfrm>
            <a:off x="9894181" y="4749393"/>
            <a:ext cx="1556322" cy="1639083"/>
          </a:xfrm>
          <a:prstGeom prst="rect">
            <a:avLst/>
          </a:prstGeom>
        </p:spPr>
      </p:pic>
      <p:sp>
        <p:nvSpPr>
          <p:cNvPr id="12" name="Slide Number Placeholder 5"/>
          <p:cNvSpPr>
            <a:spLocks noGrp="1"/>
          </p:cNvSpPr>
          <p:nvPr>
            <p:ph type="sldNum" sz="quarter" idx="12"/>
          </p:nvPr>
        </p:nvSpPr>
        <p:spPr>
          <a:xfrm>
            <a:off x="9425671" y="6546273"/>
            <a:ext cx="2743200" cy="306000"/>
          </a:xfrm>
          <a:prstGeom prst="rect">
            <a:avLst/>
          </a:prstGeom>
        </p:spPr>
        <p:txBody>
          <a:bodyPr anchor="ctr"/>
          <a:lstStyle>
            <a:lvl1pPr algn="r">
              <a:defRPr sz="1200">
                <a:solidFill>
                  <a:schemeClr val="tx1"/>
                </a:solidFill>
                <a:latin typeface="Meiryo UI" panose="020B0604030504040204" pitchFamily="50" charset="-128"/>
                <a:ea typeface="Meiryo UI" panose="020B0604030504040204" pitchFamily="50" charset="-128"/>
              </a:defRPr>
            </a:lvl1pPr>
          </a:lstStyle>
          <a:p>
            <a:fld id="{3341DCAC-D657-49AC-AFA1-66DB296B9906}" type="slidenum">
              <a:rPr lang="ja-JP" altLang="en-US" smtClean="0"/>
              <a:pPr/>
              <a:t>‹#›</a:t>
            </a:fld>
            <a:endParaRPr lang="ja-JP" altLang="en-US"/>
          </a:p>
        </p:txBody>
      </p:sp>
    </p:spTree>
    <p:extLst>
      <p:ext uri="{BB962C8B-B14F-4D97-AF65-F5344CB8AC3E}">
        <p14:creationId xmlns:p14="http://schemas.microsoft.com/office/powerpoint/2010/main" val="3739279844"/>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 つのコンテンツ">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5054" y="1449072"/>
            <a:ext cx="5762413" cy="4921248"/>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85747" y="1449072"/>
            <a:ext cx="5762413" cy="4921248"/>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2" name="Slide Number Placeholder 5"/>
          <p:cNvSpPr>
            <a:spLocks noGrp="1"/>
          </p:cNvSpPr>
          <p:nvPr>
            <p:ph type="sldNum" sz="quarter" idx="12"/>
          </p:nvPr>
        </p:nvSpPr>
        <p:spPr>
          <a:xfrm>
            <a:off x="9448800" y="6538913"/>
            <a:ext cx="2743200" cy="306000"/>
          </a:xfrm>
          <a:prstGeom prst="rect">
            <a:avLst/>
          </a:prstGeom>
        </p:spPr>
        <p:txBody>
          <a:bodyPr anchor="ctr"/>
          <a:lstStyle>
            <a:lvl1pPr algn="r">
              <a:defRPr sz="1200">
                <a:solidFill>
                  <a:schemeClr val="tx1"/>
                </a:solidFill>
                <a:latin typeface="Meiryo UI" panose="020B0604030504040204" pitchFamily="50" charset="-128"/>
                <a:ea typeface="Meiryo UI" panose="020B0604030504040204" pitchFamily="50" charset="-128"/>
              </a:defRPr>
            </a:lvl1pPr>
          </a:lstStyle>
          <a:p>
            <a:fld id="{3341DCAC-D657-49AC-AFA1-66DB296B9906}" type="slidenum">
              <a:rPr lang="ja-JP" altLang="en-US" smtClean="0"/>
              <a:pPr/>
              <a:t>‹#›</a:t>
            </a:fld>
            <a:endParaRPr lang="ja-JP" altLang="en-US"/>
          </a:p>
        </p:txBody>
      </p:sp>
      <p:sp>
        <p:nvSpPr>
          <p:cNvPr id="13" name="テキスト プレースホルダー 7"/>
          <p:cNvSpPr>
            <a:spLocks noGrp="1"/>
          </p:cNvSpPr>
          <p:nvPr>
            <p:ph type="body" sz="quarter" idx="13" hasCustomPrompt="1"/>
          </p:nvPr>
        </p:nvSpPr>
        <p:spPr>
          <a:xfrm>
            <a:off x="0" y="1"/>
            <a:ext cx="8764693" cy="254000"/>
          </a:xfrm>
        </p:spPr>
        <p:txBody>
          <a:bodyPr>
            <a:noAutofit/>
          </a:bodyPr>
          <a:lstStyle>
            <a:lvl1pPr marL="0" indent="0">
              <a:buNone/>
              <a:defRPr sz="1200"/>
            </a:lvl1pPr>
            <a:lvl2pPr>
              <a:defRPr sz="1600"/>
            </a:lvl2pPr>
            <a:lvl3pPr>
              <a:defRPr sz="1400"/>
            </a:lvl3pPr>
            <a:lvl4pPr>
              <a:defRPr sz="1200"/>
            </a:lvl4pPr>
            <a:lvl5pPr>
              <a:defRPr sz="1200"/>
            </a:lvl5pPr>
          </a:lstStyle>
          <a:p>
            <a:pPr lvl="0"/>
            <a:r>
              <a:rPr kumimoji="1" lang="ja-JP" altLang="en-US" dirty="0"/>
              <a:t>章・節タイトル</a:t>
            </a:r>
          </a:p>
        </p:txBody>
      </p:sp>
      <p:sp>
        <p:nvSpPr>
          <p:cNvPr id="14" name="テキスト プレースホルダー 14"/>
          <p:cNvSpPr>
            <a:spLocks noGrp="1"/>
          </p:cNvSpPr>
          <p:nvPr>
            <p:ph type="body" sz="quarter" idx="14" hasCustomPrompt="1"/>
          </p:nvPr>
        </p:nvSpPr>
        <p:spPr>
          <a:xfrm>
            <a:off x="0" y="6538913"/>
            <a:ext cx="4023784" cy="306000"/>
          </a:xfrm>
        </p:spPr>
        <p:txBody>
          <a:bodyPr anchor="ctr">
            <a:normAutofit/>
          </a:bodyPr>
          <a:lstStyle>
            <a:lvl1pPr marL="0" indent="0">
              <a:buNone/>
              <a:defRPr sz="1200"/>
            </a:lvl1pPr>
          </a:lstStyle>
          <a:p>
            <a:pPr lvl="0"/>
            <a:r>
              <a:rPr kumimoji="1" lang="ja-JP" altLang="en-US" dirty="0"/>
              <a:t>教科書対応ページ</a:t>
            </a:r>
          </a:p>
        </p:txBody>
      </p:sp>
      <p:sp>
        <p:nvSpPr>
          <p:cNvPr id="8" name="テキスト プレースホルダー 2"/>
          <p:cNvSpPr>
            <a:spLocks noGrp="1"/>
          </p:cNvSpPr>
          <p:nvPr>
            <p:ph type="body" sz="quarter" idx="15"/>
          </p:nvPr>
        </p:nvSpPr>
        <p:spPr>
          <a:xfrm>
            <a:off x="0" y="365127"/>
            <a:ext cx="12192000" cy="975600"/>
          </a:xfrm>
          <a:solidFill>
            <a:srgbClr val="0073BD"/>
          </a:solidFill>
        </p:spPr>
        <p:txBody>
          <a:bodyPr anchor="ctr">
            <a:noAutofit/>
          </a:bodyPr>
          <a:lstStyle>
            <a:lvl1pPr marL="0" indent="0">
              <a:buNone/>
              <a:defRPr sz="4400" b="1">
                <a:solidFill>
                  <a:schemeClr val="bg1"/>
                </a:solidFill>
              </a:defRPr>
            </a:lvl1pPr>
            <a:lvl2pPr>
              <a:defRPr sz="4400" b="1">
                <a:solidFill>
                  <a:schemeClr val="bg1"/>
                </a:solidFill>
              </a:defRPr>
            </a:lvl2pPr>
            <a:lvl3pPr>
              <a:defRPr sz="4400" b="1">
                <a:solidFill>
                  <a:schemeClr val="bg1"/>
                </a:solidFill>
              </a:defRPr>
            </a:lvl3pPr>
            <a:lvl4pPr>
              <a:defRPr sz="4400" b="1">
                <a:solidFill>
                  <a:schemeClr val="bg1"/>
                </a:solidFill>
              </a:defRPr>
            </a:lvl4pPr>
            <a:lvl5pPr>
              <a:defRPr sz="4400" b="1">
                <a:solidFill>
                  <a:schemeClr val="bg1"/>
                </a:solidFill>
              </a:defRPr>
            </a:lvl5pPr>
          </a:lstStyle>
          <a:p>
            <a:pPr lvl="0"/>
            <a:r>
              <a:rPr kumimoji="1" lang="ja-JP" altLang="en-US" dirty="0"/>
              <a:t>マスター テキストの書式設定</a:t>
            </a:r>
          </a:p>
        </p:txBody>
      </p:sp>
    </p:spTree>
    <p:extLst>
      <p:ext uri="{BB962C8B-B14F-4D97-AF65-F5344CB8AC3E}">
        <p14:creationId xmlns:p14="http://schemas.microsoft.com/office/powerpoint/2010/main" val="2725584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70829" y="1452247"/>
            <a:ext cx="5666772"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270829" y="2276159"/>
            <a:ext cx="5666772" cy="4114481"/>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85747" y="1452247"/>
            <a:ext cx="5694680"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85747" y="2276159"/>
            <a:ext cx="5694680" cy="4114481"/>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4" name="Slide Number Placeholder 5"/>
          <p:cNvSpPr>
            <a:spLocks noGrp="1"/>
          </p:cNvSpPr>
          <p:nvPr>
            <p:ph type="sldNum" sz="quarter" idx="12"/>
          </p:nvPr>
        </p:nvSpPr>
        <p:spPr>
          <a:xfrm>
            <a:off x="9448800" y="6538913"/>
            <a:ext cx="2743200" cy="306000"/>
          </a:xfrm>
          <a:prstGeom prst="rect">
            <a:avLst/>
          </a:prstGeom>
        </p:spPr>
        <p:txBody>
          <a:bodyPr anchor="ctr"/>
          <a:lstStyle>
            <a:lvl1pPr algn="r">
              <a:defRPr sz="1200">
                <a:solidFill>
                  <a:schemeClr val="tx1"/>
                </a:solidFill>
                <a:latin typeface="Meiryo UI" panose="020B0604030504040204" pitchFamily="50" charset="-128"/>
                <a:ea typeface="Meiryo UI" panose="020B0604030504040204" pitchFamily="50" charset="-128"/>
              </a:defRPr>
            </a:lvl1pPr>
          </a:lstStyle>
          <a:p>
            <a:fld id="{3341DCAC-D657-49AC-AFA1-66DB296B9906}" type="slidenum">
              <a:rPr lang="ja-JP" altLang="en-US" smtClean="0"/>
              <a:pPr/>
              <a:t>‹#›</a:t>
            </a:fld>
            <a:endParaRPr lang="ja-JP" altLang="en-US"/>
          </a:p>
        </p:txBody>
      </p:sp>
      <p:sp>
        <p:nvSpPr>
          <p:cNvPr id="15" name="テキスト プレースホルダー 7"/>
          <p:cNvSpPr>
            <a:spLocks noGrp="1"/>
          </p:cNvSpPr>
          <p:nvPr>
            <p:ph type="body" sz="quarter" idx="13" hasCustomPrompt="1"/>
          </p:nvPr>
        </p:nvSpPr>
        <p:spPr>
          <a:xfrm>
            <a:off x="0" y="1"/>
            <a:ext cx="8764693" cy="254000"/>
          </a:xfrm>
        </p:spPr>
        <p:txBody>
          <a:bodyPr>
            <a:noAutofit/>
          </a:bodyPr>
          <a:lstStyle>
            <a:lvl1pPr marL="0" indent="0">
              <a:buNone/>
              <a:defRPr sz="1200"/>
            </a:lvl1pPr>
            <a:lvl2pPr>
              <a:defRPr sz="1600"/>
            </a:lvl2pPr>
            <a:lvl3pPr>
              <a:defRPr sz="1400"/>
            </a:lvl3pPr>
            <a:lvl4pPr>
              <a:defRPr sz="1200"/>
            </a:lvl4pPr>
            <a:lvl5pPr>
              <a:defRPr sz="1200"/>
            </a:lvl5pPr>
          </a:lstStyle>
          <a:p>
            <a:pPr lvl="0"/>
            <a:r>
              <a:rPr kumimoji="1" lang="ja-JP" altLang="en-US" dirty="0"/>
              <a:t>章・節タイトル</a:t>
            </a:r>
          </a:p>
        </p:txBody>
      </p:sp>
      <p:sp>
        <p:nvSpPr>
          <p:cNvPr id="16" name="テキスト プレースホルダー 14"/>
          <p:cNvSpPr>
            <a:spLocks noGrp="1"/>
          </p:cNvSpPr>
          <p:nvPr>
            <p:ph type="body" sz="quarter" idx="14" hasCustomPrompt="1"/>
          </p:nvPr>
        </p:nvSpPr>
        <p:spPr>
          <a:xfrm>
            <a:off x="0" y="6538913"/>
            <a:ext cx="4023784" cy="306000"/>
          </a:xfrm>
        </p:spPr>
        <p:txBody>
          <a:bodyPr anchor="ctr">
            <a:normAutofit/>
          </a:bodyPr>
          <a:lstStyle>
            <a:lvl1pPr marL="0" indent="0">
              <a:buNone/>
              <a:defRPr sz="1200"/>
            </a:lvl1pPr>
          </a:lstStyle>
          <a:p>
            <a:pPr lvl="0"/>
            <a:r>
              <a:rPr kumimoji="1" lang="ja-JP" altLang="en-US" dirty="0"/>
              <a:t>教科書対応ページ</a:t>
            </a:r>
          </a:p>
        </p:txBody>
      </p:sp>
      <p:sp>
        <p:nvSpPr>
          <p:cNvPr id="11" name="テキスト プレースホルダー 2"/>
          <p:cNvSpPr>
            <a:spLocks noGrp="1"/>
          </p:cNvSpPr>
          <p:nvPr>
            <p:ph type="body" sz="quarter" idx="15"/>
          </p:nvPr>
        </p:nvSpPr>
        <p:spPr>
          <a:xfrm>
            <a:off x="0" y="365127"/>
            <a:ext cx="12192000" cy="975600"/>
          </a:xfrm>
          <a:solidFill>
            <a:srgbClr val="0073BD"/>
          </a:solidFill>
        </p:spPr>
        <p:txBody>
          <a:bodyPr anchor="ctr">
            <a:noAutofit/>
          </a:bodyPr>
          <a:lstStyle>
            <a:lvl1pPr marL="0" indent="0">
              <a:buNone/>
              <a:defRPr sz="4400" b="1">
                <a:solidFill>
                  <a:schemeClr val="bg1"/>
                </a:solidFill>
              </a:defRPr>
            </a:lvl1pPr>
            <a:lvl2pPr>
              <a:defRPr sz="4400" b="1">
                <a:solidFill>
                  <a:schemeClr val="bg1"/>
                </a:solidFill>
              </a:defRPr>
            </a:lvl2pPr>
            <a:lvl3pPr>
              <a:defRPr sz="4400" b="1">
                <a:solidFill>
                  <a:schemeClr val="bg1"/>
                </a:solidFill>
              </a:defRPr>
            </a:lvl3pPr>
            <a:lvl4pPr>
              <a:defRPr sz="4400" b="1">
                <a:solidFill>
                  <a:schemeClr val="bg1"/>
                </a:solidFill>
              </a:defRPr>
            </a:lvl4pPr>
            <a:lvl5pPr>
              <a:defRPr sz="4400" b="1">
                <a:solidFill>
                  <a:schemeClr val="bg1"/>
                </a:solidFill>
              </a:defRPr>
            </a:lvl5pPr>
          </a:lstStyle>
          <a:p>
            <a:pPr lvl="0"/>
            <a:r>
              <a:rPr kumimoji="1" lang="ja-JP" altLang="en-US"/>
              <a:t>マスター テキストの書式設定</a:t>
            </a:r>
          </a:p>
        </p:txBody>
      </p:sp>
    </p:spTree>
    <p:extLst>
      <p:ext uri="{BB962C8B-B14F-4D97-AF65-F5344CB8AC3E}">
        <p14:creationId xmlns:p14="http://schemas.microsoft.com/office/powerpoint/2010/main" val="1108181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a:xfrm>
            <a:off x="9448800" y="6538913"/>
            <a:ext cx="2743200" cy="306000"/>
          </a:xfrm>
          <a:prstGeom prst="rect">
            <a:avLst/>
          </a:prstGeom>
        </p:spPr>
        <p:txBody>
          <a:bodyPr anchor="ctr"/>
          <a:lstStyle>
            <a:lvl1pPr algn="r">
              <a:defRPr sz="1200">
                <a:solidFill>
                  <a:schemeClr val="tx1"/>
                </a:solidFill>
                <a:latin typeface="Meiryo UI" panose="020B0604030504040204" pitchFamily="50" charset="-128"/>
                <a:ea typeface="Meiryo UI" panose="020B0604030504040204" pitchFamily="50" charset="-128"/>
              </a:defRPr>
            </a:lvl1pPr>
          </a:lstStyle>
          <a:p>
            <a:fld id="{3341DCAC-D657-49AC-AFA1-66DB296B9906}" type="slidenum">
              <a:rPr lang="ja-JP" altLang="en-US" smtClean="0"/>
              <a:pPr/>
              <a:t>‹#›</a:t>
            </a:fld>
            <a:endParaRPr lang="ja-JP" altLang="en-US"/>
          </a:p>
        </p:txBody>
      </p:sp>
      <p:sp>
        <p:nvSpPr>
          <p:cNvPr id="11" name="テキスト プレースホルダー 7"/>
          <p:cNvSpPr>
            <a:spLocks noGrp="1"/>
          </p:cNvSpPr>
          <p:nvPr>
            <p:ph type="body" sz="quarter" idx="13" hasCustomPrompt="1"/>
          </p:nvPr>
        </p:nvSpPr>
        <p:spPr>
          <a:xfrm>
            <a:off x="0" y="1"/>
            <a:ext cx="8764693" cy="254000"/>
          </a:xfrm>
        </p:spPr>
        <p:txBody>
          <a:bodyPr>
            <a:noAutofit/>
          </a:bodyPr>
          <a:lstStyle>
            <a:lvl1pPr marL="0" indent="0">
              <a:buNone/>
              <a:defRPr sz="1200"/>
            </a:lvl1pPr>
            <a:lvl2pPr>
              <a:defRPr sz="1600"/>
            </a:lvl2pPr>
            <a:lvl3pPr>
              <a:defRPr sz="1400"/>
            </a:lvl3pPr>
            <a:lvl4pPr>
              <a:defRPr sz="1200"/>
            </a:lvl4pPr>
            <a:lvl5pPr>
              <a:defRPr sz="1200"/>
            </a:lvl5pPr>
          </a:lstStyle>
          <a:p>
            <a:pPr lvl="0"/>
            <a:r>
              <a:rPr kumimoji="1" lang="ja-JP" altLang="en-US" dirty="0"/>
              <a:t>章・節タイトル</a:t>
            </a:r>
          </a:p>
        </p:txBody>
      </p:sp>
      <p:sp>
        <p:nvSpPr>
          <p:cNvPr id="12" name="テキスト プレースホルダー 14"/>
          <p:cNvSpPr>
            <a:spLocks noGrp="1"/>
          </p:cNvSpPr>
          <p:nvPr>
            <p:ph type="body" sz="quarter" idx="14" hasCustomPrompt="1"/>
          </p:nvPr>
        </p:nvSpPr>
        <p:spPr>
          <a:xfrm>
            <a:off x="0" y="6538913"/>
            <a:ext cx="4023784" cy="306000"/>
          </a:xfrm>
        </p:spPr>
        <p:txBody>
          <a:bodyPr anchor="ctr">
            <a:normAutofit/>
          </a:bodyPr>
          <a:lstStyle>
            <a:lvl1pPr marL="0" indent="0">
              <a:buNone/>
              <a:defRPr sz="1200"/>
            </a:lvl1pPr>
          </a:lstStyle>
          <a:p>
            <a:pPr lvl="0"/>
            <a:r>
              <a:rPr kumimoji="1" lang="ja-JP" altLang="en-US" dirty="0"/>
              <a:t>教科書対応ページ</a:t>
            </a:r>
          </a:p>
        </p:txBody>
      </p:sp>
      <p:sp>
        <p:nvSpPr>
          <p:cNvPr id="3" name="テキスト プレースホルダー 2"/>
          <p:cNvSpPr>
            <a:spLocks noGrp="1"/>
          </p:cNvSpPr>
          <p:nvPr>
            <p:ph type="body" sz="quarter" idx="15"/>
          </p:nvPr>
        </p:nvSpPr>
        <p:spPr>
          <a:xfrm>
            <a:off x="0" y="365127"/>
            <a:ext cx="12192000" cy="975600"/>
          </a:xfrm>
          <a:solidFill>
            <a:srgbClr val="0073BD"/>
          </a:solidFill>
        </p:spPr>
        <p:txBody>
          <a:bodyPr anchor="ctr">
            <a:noAutofit/>
          </a:bodyPr>
          <a:lstStyle>
            <a:lvl1pPr marL="0" indent="0">
              <a:buNone/>
              <a:defRPr sz="4400" b="1">
                <a:solidFill>
                  <a:schemeClr val="bg1"/>
                </a:solidFill>
              </a:defRPr>
            </a:lvl1pPr>
            <a:lvl2pPr>
              <a:defRPr sz="4400" b="1">
                <a:solidFill>
                  <a:schemeClr val="bg1"/>
                </a:solidFill>
              </a:defRPr>
            </a:lvl2pPr>
            <a:lvl3pPr>
              <a:defRPr sz="4400" b="1">
                <a:solidFill>
                  <a:schemeClr val="bg1"/>
                </a:solidFill>
              </a:defRPr>
            </a:lvl3pPr>
            <a:lvl4pPr>
              <a:defRPr sz="4400" b="1">
                <a:solidFill>
                  <a:schemeClr val="bg1"/>
                </a:solidFill>
              </a:defRPr>
            </a:lvl4pPr>
            <a:lvl5pPr>
              <a:defRPr sz="4400" b="1">
                <a:solidFill>
                  <a:schemeClr val="bg1"/>
                </a:solidFill>
              </a:defRPr>
            </a:lvl5pPr>
          </a:lstStyle>
          <a:p>
            <a:pPr lvl="0"/>
            <a:r>
              <a:rPr kumimoji="1" lang="ja-JP" altLang="en-US"/>
              <a:t>マスター テキストの書式設定</a:t>
            </a:r>
          </a:p>
        </p:txBody>
      </p:sp>
    </p:spTree>
    <p:extLst>
      <p:ext uri="{BB962C8B-B14F-4D97-AF65-F5344CB8AC3E}">
        <p14:creationId xmlns:p14="http://schemas.microsoft.com/office/powerpoint/2010/main" val="29797792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白紙">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a:xfrm>
            <a:off x="9448800" y="6538913"/>
            <a:ext cx="2743200" cy="306000"/>
          </a:xfrm>
          <a:prstGeom prst="rect">
            <a:avLst/>
          </a:prstGeom>
        </p:spPr>
        <p:txBody>
          <a:bodyPr anchor="ctr"/>
          <a:lstStyle>
            <a:lvl1pPr algn="r">
              <a:defRPr sz="1200">
                <a:solidFill>
                  <a:schemeClr val="tx1"/>
                </a:solidFill>
                <a:latin typeface="Meiryo UI" panose="020B0604030504040204" pitchFamily="50" charset="-128"/>
                <a:ea typeface="Meiryo UI" panose="020B0604030504040204" pitchFamily="50" charset="-128"/>
              </a:defRPr>
            </a:lvl1pPr>
          </a:lstStyle>
          <a:p>
            <a:fld id="{3341DCAC-D657-49AC-AFA1-66DB296B9906}" type="slidenum">
              <a:rPr lang="ja-JP" altLang="en-US" smtClean="0"/>
              <a:pPr/>
              <a:t>‹#›</a:t>
            </a:fld>
            <a:endParaRPr lang="ja-JP" altLang="en-US"/>
          </a:p>
        </p:txBody>
      </p:sp>
      <p:sp>
        <p:nvSpPr>
          <p:cNvPr id="9" name="テキスト プレースホルダー 7"/>
          <p:cNvSpPr>
            <a:spLocks noGrp="1"/>
          </p:cNvSpPr>
          <p:nvPr>
            <p:ph type="body" sz="quarter" idx="13" hasCustomPrompt="1"/>
          </p:nvPr>
        </p:nvSpPr>
        <p:spPr>
          <a:xfrm>
            <a:off x="0" y="1"/>
            <a:ext cx="8764693" cy="254000"/>
          </a:xfrm>
        </p:spPr>
        <p:txBody>
          <a:bodyPr>
            <a:noAutofit/>
          </a:bodyPr>
          <a:lstStyle>
            <a:lvl1pPr marL="0" indent="0">
              <a:buNone/>
              <a:defRPr sz="1200"/>
            </a:lvl1pPr>
            <a:lvl2pPr>
              <a:defRPr sz="1600"/>
            </a:lvl2pPr>
            <a:lvl3pPr>
              <a:defRPr sz="1400"/>
            </a:lvl3pPr>
            <a:lvl4pPr>
              <a:defRPr sz="1200"/>
            </a:lvl4pPr>
            <a:lvl5pPr>
              <a:defRPr sz="1200"/>
            </a:lvl5pPr>
          </a:lstStyle>
          <a:p>
            <a:pPr lvl="0"/>
            <a:r>
              <a:rPr kumimoji="1" lang="ja-JP" altLang="en-US" dirty="0"/>
              <a:t>章・節タイトル</a:t>
            </a:r>
          </a:p>
        </p:txBody>
      </p:sp>
      <p:sp>
        <p:nvSpPr>
          <p:cNvPr id="10" name="テキスト プレースホルダー 14"/>
          <p:cNvSpPr>
            <a:spLocks noGrp="1"/>
          </p:cNvSpPr>
          <p:nvPr>
            <p:ph type="body" sz="quarter" idx="14" hasCustomPrompt="1"/>
          </p:nvPr>
        </p:nvSpPr>
        <p:spPr>
          <a:xfrm>
            <a:off x="0" y="6538913"/>
            <a:ext cx="4023784" cy="306000"/>
          </a:xfrm>
        </p:spPr>
        <p:txBody>
          <a:bodyPr anchor="ctr">
            <a:normAutofit/>
          </a:bodyPr>
          <a:lstStyle>
            <a:lvl1pPr marL="0" indent="0">
              <a:buNone/>
              <a:defRPr sz="1200"/>
            </a:lvl1pPr>
          </a:lstStyle>
          <a:p>
            <a:pPr lvl="0"/>
            <a:r>
              <a:rPr kumimoji="1" lang="ja-JP" altLang="en-US" dirty="0"/>
              <a:t>教科書対応ページ</a:t>
            </a:r>
          </a:p>
        </p:txBody>
      </p:sp>
    </p:spTree>
    <p:extLst>
      <p:ext uri="{BB962C8B-B14F-4D97-AF65-F5344CB8AC3E}">
        <p14:creationId xmlns:p14="http://schemas.microsoft.com/office/powerpoint/2010/main" val="711618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章見出し_もくじ">
    <p:spTree>
      <p:nvGrpSpPr>
        <p:cNvPr id="1" name=""/>
        <p:cNvGrpSpPr/>
        <p:nvPr/>
      </p:nvGrpSpPr>
      <p:grpSpPr>
        <a:xfrm>
          <a:off x="0" y="0"/>
          <a:ext cx="0" cy="0"/>
          <a:chOff x="0" y="0"/>
          <a:chExt cx="0" cy="0"/>
        </a:xfrm>
      </p:grpSpPr>
      <p:sp>
        <p:nvSpPr>
          <p:cNvPr id="3" name="正方形/長方形 2"/>
          <p:cNvSpPr/>
          <p:nvPr userDrawn="1"/>
        </p:nvSpPr>
        <p:spPr>
          <a:xfrm>
            <a:off x="2997" y="12609"/>
            <a:ext cx="12189004" cy="2051323"/>
          </a:xfrm>
          <a:prstGeom prst="rect">
            <a:avLst/>
          </a:prstGeom>
          <a:solidFill>
            <a:srgbClr val="0073BD"/>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sz="1800">
              <a:solidFill>
                <a:srgbClr val="0073BD"/>
              </a:solidFill>
            </a:endParaRPr>
          </a:p>
        </p:txBody>
      </p:sp>
      <p:sp>
        <p:nvSpPr>
          <p:cNvPr id="88" name="Slide Number Placeholder 5"/>
          <p:cNvSpPr>
            <a:spLocks noGrp="1"/>
          </p:cNvSpPr>
          <p:nvPr>
            <p:ph type="sldNum" sz="quarter" idx="12"/>
          </p:nvPr>
        </p:nvSpPr>
        <p:spPr>
          <a:xfrm>
            <a:off x="9425671" y="6546273"/>
            <a:ext cx="2743200" cy="306000"/>
          </a:xfrm>
          <a:prstGeom prst="rect">
            <a:avLst/>
          </a:prstGeom>
        </p:spPr>
        <p:txBody>
          <a:bodyPr anchor="ctr"/>
          <a:lstStyle>
            <a:lvl1pPr algn="r">
              <a:defRPr sz="1200">
                <a:solidFill>
                  <a:schemeClr val="tx1"/>
                </a:solidFill>
                <a:latin typeface="Meiryo UI" panose="020B0604030504040204" pitchFamily="50" charset="-128"/>
                <a:ea typeface="Meiryo UI" panose="020B0604030504040204" pitchFamily="50" charset="-128"/>
              </a:defRPr>
            </a:lvl1pPr>
          </a:lstStyle>
          <a:p>
            <a:fld id="{3341DCAC-D657-49AC-AFA1-66DB296B9906}" type="slidenum">
              <a:rPr lang="ja-JP" altLang="en-US" smtClean="0"/>
              <a:pPr/>
              <a:t>‹#›</a:t>
            </a:fld>
            <a:endParaRPr lang="ja-JP" altLang="en-US"/>
          </a:p>
        </p:txBody>
      </p:sp>
      <p:sp>
        <p:nvSpPr>
          <p:cNvPr id="89" name="テキスト プレースホルダー 14"/>
          <p:cNvSpPr>
            <a:spLocks noGrp="1"/>
          </p:cNvSpPr>
          <p:nvPr>
            <p:ph type="body" sz="quarter" idx="14" hasCustomPrompt="1"/>
          </p:nvPr>
        </p:nvSpPr>
        <p:spPr>
          <a:xfrm>
            <a:off x="2996" y="6539742"/>
            <a:ext cx="4023784" cy="306000"/>
          </a:xfrm>
        </p:spPr>
        <p:txBody>
          <a:bodyPr anchor="ctr">
            <a:normAutofit/>
          </a:bodyPr>
          <a:lstStyle>
            <a:lvl1pPr marL="0" indent="0">
              <a:buNone/>
              <a:defRPr sz="1200"/>
            </a:lvl1pPr>
          </a:lstStyle>
          <a:p>
            <a:pPr lvl="0"/>
            <a:r>
              <a:rPr kumimoji="1" lang="ja-JP" altLang="en-US" dirty="0"/>
              <a:t>教科書対応ページ</a:t>
            </a:r>
          </a:p>
        </p:txBody>
      </p:sp>
      <p:sp>
        <p:nvSpPr>
          <p:cNvPr id="45" name="テキスト プレースホルダー 4"/>
          <p:cNvSpPr>
            <a:spLocks noGrp="1"/>
          </p:cNvSpPr>
          <p:nvPr>
            <p:ph type="body" sz="quarter" idx="15" hasCustomPrompt="1"/>
          </p:nvPr>
        </p:nvSpPr>
        <p:spPr>
          <a:xfrm>
            <a:off x="718417" y="3085691"/>
            <a:ext cx="687340" cy="380969"/>
          </a:xfrm>
          <a:noFill/>
        </p:spPr>
        <p:txBody>
          <a:bodyPr wrap="none" lIns="0" tIns="0" rIns="0" bIns="0" anchor="ctr" anchorCtr="1">
            <a:noAutofit/>
          </a:bodyPr>
          <a:lstStyle>
            <a:lvl1pPr marL="0" indent="0">
              <a:buNone/>
              <a:defRPr sz="2400">
                <a:solidFill>
                  <a:srgbClr val="0073BD"/>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en-US" altLang="ja-JP" dirty="0"/>
              <a:t>01</a:t>
            </a:r>
            <a:endParaRPr kumimoji="1" lang="ja-JP" altLang="en-US" dirty="0"/>
          </a:p>
        </p:txBody>
      </p:sp>
      <p:sp>
        <p:nvSpPr>
          <p:cNvPr id="46" name="テキスト プレースホルダー 4"/>
          <p:cNvSpPr>
            <a:spLocks noGrp="1"/>
          </p:cNvSpPr>
          <p:nvPr>
            <p:ph type="body" sz="quarter" idx="16" hasCustomPrompt="1"/>
          </p:nvPr>
        </p:nvSpPr>
        <p:spPr>
          <a:xfrm>
            <a:off x="1487164" y="3081468"/>
            <a:ext cx="4332301" cy="380969"/>
          </a:xfrm>
          <a:noFill/>
        </p:spPr>
        <p:txBody>
          <a:bodyPr wrap="none" lIns="0" tIns="0" rIns="0" bIns="0" anchor="ctr" anchorCtr="0">
            <a:noAutofit/>
          </a:bodyPr>
          <a:lstStyle>
            <a:lvl1pPr marL="0" indent="0" algn="l">
              <a:buNone/>
              <a:defRPr sz="2400">
                <a:solidFill>
                  <a:schemeClr val="tx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ja-JP" altLang="en-US" dirty="0"/>
              <a:t>節タイトル</a:t>
            </a:r>
          </a:p>
        </p:txBody>
      </p:sp>
      <p:sp>
        <p:nvSpPr>
          <p:cNvPr id="47" name="テキスト プレースホルダー 4"/>
          <p:cNvSpPr>
            <a:spLocks noGrp="1"/>
          </p:cNvSpPr>
          <p:nvPr>
            <p:ph type="body" sz="quarter" idx="18" hasCustomPrompt="1"/>
          </p:nvPr>
        </p:nvSpPr>
        <p:spPr>
          <a:xfrm>
            <a:off x="1487164" y="3754739"/>
            <a:ext cx="4332301" cy="380969"/>
          </a:xfrm>
          <a:noFill/>
        </p:spPr>
        <p:txBody>
          <a:bodyPr wrap="none" lIns="0" tIns="0" rIns="0" bIns="0" anchor="ctr" anchorCtr="0">
            <a:noAutofit/>
          </a:bodyPr>
          <a:lstStyle>
            <a:lvl1pPr marL="0" indent="0" algn="l">
              <a:buNone/>
              <a:defRPr sz="2400">
                <a:solidFill>
                  <a:schemeClr val="tx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ja-JP" altLang="en-US" dirty="0"/>
              <a:t>節タイトル</a:t>
            </a:r>
          </a:p>
        </p:txBody>
      </p:sp>
      <p:sp>
        <p:nvSpPr>
          <p:cNvPr id="48" name="テキスト プレースホルダー 4"/>
          <p:cNvSpPr>
            <a:spLocks noGrp="1"/>
          </p:cNvSpPr>
          <p:nvPr>
            <p:ph type="body" sz="quarter" idx="20" hasCustomPrompt="1"/>
          </p:nvPr>
        </p:nvSpPr>
        <p:spPr>
          <a:xfrm>
            <a:off x="1487164" y="4443940"/>
            <a:ext cx="4332301" cy="380969"/>
          </a:xfrm>
          <a:noFill/>
        </p:spPr>
        <p:txBody>
          <a:bodyPr wrap="none" lIns="0" tIns="0" rIns="0" bIns="0" anchor="ctr" anchorCtr="0">
            <a:noAutofit/>
          </a:bodyPr>
          <a:lstStyle>
            <a:lvl1pPr marL="0" indent="0" algn="l">
              <a:buNone/>
              <a:defRPr sz="2400">
                <a:solidFill>
                  <a:schemeClr val="tx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ja-JP" altLang="en-US" dirty="0"/>
              <a:t>節タイトル</a:t>
            </a:r>
          </a:p>
        </p:txBody>
      </p:sp>
      <p:sp>
        <p:nvSpPr>
          <p:cNvPr id="59" name="テキスト プレースホルダー 4"/>
          <p:cNvSpPr>
            <a:spLocks noGrp="1"/>
          </p:cNvSpPr>
          <p:nvPr>
            <p:ph type="body" sz="quarter" idx="22" hasCustomPrompt="1"/>
          </p:nvPr>
        </p:nvSpPr>
        <p:spPr>
          <a:xfrm>
            <a:off x="1487164" y="5114159"/>
            <a:ext cx="4332301" cy="380969"/>
          </a:xfrm>
          <a:noFill/>
        </p:spPr>
        <p:txBody>
          <a:bodyPr wrap="none" lIns="0" tIns="0" rIns="0" bIns="0" anchor="ctr" anchorCtr="0">
            <a:noAutofit/>
          </a:bodyPr>
          <a:lstStyle>
            <a:lvl1pPr marL="0" indent="0" algn="l">
              <a:buNone/>
              <a:defRPr sz="2400">
                <a:solidFill>
                  <a:schemeClr val="tx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ja-JP" altLang="en-US" dirty="0"/>
              <a:t>節タイトル</a:t>
            </a:r>
          </a:p>
        </p:txBody>
      </p:sp>
      <p:sp>
        <p:nvSpPr>
          <p:cNvPr id="60" name="テキスト プレースホルダー 4"/>
          <p:cNvSpPr>
            <a:spLocks noGrp="1"/>
          </p:cNvSpPr>
          <p:nvPr>
            <p:ph type="body" sz="quarter" idx="24" hasCustomPrompt="1"/>
          </p:nvPr>
        </p:nvSpPr>
        <p:spPr>
          <a:xfrm>
            <a:off x="1487164" y="5806369"/>
            <a:ext cx="4332301" cy="380969"/>
          </a:xfrm>
          <a:noFill/>
        </p:spPr>
        <p:txBody>
          <a:bodyPr wrap="none" lIns="0" tIns="0" rIns="0" bIns="0" anchor="ctr" anchorCtr="0">
            <a:noAutofit/>
          </a:bodyPr>
          <a:lstStyle>
            <a:lvl1pPr marL="0" indent="0" algn="l">
              <a:buNone/>
              <a:defRPr sz="2400">
                <a:solidFill>
                  <a:schemeClr val="tx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ja-JP" altLang="en-US" dirty="0"/>
              <a:t>節タイトル</a:t>
            </a:r>
          </a:p>
        </p:txBody>
      </p:sp>
      <p:sp>
        <p:nvSpPr>
          <p:cNvPr id="66" name="テキスト プレースホルダー 4"/>
          <p:cNvSpPr>
            <a:spLocks noGrp="1"/>
          </p:cNvSpPr>
          <p:nvPr>
            <p:ph type="body" sz="quarter" idx="50" hasCustomPrompt="1"/>
          </p:nvPr>
        </p:nvSpPr>
        <p:spPr>
          <a:xfrm>
            <a:off x="7104195" y="3072987"/>
            <a:ext cx="4332301" cy="380969"/>
          </a:xfrm>
          <a:noFill/>
        </p:spPr>
        <p:txBody>
          <a:bodyPr wrap="none" lIns="0" tIns="0" rIns="0" bIns="0" anchor="ctr" anchorCtr="0">
            <a:noAutofit/>
          </a:bodyPr>
          <a:lstStyle>
            <a:lvl1pPr marL="0" indent="0" algn="l">
              <a:buNone/>
              <a:defRPr sz="2400">
                <a:solidFill>
                  <a:schemeClr val="tx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ja-JP" altLang="en-US" dirty="0"/>
              <a:t>節タイトル</a:t>
            </a:r>
          </a:p>
        </p:txBody>
      </p:sp>
      <p:sp>
        <p:nvSpPr>
          <p:cNvPr id="67" name="テキスト プレースホルダー 4"/>
          <p:cNvSpPr>
            <a:spLocks noGrp="1"/>
          </p:cNvSpPr>
          <p:nvPr>
            <p:ph type="body" sz="quarter" idx="51" hasCustomPrompt="1"/>
          </p:nvPr>
        </p:nvSpPr>
        <p:spPr>
          <a:xfrm>
            <a:off x="7104195" y="3746258"/>
            <a:ext cx="4332301" cy="380969"/>
          </a:xfrm>
          <a:noFill/>
        </p:spPr>
        <p:txBody>
          <a:bodyPr wrap="none" lIns="0" tIns="0" rIns="0" bIns="0" anchor="ctr" anchorCtr="0">
            <a:noAutofit/>
          </a:bodyPr>
          <a:lstStyle>
            <a:lvl1pPr marL="0" indent="0" algn="l">
              <a:buNone/>
              <a:defRPr sz="2400">
                <a:solidFill>
                  <a:schemeClr val="tx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ja-JP" altLang="en-US" dirty="0"/>
              <a:t>節タイトル</a:t>
            </a:r>
          </a:p>
        </p:txBody>
      </p:sp>
      <p:sp>
        <p:nvSpPr>
          <p:cNvPr id="77" name="テキスト プレースホルダー 4"/>
          <p:cNvSpPr>
            <a:spLocks noGrp="1"/>
          </p:cNvSpPr>
          <p:nvPr>
            <p:ph type="body" sz="quarter" idx="52" hasCustomPrompt="1"/>
          </p:nvPr>
        </p:nvSpPr>
        <p:spPr>
          <a:xfrm>
            <a:off x="7104195" y="4435459"/>
            <a:ext cx="4332301" cy="380969"/>
          </a:xfrm>
          <a:noFill/>
        </p:spPr>
        <p:txBody>
          <a:bodyPr wrap="none" lIns="0" tIns="0" rIns="0" bIns="0" anchor="ctr" anchorCtr="0">
            <a:noAutofit/>
          </a:bodyPr>
          <a:lstStyle>
            <a:lvl1pPr marL="0" indent="0" algn="l">
              <a:buNone/>
              <a:defRPr sz="2400">
                <a:solidFill>
                  <a:schemeClr val="tx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ja-JP" altLang="en-US" dirty="0"/>
              <a:t>節タイトル</a:t>
            </a:r>
          </a:p>
        </p:txBody>
      </p:sp>
      <p:sp>
        <p:nvSpPr>
          <p:cNvPr id="78" name="テキスト プレースホルダー 4"/>
          <p:cNvSpPr>
            <a:spLocks noGrp="1"/>
          </p:cNvSpPr>
          <p:nvPr>
            <p:ph type="body" sz="quarter" idx="53" hasCustomPrompt="1"/>
          </p:nvPr>
        </p:nvSpPr>
        <p:spPr>
          <a:xfrm>
            <a:off x="7104195" y="5105678"/>
            <a:ext cx="4332301" cy="380969"/>
          </a:xfrm>
          <a:noFill/>
        </p:spPr>
        <p:txBody>
          <a:bodyPr wrap="none" lIns="0" tIns="0" rIns="0" bIns="0" anchor="ctr" anchorCtr="0">
            <a:noAutofit/>
          </a:bodyPr>
          <a:lstStyle>
            <a:lvl1pPr marL="0" indent="0" algn="l">
              <a:buNone/>
              <a:defRPr sz="2400">
                <a:solidFill>
                  <a:schemeClr val="tx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ja-JP" altLang="en-US" dirty="0"/>
              <a:t>節タイトル</a:t>
            </a:r>
          </a:p>
        </p:txBody>
      </p:sp>
      <p:sp>
        <p:nvSpPr>
          <p:cNvPr id="79" name="テキスト プレースホルダー 4"/>
          <p:cNvSpPr>
            <a:spLocks noGrp="1"/>
          </p:cNvSpPr>
          <p:nvPr>
            <p:ph type="body" sz="quarter" idx="54" hasCustomPrompt="1"/>
          </p:nvPr>
        </p:nvSpPr>
        <p:spPr>
          <a:xfrm>
            <a:off x="7104195" y="5797888"/>
            <a:ext cx="4332301" cy="380969"/>
          </a:xfrm>
          <a:noFill/>
        </p:spPr>
        <p:txBody>
          <a:bodyPr wrap="none" lIns="0" tIns="0" rIns="0" bIns="0" anchor="ctr" anchorCtr="0">
            <a:noAutofit/>
          </a:bodyPr>
          <a:lstStyle>
            <a:lvl1pPr marL="0" indent="0" algn="l">
              <a:buNone/>
              <a:defRPr sz="2400">
                <a:solidFill>
                  <a:schemeClr val="tx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ja-JP" altLang="en-US" dirty="0"/>
              <a:t>節タイトル</a:t>
            </a:r>
          </a:p>
        </p:txBody>
      </p:sp>
      <p:sp>
        <p:nvSpPr>
          <p:cNvPr id="97" name="テキスト プレースホルダー 4"/>
          <p:cNvSpPr>
            <a:spLocks noGrp="1"/>
          </p:cNvSpPr>
          <p:nvPr>
            <p:ph type="body" sz="quarter" idx="55" hasCustomPrompt="1"/>
          </p:nvPr>
        </p:nvSpPr>
        <p:spPr>
          <a:xfrm>
            <a:off x="718417" y="2408197"/>
            <a:ext cx="687340" cy="380969"/>
          </a:xfrm>
          <a:noFill/>
        </p:spPr>
        <p:txBody>
          <a:bodyPr wrap="none" lIns="0" tIns="0" rIns="0" bIns="0" anchor="ctr" anchorCtr="1">
            <a:noAutofit/>
          </a:bodyPr>
          <a:lstStyle>
            <a:lvl1pPr marL="0" indent="0">
              <a:buNone/>
              <a:defRPr sz="2400">
                <a:solidFill>
                  <a:srgbClr val="0073BD"/>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en-US" altLang="ja-JP" dirty="0"/>
              <a:t>01</a:t>
            </a:r>
            <a:endParaRPr kumimoji="1" lang="ja-JP" altLang="en-US" dirty="0"/>
          </a:p>
        </p:txBody>
      </p:sp>
      <p:sp>
        <p:nvSpPr>
          <p:cNvPr id="98" name="テキスト プレースホルダー 4"/>
          <p:cNvSpPr>
            <a:spLocks noGrp="1"/>
          </p:cNvSpPr>
          <p:nvPr>
            <p:ph type="body" sz="quarter" idx="56" hasCustomPrompt="1"/>
          </p:nvPr>
        </p:nvSpPr>
        <p:spPr>
          <a:xfrm>
            <a:off x="1487164" y="2403974"/>
            <a:ext cx="4332301" cy="380969"/>
          </a:xfrm>
          <a:noFill/>
        </p:spPr>
        <p:txBody>
          <a:bodyPr wrap="none" lIns="0" tIns="0" rIns="0" bIns="0" anchor="ctr" anchorCtr="0">
            <a:noAutofit/>
          </a:bodyPr>
          <a:lstStyle>
            <a:lvl1pPr marL="0" indent="0" algn="l">
              <a:buNone/>
              <a:defRPr sz="2400">
                <a:solidFill>
                  <a:schemeClr val="tx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ja-JP" altLang="en-US" dirty="0"/>
              <a:t>節タイトル</a:t>
            </a:r>
          </a:p>
        </p:txBody>
      </p:sp>
      <p:sp>
        <p:nvSpPr>
          <p:cNvPr id="99" name="テキスト プレースホルダー 4"/>
          <p:cNvSpPr>
            <a:spLocks noGrp="1"/>
          </p:cNvSpPr>
          <p:nvPr>
            <p:ph type="body" sz="quarter" idx="57" hasCustomPrompt="1"/>
          </p:nvPr>
        </p:nvSpPr>
        <p:spPr>
          <a:xfrm>
            <a:off x="7104195" y="2395493"/>
            <a:ext cx="4332301" cy="380969"/>
          </a:xfrm>
          <a:noFill/>
        </p:spPr>
        <p:txBody>
          <a:bodyPr wrap="none" lIns="0" tIns="0" rIns="0" bIns="0" anchor="ctr" anchorCtr="0">
            <a:noAutofit/>
          </a:bodyPr>
          <a:lstStyle>
            <a:lvl1pPr marL="0" indent="0" algn="l">
              <a:buNone/>
              <a:defRPr sz="2400">
                <a:solidFill>
                  <a:schemeClr val="tx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ja-JP" altLang="en-US" dirty="0"/>
              <a:t>節タイトル</a:t>
            </a:r>
          </a:p>
        </p:txBody>
      </p:sp>
      <p:sp>
        <p:nvSpPr>
          <p:cNvPr id="100" name="テキスト プレースホルダー 4"/>
          <p:cNvSpPr>
            <a:spLocks noGrp="1"/>
          </p:cNvSpPr>
          <p:nvPr>
            <p:ph type="body" sz="quarter" idx="58" hasCustomPrompt="1"/>
          </p:nvPr>
        </p:nvSpPr>
        <p:spPr>
          <a:xfrm>
            <a:off x="718417" y="3763185"/>
            <a:ext cx="687340" cy="380969"/>
          </a:xfrm>
          <a:noFill/>
        </p:spPr>
        <p:txBody>
          <a:bodyPr wrap="none" lIns="0" tIns="0" rIns="0" bIns="0" anchor="ctr" anchorCtr="1">
            <a:noAutofit/>
          </a:bodyPr>
          <a:lstStyle>
            <a:lvl1pPr marL="0" indent="0">
              <a:buNone/>
              <a:defRPr sz="2400">
                <a:solidFill>
                  <a:srgbClr val="0073BD"/>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en-US" altLang="ja-JP" dirty="0"/>
              <a:t>01</a:t>
            </a:r>
            <a:endParaRPr kumimoji="1" lang="ja-JP" altLang="en-US" dirty="0"/>
          </a:p>
        </p:txBody>
      </p:sp>
      <p:sp>
        <p:nvSpPr>
          <p:cNvPr id="101" name="テキスト プレースホルダー 4"/>
          <p:cNvSpPr>
            <a:spLocks noGrp="1"/>
          </p:cNvSpPr>
          <p:nvPr>
            <p:ph type="body" sz="quarter" idx="59" hasCustomPrompt="1"/>
          </p:nvPr>
        </p:nvSpPr>
        <p:spPr>
          <a:xfrm>
            <a:off x="718417" y="4440882"/>
            <a:ext cx="687340" cy="380969"/>
          </a:xfrm>
          <a:noFill/>
        </p:spPr>
        <p:txBody>
          <a:bodyPr wrap="none" lIns="0" tIns="0" rIns="0" bIns="0" anchor="ctr" anchorCtr="1">
            <a:noAutofit/>
          </a:bodyPr>
          <a:lstStyle>
            <a:lvl1pPr marL="0" indent="0">
              <a:buNone/>
              <a:defRPr sz="2400">
                <a:solidFill>
                  <a:srgbClr val="0073BD"/>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en-US" altLang="ja-JP" dirty="0"/>
              <a:t>01</a:t>
            </a:r>
            <a:endParaRPr kumimoji="1" lang="ja-JP" altLang="en-US" dirty="0"/>
          </a:p>
        </p:txBody>
      </p:sp>
      <p:sp>
        <p:nvSpPr>
          <p:cNvPr id="102" name="テキスト プレースホルダー 4"/>
          <p:cNvSpPr>
            <a:spLocks noGrp="1"/>
          </p:cNvSpPr>
          <p:nvPr>
            <p:ph type="body" sz="quarter" idx="60" hasCustomPrompt="1"/>
          </p:nvPr>
        </p:nvSpPr>
        <p:spPr>
          <a:xfrm>
            <a:off x="718417" y="5103828"/>
            <a:ext cx="687340" cy="380969"/>
          </a:xfrm>
          <a:noFill/>
        </p:spPr>
        <p:txBody>
          <a:bodyPr wrap="none" lIns="0" tIns="0" rIns="0" bIns="0" anchor="ctr" anchorCtr="1">
            <a:noAutofit/>
          </a:bodyPr>
          <a:lstStyle>
            <a:lvl1pPr marL="0" indent="0">
              <a:buNone/>
              <a:defRPr sz="2400">
                <a:solidFill>
                  <a:srgbClr val="0073BD"/>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en-US" altLang="ja-JP" dirty="0"/>
              <a:t>01</a:t>
            </a:r>
            <a:endParaRPr kumimoji="1" lang="ja-JP" altLang="en-US" dirty="0"/>
          </a:p>
        </p:txBody>
      </p:sp>
      <p:sp>
        <p:nvSpPr>
          <p:cNvPr id="103" name="テキスト プレースホルダー 4"/>
          <p:cNvSpPr>
            <a:spLocks noGrp="1"/>
          </p:cNvSpPr>
          <p:nvPr>
            <p:ph type="body" sz="quarter" idx="61" hasCustomPrompt="1"/>
          </p:nvPr>
        </p:nvSpPr>
        <p:spPr>
          <a:xfrm>
            <a:off x="718417" y="5811991"/>
            <a:ext cx="687340" cy="380969"/>
          </a:xfrm>
          <a:noFill/>
        </p:spPr>
        <p:txBody>
          <a:bodyPr wrap="none" lIns="0" tIns="0" rIns="0" bIns="0" anchor="ctr" anchorCtr="1">
            <a:noAutofit/>
          </a:bodyPr>
          <a:lstStyle>
            <a:lvl1pPr marL="0" indent="0">
              <a:buNone/>
              <a:defRPr sz="2400">
                <a:solidFill>
                  <a:srgbClr val="0073BD"/>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en-US" altLang="ja-JP" dirty="0"/>
              <a:t>01</a:t>
            </a:r>
            <a:endParaRPr kumimoji="1" lang="ja-JP" altLang="en-US" dirty="0"/>
          </a:p>
        </p:txBody>
      </p:sp>
      <p:sp>
        <p:nvSpPr>
          <p:cNvPr id="104" name="テキスト プレースホルダー 4"/>
          <p:cNvSpPr>
            <a:spLocks noGrp="1"/>
          </p:cNvSpPr>
          <p:nvPr>
            <p:ph type="body" sz="quarter" idx="62" hasCustomPrompt="1"/>
          </p:nvPr>
        </p:nvSpPr>
        <p:spPr>
          <a:xfrm>
            <a:off x="6338349" y="3072987"/>
            <a:ext cx="687340" cy="380969"/>
          </a:xfrm>
          <a:noFill/>
        </p:spPr>
        <p:txBody>
          <a:bodyPr wrap="none" lIns="0" tIns="0" rIns="0" bIns="0" anchor="ctr" anchorCtr="1">
            <a:noAutofit/>
          </a:bodyPr>
          <a:lstStyle>
            <a:lvl1pPr marL="0" indent="0">
              <a:buNone/>
              <a:defRPr sz="2400">
                <a:solidFill>
                  <a:srgbClr val="0073BD"/>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en-US" altLang="ja-JP" dirty="0"/>
              <a:t>01</a:t>
            </a:r>
            <a:endParaRPr kumimoji="1" lang="ja-JP" altLang="en-US" dirty="0"/>
          </a:p>
        </p:txBody>
      </p:sp>
      <p:sp>
        <p:nvSpPr>
          <p:cNvPr id="106" name="テキスト プレースホルダー 4"/>
          <p:cNvSpPr>
            <a:spLocks noGrp="1"/>
          </p:cNvSpPr>
          <p:nvPr>
            <p:ph type="body" sz="quarter" idx="63" hasCustomPrompt="1"/>
          </p:nvPr>
        </p:nvSpPr>
        <p:spPr>
          <a:xfrm>
            <a:off x="6338349" y="2395493"/>
            <a:ext cx="687340" cy="380969"/>
          </a:xfrm>
          <a:noFill/>
        </p:spPr>
        <p:txBody>
          <a:bodyPr wrap="none" lIns="0" tIns="0" rIns="0" bIns="0" anchor="ctr" anchorCtr="1">
            <a:noAutofit/>
          </a:bodyPr>
          <a:lstStyle>
            <a:lvl1pPr marL="0" indent="0">
              <a:buNone/>
              <a:defRPr sz="2400">
                <a:solidFill>
                  <a:srgbClr val="0073BD"/>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en-US" altLang="ja-JP" dirty="0"/>
              <a:t>01</a:t>
            </a:r>
            <a:endParaRPr kumimoji="1" lang="ja-JP" altLang="en-US" dirty="0"/>
          </a:p>
        </p:txBody>
      </p:sp>
      <p:sp>
        <p:nvSpPr>
          <p:cNvPr id="107" name="テキスト プレースホルダー 4"/>
          <p:cNvSpPr>
            <a:spLocks noGrp="1"/>
          </p:cNvSpPr>
          <p:nvPr>
            <p:ph type="body" sz="quarter" idx="64" hasCustomPrompt="1"/>
          </p:nvPr>
        </p:nvSpPr>
        <p:spPr>
          <a:xfrm>
            <a:off x="6338349" y="3750481"/>
            <a:ext cx="687340" cy="380969"/>
          </a:xfrm>
          <a:noFill/>
        </p:spPr>
        <p:txBody>
          <a:bodyPr wrap="none" lIns="0" tIns="0" rIns="0" bIns="0" anchor="ctr" anchorCtr="1">
            <a:noAutofit/>
          </a:bodyPr>
          <a:lstStyle>
            <a:lvl1pPr marL="0" indent="0">
              <a:buNone/>
              <a:defRPr sz="2400">
                <a:solidFill>
                  <a:srgbClr val="0073BD"/>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en-US" altLang="ja-JP" dirty="0"/>
              <a:t>01</a:t>
            </a:r>
            <a:endParaRPr kumimoji="1" lang="ja-JP" altLang="en-US" dirty="0"/>
          </a:p>
        </p:txBody>
      </p:sp>
      <p:sp>
        <p:nvSpPr>
          <p:cNvPr id="108" name="テキスト プレースホルダー 4"/>
          <p:cNvSpPr>
            <a:spLocks noGrp="1"/>
          </p:cNvSpPr>
          <p:nvPr>
            <p:ph type="body" sz="quarter" idx="65" hasCustomPrompt="1"/>
          </p:nvPr>
        </p:nvSpPr>
        <p:spPr>
          <a:xfrm>
            <a:off x="6338349" y="4428178"/>
            <a:ext cx="687340" cy="380969"/>
          </a:xfrm>
          <a:noFill/>
        </p:spPr>
        <p:txBody>
          <a:bodyPr wrap="none" lIns="0" tIns="0" rIns="0" bIns="0" anchor="ctr" anchorCtr="1">
            <a:noAutofit/>
          </a:bodyPr>
          <a:lstStyle>
            <a:lvl1pPr marL="0" indent="0">
              <a:buNone/>
              <a:defRPr sz="2400">
                <a:solidFill>
                  <a:srgbClr val="0073BD"/>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en-US" altLang="ja-JP" dirty="0"/>
              <a:t>01</a:t>
            </a:r>
            <a:endParaRPr kumimoji="1" lang="ja-JP" altLang="en-US" dirty="0"/>
          </a:p>
        </p:txBody>
      </p:sp>
      <p:sp>
        <p:nvSpPr>
          <p:cNvPr id="109" name="テキスト プレースホルダー 4"/>
          <p:cNvSpPr>
            <a:spLocks noGrp="1"/>
          </p:cNvSpPr>
          <p:nvPr>
            <p:ph type="body" sz="quarter" idx="66" hasCustomPrompt="1"/>
          </p:nvPr>
        </p:nvSpPr>
        <p:spPr>
          <a:xfrm>
            <a:off x="6338349" y="5091124"/>
            <a:ext cx="687340" cy="380969"/>
          </a:xfrm>
          <a:noFill/>
        </p:spPr>
        <p:txBody>
          <a:bodyPr wrap="none" lIns="0" tIns="0" rIns="0" bIns="0" anchor="ctr" anchorCtr="1">
            <a:noAutofit/>
          </a:bodyPr>
          <a:lstStyle>
            <a:lvl1pPr marL="0" indent="0">
              <a:buNone/>
              <a:defRPr sz="2400">
                <a:solidFill>
                  <a:srgbClr val="0073BD"/>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en-US" altLang="ja-JP" dirty="0"/>
              <a:t>01</a:t>
            </a:r>
            <a:endParaRPr kumimoji="1" lang="ja-JP" altLang="en-US" dirty="0"/>
          </a:p>
        </p:txBody>
      </p:sp>
      <p:sp>
        <p:nvSpPr>
          <p:cNvPr id="110" name="テキスト プレースホルダー 4"/>
          <p:cNvSpPr>
            <a:spLocks noGrp="1"/>
          </p:cNvSpPr>
          <p:nvPr>
            <p:ph type="body" sz="quarter" idx="67" hasCustomPrompt="1"/>
          </p:nvPr>
        </p:nvSpPr>
        <p:spPr>
          <a:xfrm>
            <a:off x="6338349" y="5799287"/>
            <a:ext cx="687340" cy="380969"/>
          </a:xfrm>
          <a:noFill/>
        </p:spPr>
        <p:txBody>
          <a:bodyPr wrap="none" lIns="0" tIns="0" rIns="0" bIns="0" anchor="ctr" anchorCtr="1">
            <a:noAutofit/>
          </a:bodyPr>
          <a:lstStyle>
            <a:lvl1pPr marL="0" indent="0">
              <a:buNone/>
              <a:defRPr sz="2400">
                <a:solidFill>
                  <a:srgbClr val="0073BD"/>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en-US" altLang="ja-JP" dirty="0"/>
              <a:t>01</a:t>
            </a:r>
            <a:endParaRPr kumimoji="1" lang="ja-JP" altLang="en-US" dirty="0"/>
          </a:p>
        </p:txBody>
      </p:sp>
      <p:sp>
        <p:nvSpPr>
          <p:cNvPr id="32" name="正方形/長方形 31"/>
          <p:cNvSpPr/>
          <p:nvPr userDrawn="1"/>
        </p:nvSpPr>
        <p:spPr>
          <a:xfrm>
            <a:off x="1275006" y="691525"/>
            <a:ext cx="955629" cy="707886"/>
          </a:xfrm>
          <a:prstGeom prst="rect">
            <a:avLst/>
          </a:prstGeom>
        </p:spPr>
        <p:txBody>
          <a:bodyPr wrap="square">
            <a:spAutoFit/>
          </a:bodyPr>
          <a:lstStyle/>
          <a:p>
            <a:r>
              <a:rPr lang="ja-JP" altLang="en-US" sz="4000" b="1" dirty="0">
                <a:solidFill>
                  <a:schemeClr val="bg1"/>
                </a:solidFill>
                <a:latin typeface="UD デジタル 教科書体 NK-B" panose="02020700000000000000" pitchFamily="18" charset="-128"/>
                <a:ea typeface="UD デジタル 教科書体 NK-B" panose="02020700000000000000" pitchFamily="18" charset="-128"/>
              </a:rPr>
              <a:t>章</a:t>
            </a:r>
          </a:p>
        </p:txBody>
      </p:sp>
      <p:sp>
        <p:nvSpPr>
          <p:cNvPr id="33" name="正方形/長方形 32"/>
          <p:cNvSpPr/>
          <p:nvPr userDrawn="1"/>
        </p:nvSpPr>
        <p:spPr>
          <a:xfrm>
            <a:off x="420514" y="298677"/>
            <a:ext cx="982961" cy="1330557"/>
          </a:xfrm>
          <a:prstGeom prst="rect">
            <a:avLst/>
          </a:prstGeom>
        </p:spPr>
        <p:txBody>
          <a:bodyPr wrap="non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8800" b="0" i="0" u="none" strike="noStrike" kern="1200" cap="none" spc="0" normalizeH="0" baseline="0" noProof="0" dirty="0">
                <a:ln>
                  <a:noFill/>
                </a:ln>
                <a:solidFill>
                  <a:schemeClr val="bg1"/>
                </a:solidFill>
                <a:effectLst/>
                <a:uLnTx/>
                <a:uFillTx/>
                <a:latin typeface="UD デジタル 教科書体 NK-B" panose="02020700000000000000" pitchFamily="18" charset="-128"/>
                <a:ea typeface="UD デジタル 教科書体 NK-B" panose="02020700000000000000" pitchFamily="18" charset="-128"/>
                <a:cs typeface="+mn-cs"/>
              </a:rPr>
              <a:t>１</a:t>
            </a:r>
          </a:p>
        </p:txBody>
      </p:sp>
      <p:sp>
        <p:nvSpPr>
          <p:cNvPr id="34" name="テキスト プレースホルダー 4"/>
          <p:cNvSpPr>
            <a:spLocks noGrp="1"/>
          </p:cNvSpPr>
          <p:nvPr>
            <p:ph type="body" sz="quarter" idx="35" hasCustomPrompt="1"/>
          </p:nvPr>
        </p:nvSpPr>
        <p:spPr>
          <a:xfrm>
            <a:off x="2484223" y="579572"/>
            <a:ext cx="8754684" cy="742019"/>
          </a:xfrm>
          <a:noFill/>
        </p:spPr>
        <p:txBody>
          <a:bodyPr wrap="none" lIns="0" tIns="0" rIns="0" bIns="0" anchor="ctr" anchorCtr="0">
            <a:noAutofit/>
          </a:bodyPr>
          <a:lstStyle>
            <a:lvl1pPr marL="0" indent="0" algn="l">
              <a:buNone/>
              <a:defRPr sz="5000" b="1">
                <a:solidFill>
                  <a:schemeClr val="bg1"/>
                </a:solidFill>
                <a:latin typeface="UD デジタル 教科書体 NK-B" panose="02020700000000000000" pitchFamily="18" charset="-128"/>
                <a:ea typeface="UD デジタル 教科書体 NK-B" panose="02020700000000000000" pitchFamily="18" charset="-128"/>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ja-JP" altLang="en-US" dirty="0"/>
              <a:t>章タイトル</a:t>
            </a:r>
          </a:p>
        </p:txBody>
      </p:sp>
    </p:spTree>
    <p:extLst>
      <p:ext uri="{BB962C8B-B14F-4D97-AF65-F5344CB8AC3E}">
        <p14:creationId xmlns:p14="http://schemas.microsoft.com/office/powerpoint/2010/main" val="2781360291"/>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節タイトル">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99249" y="513186"/>
            <a:ext cx="9509959" cy="1578369"/>
          </a:xfrm>
          <a:noFill/>
        </p:spPr>
        <p:txBody>
          <a:bodyPr anchor="ctr">
            <a:normAutofit/>
          </a:bodyPr>
          <a:lstStyle>
            <a:lvl1pPr>
              <a:defRPr sz="4400" b="1">
                <a:ln>
                  <a:noFill/>
                </a:ln>
                <a:solidFill>
                  <a:schemeClr val="tx1"/>
                </a:solidFill>
                <a:effectLst>
                  <a:outerShdw algn="tl" rotWithShape="0">
                    <a:prstClr val="black"/>
                  </a:outerShdw>
                </a:effectLst>
                <a:latin typeface="UD デジタル 教科書体 NK-B" panose="02020700000000000000" pitchFamily="18" charset="-128"/>
                <a:ea typeface="UD デジタル 教科書体 NK-B" panose="02020700000000000000" pitchFamily="18" charset="-128"/>
              </a:defRPr>
            </a:lvl1pPr>
          </a:lstStyle>
          <a:p>
            <a:r>
              <a:rPr lang="ja-JP" altLang="en-US" dirty="0"/>
              <a:t>節タイトル</a:t>
            </a:r>
            <a:endParaRPr lang="en-US" dirty="0"/>
          </a:p>
        </p:txBody>
      </p:sp>
      <p:sp>
        <p:nvSpPr>
          <p:cNvPr id="3" name="Text Placeholder 2"/>
          <p:cNvSpPr>
            <a:spLocks noGrp="1"/>
          </p:cNvSpPr>
          <p:nvPr>
            <p:ph type="body" idx="1" hasCustomPrompt="1"/>
          </p:nvPr>
        </p:nvSpPr>
        <p:spPr>
          <a:xfrm>
            <a:off x="1989476" y="3933683"/>
            <a:ext cx="7936537" cy="38893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dirty="0"/>
              <a:t>見出し１</a:t>
            </a:r>
          </a:p>
        </p:txBody>
      </p:sp>
      <p:sp>
        <p:nvSpPr>
          <p:cNvPr id="10" name="Slide Number Placeholder 5"/>
          <p:cNvSpPr>
            <a:spLocks noGrp="1"/>
          </p:cNvSpPr>
          <p:nvPr>
            <p:ph type="sldNum" sz="quarter" idx="12"/>
          </p:nvPr>
        </p:nvSpPr>
        <p:spPr>
          <a:xfrm>
            <a:off x="9448800" y="6538913"/>
            <a:ext cx="2743200" cy="306000"/>
          </a:xfrm>
          <a:prstGeom prst="rect">
            <a:avLst/>
          </a:prstGeom>
        </p:spPr>
        <p:txBody>
          <a:bodyPr anchor="ctr"/>
          <a:lstStyle>
            <a:lvl1pPr algn="r">
              <a:defRPr sz="1200">
                <a:solidFill>
                  <a:schemeClr val="tx1"/>
                </a:solidFill>
                <a:latin typeface="Meiryo UI" panose="020B0604030504040204" pitchFamily="50" charset="-128"/>
                <a:ea typeface="Meiryo UI" panose="020B0604030504040204" pitchFamily="50" charset="-128"/>
              </a:defRPr>
            </a:lvl1pPr>
          </a:lstStyle>
          <a:p>
            <a:fld id="{3341DCAC-D657-49AC-AFA1-66DB296B9906}" type="slidenum">
              <a:rPr lang="ja-JP" altLang="en-US" smtClean="0"/>
              <a:pPr/>
              <a:t>‹#›</a:t>
            </a:fld>
            <a:endParaRPr lang="ja-JP" altLang="en-US"/>
          </a:p>
        </p:txBody>
      </p:sp>
      <p:sp>
        <p:nvSpPr>
          <p:cNvPr id="11" name="テキスト プレースホルダー 7"/>
          <p:cNvSpPr>
            <a:spLocks noGrp="1"/>
          </p:cNvSpPr>
          <p:nvPr>
            <p:ph type="body" sz="quarter" idx="13" hasCustomPrompt="1"/>
          </p:nvPr>
        </p:nvSpPr>
        <p:spPr>
          <a:xfrm>
            <a:off x="0" y="1"/>
            <a:ext cx="8764693" cy="254000"/>
          </a:xfrm>
        </p:spPr>
        <p:txBody>
          <a:bodyPr>
            <a:noAutofit/>
          </a:bodyPr>
          <a:lstStyle>
            <a:lvl1pPr marL="0" indent="0">
              <a:buNone/>
              <a:defRPr sz="1200"/>
            </a:lvl1pPr>
            <a:lvl2pPr>
              <a:defRPr sz="1600"/>
            </a:lvl2pPr>
            <a:lvl3pPr>
              <a:defRPr sz="1400"/>
            </a:lvl3pPr>
            <a:lvl4pPr>
              <a:defRPr sz="1200"/>
            </a:lvl4pPr>
            <a:lvl5pPr>
              <a:defRPr sz="1200"/>
            </a:lvl5pPr>
          </a:lstStyle>
          <a:p>
            <a:pPr lvl="0"/>
            <a:r>
              <a:rPr kumimoji="1" lang="en-US" altLang="ja-JP" dirty="0"/>
              <a:t>1</a:t>
            </a:r>
            <a:r>
              <a:rPr kumimoji="1" lang="ja-JP" altLang="en-US" dirty="0"/>
              <a:t>章　情報社会</a:t>
            </a:r>
          </a:p>
        </p:txBody>
      </p:sp>
      <p:sp>
        <p:nvSpPr>
          <p:cNvPr id="12" name="テキスト プレースホルダー 14"/>
          <p:cNvSpPr>
            <a:spLocks noGrp="1"/>
          </p:cNvSpPr>
          <p:nvPr>
            <p:ph type="body" sz="quarter" idx="14" hasCustomPrompt="1"/>
          </p:nvPr>
        </p:nvSpPr>
        <p:spPr>
          <a:xfrm>
            <a:off x="0" y="6538913"/>
            <a:ext cx="4023784" cy="306000"/>
          </a:xfrm>
        </p:spPr>
        <p:txBody>
          <a:bodyPr anchor="ctr">
            <a:normAutofit/>
          </a:bodyPr>
          <a:lstStyle>
            <a:lvl1pPr marL="0" indent="0">
              <a:buNone/>
              <a:defRPr sz="1200"/>
            </a:lvl1pPr>
          </a:lstStyle>
          <a:p>
            <a:pPr lvl="0"/>
            <a:r>
              <a:rPr kumimoji="1" lang="ja-JP" altLang="en-US" dirty="0"/>
              <a:t>教科書対応ページ</a:t>
            </a:r>
          </a:p>
        </p:txBody>
      </p:sp>
      <p:sp>
        <p:nvSpPr>
          <p:cNvPr id="8" name="Text Placeholder 2"/>
          <p:cNvSpPr>
            <a:spLocks noGrp="1"/>
          </p:cNvSpPr>
          <p:nvPr>
            <p:ph type="body" idx="15" hasCustomPrompt="1"/>
          </p:nvPr>
        </p:nvSpPr>
        <p:spPr>
          <a:xfrm>
            <a:off x="1631447" y="3927762"/>
            <a:ext cx="347572" cy="394857"/>
          </a:xfrm>
          <a:solidFill>
            <a:srgbClr val="0073BD"/>
          </a:solidFill>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ja-JP" dirty="0"/>
              <a:t>1</a:t>
            </a:r>
            <a:endParaRPr lang="ja-JP" altLang="en-US" dirty="0"/>
          </a:p>
        </p:txBody>
      </p:sp>
      <p:sp>
        <p:nvSpPr>
          <p:cNvPr id="9" name="Text Placeholder 2"/>
          <p:cNvSpPr>
            <a:spLocks noGrp="1"/>
          </p:cNvSpPr>
          <p:nvPr>
            <p:ph type="body" idx="16" hasCustomPrompt="1"/>
          </p:nvPr>
        </p:nvSpPr>
        <p:spPr>
          <a:xfrm>
            <a:off x="1989476" y="4420901"/>
            <a:ext cx="7936537" cy="38893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dirty="0"/>
              <a:t>見出し１</a:t>
            </a:r>
          </a:p>
        </p:txBody>
      </p:sp>
      <p:sp>
        <p:nvSpPr>
          <p:cNvPr id="14" name="Text Placeholder 2"/>
          <p:cNvSpPr>
            <a:spLocks noGrp="1"/>
          </p:cNvSpPr>
          <p:nvPr>
            <p:ph type="body" idx="18" hasCustomPrompt="1"/>
          </p:nvPr>
        </p:nvSpPr>
        <p:spPr>
          <a:xfrm>
            <a:off x="1989476" y="4908119"/>
            <a:ext cx="7936537" cy="38893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dirty="0"/>
              <a:t>見出し１</a:t>
            </a:r>
          </a:p>
        </p:txBody>
      </p:sp>
      <p:sp>
        <p:nvSpPr>
          <p:cNvPr id="16" name="Text Placeholder 2"/>
          <p:cNvSpPr>
            <a:spLocks noGrp="1"/>
          </p:cNvSpPr>
          <p:nvPr>
            <p:ph type="body" idx="20" hasCustomPrompt="1"/>
          </p:nvPr>
        </p:nvSpPr>
        <p:spPr>
          <a:xfrm>
            <a:off x="1989476" y="5395337"/>
            <a:ext cx="7936537" cy="38893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dirty="0"/>
              <a:t>見出し１</a:t>
            </a:r>
          </a:p>
        </p:txBody>
      </p:sp>
      <p:sp>
        <p:nvSpPr>
          <p:cNvPr id="18" name="Text Placeholder 2"/>
          <p:cNvSpPr>
            <a:spLocks noGrp="1"/>
          </p:cNvSpPr>
          <p:nvPr>
            <p:ph type="body" idx="22" hasCustomPrompt="1"/>
          </p:nvPr>
        </p:nvSpPr>
        <p:spPr>
          <a:xfrm>
            <a:off x="1989476" y="5882556"/>
            <a:ext cx="7936537" cy="38893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dirty="0"/>
              <a:t>見出し１</a:t>
            </a:r>
          </a:p>
        </p:txBody>
      </p:sp>
      <p:sp>
        <p:nvSpPr>
          <p:cNvPr id="23" name="テキスト プレースホルダー 22"/>
          <p:cNvSpPr>
            <a:spLocks noGrp="1"/>
          </p:cNvSpPr>
          <p:nvPr>
            <p:ph type="body" sz="quarter" idx="24" hasCustomPrompt="1"/>
          </p:nvPr>
        </p:nvSpPr>
        <p:spPr>
          <a:xfrm>
            <a:off x="578620" y="321913"/>
            <a:ext cx="1384175" cy="1874933"/>
          </a:xfrm>
          <a:solidFill>
            <a:srgbClr val="0073BD"/>
          </a:solidFill>
        </p:spPr>
        <p:txBody>
          <a:bodyPr wrap="none" anchor="ctr" anchorCtr="1">
            <a:noAutofit/>
          </a:bodyPr>
          <a:lstStyle>
            <a:lvl1pPr>
              <a:defRPr sz="8000" b="0" spc="-300">
                <a:solidFill>
                  <a:schemeClr val="bg1"/>
                </a:solidFill>
                <a:latin typeface="UD デジタル 教科書体 N-R" panose="02020400000000000000" pitchFamily="17" charset="-128"/>
                <a:ea typeface="UD デジタル 教科書体 N-R" panose="02020400000000000000" pitchFamily="17" charset="-128"/>
                <a:cs typeface="UD デジタル 教科書体 N-R" panose="02020400000000000000" pitchFamily="17" charset="-128"/>
              </a:defRPr>
            </a:lvl1pPr>
            <a:lvl2pPr>
              <a:defRPr sz="7200"/>
            </a:lvl2pPr>
            <a:lvl3pPr>
              <a:defRPr sz="7200"/>
            </a:lvl3pPr>
            <a:lvl4pPr>
              <a:defRPr sz="7200"/>
            </a:lvl4pPr>
            <a:lvl5pPr>
              <a:defRPr sz="7200"/>
            </a:lvl5pPr>
          </a:lstStyle>
          <a:p>
            <a:pPr lvl="0"/>
            <a:r>
              <a:rPr kumimoji="1" lang="en-US" altLang="ja-JP" dirty="0"/>
              <a:t>01</a:t>
            </a:r>
            <a:endParaRPr kumimoji="1" lang="ja-JP" altLang="en-US" dirty="0"/>
          </a:p>
        </p:txBody>
      </p:sp>
      <p:sp>
        <p:nvSpPr>
          <p:cNvPr id="25" name="テキスト プレースホルダー 24"/>
          <p:cNvSpPr>
            <a:spLocks noGrp="1"/>
          </p:cNvSpPr>
          <p:nvPr>
            <p:ph type="body" sz="quarter" idx="25" hasCustomPrompt="1"/>
          </p:nvPr>
        </p:nvSpPr>
        <p:spPr>
          <a:xfrm>
            <a:off x="578620" y="2468875"/>
            <a:ext cx="11034760" cy="1137043"/>
          </a:xfrm>
        </p:spPr>
        <p:txBody>
          <a:bodyPr/>
          <a:lstStyle/>
          <a:p>
            <a:pPr lvl="0"/>
            <a:r>
              <a:rPr kumimoji="1" lang="ja-JP" altLang="en-US" dirty="0"/>
              <a:t>リード文</a:t>
            </a:r>
          </a:p>
        </p:txBody>
      </p:sp>
      <p:sp>
        <p:nvSpPr>
          <p:cNvPr id="26" name="Text Placeholder 2"/>
          <p:cNvSpPr>
            <a:spLocks noGrp="1"/>
          </p:cNvSpPr>
          <p:nvPr>
            <p:ph type="body" idx="26" hasCustomPrompt="1"/>
          </p:nvPr>
        </p:nvSpPr>
        <p:spPr>
          <a:xfrm>
            <a:off x="1631447" y="4417146"/>
            <a:ext cx="347572" cy="394857"/>
          </a:xfrm>
          <a:solidFill>
            <a:srgbClr val="0073BD"/>
          </a:solidFill>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ja-JP" dirty="0"/>
              <a:t>1</a:t>
            </a:r>
            <a:endParaRPr lang="ja-JP" altLang="en-US" dirty="0"/>
          </a:p>
        </p:txBody>
      </p:sp>
      <p:sp>
        <p:nvSpPr>
          <p:cNvPr id="33" name="Text Placeholder 2"/>
          <p:cNvSpPr>
            <a:spLocks noGrp="1"/>
          </p:cNvSpPr>
          <p:nvPr>
            <p:ph type="body" idx="27" hasCustomPrompt="1"/>
          </p:nvPr>
        </p:nvSpPr>
        <p:spPr>
          <a:xfrm>
            <a:off x="1631447" y="4902198"/>
            <a:ext cx="347572" cy="394857"/>
          </a:xfrm>
          <a:solidFill>
            <a:srgbClr val="0073BD"/>
          </a:solidFill>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ja-JP" dirty="0"/>
              <a:t>1</a:t>
            </a:r>
            <a:endParaRPr lang="ja-JP" altLang="en-US" dirty="0"/>
          </a:p>
        </p:txBody>
      </p:sp>
      <p:sp>
        <p:nvSpPr>
          <p:cNvPr id="34" name="Text Placeholder 2"/>
          <p:cNvSpPr>
            <a:spLocks noGrp="1"/>
          </p:cNvSpPr>
          <p:nvPr>
            <p:ph type="body" idx="28" hasCustomPrompt="1"/>
          </p:nvPr>
        </p:nvSpPr>
        <p:spPr>
          <a:xfrm>
            <a:off x="1631447" y="5393506"/>
            <a:ext cx="347572" cy="394857"/>
          </a:xfrm>
          <a:solidFill>
            <a:srgbClr val="0073BD"/>
          </a:solidFill>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ja-JP" dirty="0"/>
              <a:t>1</a:t>
            </a:r>
            <a:endParaRPr lang="ja-JP" altLang="en-US" dirty="0"/>
          </a:p>
        </p:txBody>
      </p:sp>
      <p:sp>
        <p:nvSpPr>
          <p:cNvPr id="35" name="Text Placeholder 2"/>
          <p:cNvSpPr>
            <a:spLocks noGrp="1"/>
          </p:cNvSpPr>
          <p:nvPr>
            <p:ph type="body" idx="29" hasCustomPrompt="1"/>
          </p:nvPr>
        </p:nvSpPr>
        <p:spPr>
          <a:xfrm>
            <a:off x="1631447" y="5872027"/>
            <a:ext cx="347572" cy="394857"/>
          </a:xfrm>
          <a:solidFill>
            <a:srgbClr val="0073BD"/>
          </a:solidFill>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ja-JP" dirty="0"/>
              <a:t>1</a:t>
            </a:r>
            <a:endParaRPr lang="ja-JP" altLang="en-US" dirty="0"/>
          </a:p>
        </p:txBody>
      </p:sp>
    </p:spTree>
    <p:extLst>
      <p:ext uri="{BB962C8B-B14F-4D97-AF65-F5344CB8AC3E}">
        <p14:creationId xmlns:p14="http://schemas.microsoft.com/office/powerpoint/2010/main" val="858455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6" name="テキスト プレースホルダー 5"/>
          <p:cNvSpPr>
            <a:spLocks noGrp="1"/>
          </p:cNvSpPr>
          <p:nvPr>
            <p:ph type="body" sz="quarter" idx="16"/>
          </p:nvPr>
        </p:nvSpPr>
        <p:spPr>
          <a:xfrm>
            <a:off x="365760" y="1463042"/>
            <a:ext cx="11626142" cy="4893310"/>
          </a:xfrm>
        </p:spPr>
        <p:txBody>
          <a:bodyPr/>
          <a:lstStyle>
            <a:lvl2pPr marL="360363" indent="0">
              <a:defRPr/>
            </a:lvl2pPr>
            <a:lvl3pPr marL="720725" indent="0">
              <a:defRPr sz="2600"/>
            </a:lvl3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2" name="Title 1"/>
          <p:cNvSpPr>
            <a:spLocks noGrp="1"/>
          </p:cNvSpPr>
          <p:nvPr>
            <p:ph type="title" hasCustomPrompt="1"/>
          </p:nvPr>
        </p:nvSpPr>
        <p:spPr>
          <a:xfrm>
            <a:off x="365760" y="365127"/>
            <a:ext cx="921108" cy="828000"/>
          </a:xfrm>
          <a:solidFill>
            <a:srgbClr val="0073BD"/>
          </a:solidFill>
        </p:spPr>
        <p:txBody>
          <a:bodyPr anchor="ctr" anchorCtr="1"/>
          <a:lstStyle>
            <a:lvl1pPr>
              <a:defRPr b="1">
                <a:ln>
                  <a:noFill/>
                </a:ln>
                <a:solidFill>
                  <a:schemeClr val="bg1"/>
                </a:solidFill>
                <a:latin typeface="UD デジタル 教科書体 N-R" panose="02020400000000000000" pitchFamily="17" charset="-128"/>
                <a:ea typeface="UD デジタル 教科書体 N-R" panose="02020400000000000000" pitchFamily="17" charset="-128"/>
              </a:defRPr>
            </a:lvl1pPr>
          </a:lstStyle>
          <a:p>
            <a:r>
              <a:rPr lang="en-US" altLang="ja-JP" dirty="0"/>
              <a:t>1</a:t>
            </a:r>
            <a:endParaRPr lang="en-US" dirty="0"/>
          </a:p>
        </p:txBody>
      </p:sp>
      <p:sp>
        <p:nvSpPr>
          <p:cNvPr id="12" name="Slide Number Placeholder 5"/>
          <p:cNvSpPr>
            <a:spLocks noGrp="1"/>
          </p:cNvSpPr>
          <p:nvPr>
            <p:ph type="sldNum" sz="quarter" idx="12"/>
          </p:nvPr>
        </p:nvSpPr>
        <p:spPr>
          <a:xfrm>
            <a:off x="9448800" y="6538913"/>
            <a:ext cx="2743200" cy="306000"/>
          </a:xfrm>
          <a:prstGeom prst="rect">
            <a:avLst/>
          </a:prstGeom>
        </p:spPr>
        <p:txBody>
          <a:bodyPr anchor="ctr"/>
          <a:lstStyle>
            <a:lvl1pPr algn="r">
              <a:defRPr sz="1200">
                <a:solidFill>
                  <a:schemeClr val="tx1"/>
                </a:solidFill>
                <a:latin typeface="Meiryo UI" panose="020B0604030504040204" pitchFamily="50" charset="-128"/>
                <a:ea typeface="Meiryo UI" panose="020B0604030504040204" pitchFamily="50" charset="-128"/>
              </a:defRPr>
            </a:lvl1pPr>
          </a:lstStyle>
          <a:p>
            <a:fld id="{3341DCAC-D657-49AC-AFA1-66DB296B9906}" type="slidenum">
              <a:rPr lang="ja-JP" altLang="en-US" smtClean="0"/>
              <a:pPr/>
              <a:t>‹#›</a:t>
            </a:fld>
            <a:endParaRPr lang="ja-JP" altLang="en-US"/>
          </a:p>
        </p:txBody>
      </p:sp>
      <p:sp>
        <p:nvSpPr>
          <p:cNvPr id="13" name="テキスト プレースホルダー 7"/>
          <p:cNvSpPr>
            <a:spLocks noGrp="1"/>
          </p:cNvSpPr>
          <p:nvPr>
            <p:ph type="body" sz="quarter" idx="13" hasCustomPrompt="1"/>
          </p:nvPr>
        </p:nvSpPr>
        <p:spPr>
          <a:xfrm>
            <a:off x="0" y="1"/>
            <a:ext cx="8764693" cy="254000"/>
          </a:xfrm>
        </p:spPr>
        <p:txBody>
          <a:bodyPr>
            <a:noAutofit/>
          </a:bodyPr>
          <a:lstStyle>
            <a:lvl1pPr marL="0" indent="0">
              <a:buNone/>
              <a:defRPr sz="1200"/>
            </a:lvl1pPr>
            <a:lvl2pPr>
              <a:defRPr sz="1600"/>
            </a:lvl2pPr>
            <a:lvl3pPr>
              <a:defRPr sz="1400"/>
            </a:lvl3pPr>
            <a:lvl4pPr>
              <a:defRPr sz="1200"/>
            </a:lvl4pPr>
            <a:lvl5pPr>
              <a:defRPr sz="1200"/>
            </a:lvl5pPr>
          </a:lstStyle>
          <a:p>
            <a:pPr lvl="0"/>
            <a:r>
              <a:rPr kumimoji="1" lang="ja-JP" altLang="en-US" dirty="0"/>
              <a:t>章・節タイトル</a:t>
            </a:r>
          </a:p>
        </p:txBody>
      </p:sp>
      <p:sp>
        <p:nvSpPr>
          <p:cNvPr id="15" name="テキスト プレースホルダー 14"/>
          <p:cNvSpPr>
            <a:spLocks noGrp="1"/>
          </p:cNvSpPr>
          <p:nvPr>
            <p:ph type="body" sz="quarter" idx="14" hasCustomPrompt="1"/>
          </p:nvPr>
        </p:nvSpPr>
        <p:spPr>
          <a:xfrm>
            <a:off x="0" y="6538913"/>
            <a:ext cx="4023784" cy="306000"/>
          </a:xfrm>
        </p:spPr>
        <p:txBody>
          <a:bodyPr anchor="ctr">
            <a:normAutofit/>
          </a:bodyPr>
          <a:lstStyle>
            <a:lvl1pPr marL="0" indent="0">
              <a:buNone/>
              <a:defRPr sz="1200"/>
            </a:lvl1pPr>
          </a:lstStyle>
          <a:p>
            <a:pPr lvl="0"/>
            <a:r>
              <a:rPr kumimoji="1" lang="ja-JP" altLang="en-US" dirty="0"/>
              <a:t>教科書対応ページ・項番号・見出し</a:t>
            </a:r>
          </a:p>
        </p:txBody>
      </p:sp>
      <p:sp>
        <p:nvSpPr>
          <p:cNvPr id="5" name="テキスト プレースホルダー 4"/>
          <p:cNvSpPr>
            <a:spLocks noGrp="1"/>
          </p:cNvSpPr>
          <p:nvPr>
            <p:ph type="body" sz="quarter" idx="15" hasCustomPrompt="1"/>
          </p:nvPr>
        </p:nvSpPr>
        <p:spPr>
          <a:xfrm>
            <a:off x="1452209" y="365128"/>
            <a:ext cx="10643985" cy="863308"/>
          </a:xfrm>
        </p:spPr>
        <p:txBody>
          <a:bodyPr anchor="ctr" anchorCtr="0">
            <a:noAutofit/>
          </a:bodyPr>
          <a:lstStyle>
            <a:lvl1pPr>
              <a:defRPr sz="4400" b="1">
                <a:solidFill>
                  <a:schemeClr val="tx1"/>
                </a:solidFill>
              </a:defRPr>
            </a:lvl1pPr>
            <a:lvl2pPr>
              <a:defRPr sz="4400">
                <a:solidFill>
                  <a:schemeClr val="accent4">
                    <a:lumMod val="75000"/>
                  </a:schemeClr>
                </a:solidFill>
              </a:defRPr>
            </a:lvl2pPr>
            <a:lvl3pPr>
              <a:defRPr sz="4400">
                <a:solidFill>
                  <a:schemeClr val="accent4">
                    <a:lumMod val="75000"/>
                  </a:schemeClr>
                </a:solidFill>
              </a:defRPr>
            </a:lvl3pPr>
            <a:lvl4pPr>
              <a:defRPr sz="4400">
                <a:solidFill>
                  <a:schemeClr val="accent4">
                    <a:lumMod val="75000"/>
                  </a:schemeClr>
                </a:solidFill>
              </a:defRPr>
            </a:lvl4pPr>
            <a:lvl5pPr>
              <a:defRPr sz="4400">
                <a:solidFill>
                  <a:schemeClr val="accent4">
                    <a:lumMod val="75000"/>
                  </a:schemeClr>
                </a:solidFill>
              </a:defRPr>
            </a:lvl5pPr>
          </a:lstStyle>
          <a:p>
            <a:pPr lvl="0"/>
            <a:r>
              <a:rPr kumimoji="1" lang="ja-JP" altLang="en-US" dirty="0"/>
              <a:t>見出し</a:t>
            </a:r>
          </a:p>
        </p:txBody>
      </p:sp>
    </p:spTree>
    <p:extLst>
      <p:ext uri="{BB962C8B-B14F-4D97-AF65-F5344CB8AC3E}">
        <p14:creationId xmlns:p14="http://schemas.microsoft.com/office/powerpoint/2010/main" val="26233298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5054" y="1449072"/>
            <a:ext cx="5762413" cy="4921248"/>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Content Placeholder 3"/>
          <p:cNvSpPr>
            <a:spLocks noGrp="1"/>
          </p:cNvSpPr>
          <p:nvPr>
            <p:ph sz="half" idx="2"/>
          </p:nvPr>
        </p:nvSpPr>
        <p:spPr>
          <a:xfrm>
            <a:off x="6185747" y="1449072"/>
            <a:ext cx="5762413" cy="4921248"/>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12" name="Slide Number Placeholder 5"/>
          <p:cNvSpPr>
            <a:spLocks noGrp="1"/>
          </p:cNvSpPr>
          <p:nvPr>
            <p:ph type="sldNum" sz="quarter" idx="12"/>
          </p:nvPr>
        </p:nvSpPr>
        <p:spPr>
          <a:xfrm>
            <a:off x="9448800" y="6538913"/>
            <a:ext cx="2743200" cy="306000"/>
          </a:xfrm>
          <a:prstGeom prst="rect">
            <a:avLst/>
          </a:prstGeom>
        </p:spPr>
        <p:txBody>
          <a:bodyPr anchor="ctr"/>
          <a:lstStyle>
            <a:lvl1pPr algn="r">
              <a:defRPr sz="1200">
                <a:solidFill>
                  <a:schemeClr val="tx1"/>
                </a:solidFill>
                <a:latin typeface="Meiryo UI" panose="020B0604030504040204" pitchFamily="50" charset="-128"/>
                <a:ea typeface="Meiryo UI" panose="020B0604030504040204" pitchFamily="50" charset="-128"/>
              </a:defRPr>
            </a:lvl1pPr>
          </a:lstStyle>
          <a:p>
            <a:fld id="{3341DCAC-D657-49AC-AFA1-66DB296B9906}" type="slidenum">
              <a:rPr lang="ja-JP" altLang="en-US" smtClean="0"/>
              <a:pPr/>
              <a:t>‹#›</a:t>
            </a:fld>
            <a:endParaRPr lang="ja-JP" altLang="en-US"/>
          </a:p>
        </p:txBody>
      </p:sp>
      <p:sp>
        <p:nvSpPr>
          <p:cNvPr id="13" name="テキスト プレースホルダー 7"/>
          <p:cNvSpPr>
            <a:spLocks noGrp="1"/>
          </p:cNvSpPr>
          <p:nvPr>
            <p:ph type="body" sz="quarter" idx="13" hasCustomPrompt="1"/>
          </p:nvPr>
        </p:nvSpPr>
        <p:spPr>
          <a:xfrm>
            <a:off x="0" y="1"/>
            <a:ext cx="8764693" cy="254000"/>
          </a:xfrm>
        </p:spPr>
        <p:txBody>
          <a:bodyPr>
            <a:noAutofit/>
          </a:bodyPr>
          <a:lstStyle>
            <a:lvl1pPr marL="0" indent="0">
              <a:buNone/>
              <a:defRPr sz="1200"/>
            </a:lvl1pPr>
            <a:lvl2pPr>
              <a:defRPr sz="1600"/>
            </a:lvl2pPr>
            <a:lvl3pPr>
              <a:defRPr sz="1400"/>
            </a:lvl3pPr>
            <a:lvl4pPr>
              <a:defRPr sz="1200"/>
            </a:lvl4pPr>
            <a:lvl5pPr>
              <a:defRPr sz="1200"/>
            </a:lvl5pPr>
          </a:lstStyle>
          <a:p>
            <a:pPr lvl="0"/>
            <a:r>
              <a:rPr kumimoji="1" lang="en-US" altLang="ja-JP" dirty="0"/>
              <a:t>1</a:t>
            </a:r>
            <a:r>
              <a:rPr kumimoji="1" lang="ja-JP" altLang="en-US" dirty="0"/>
              <a:t>章　情報社会</a:t>
            </a:r>
          </a:p>
        </p:txBody>
      </p:sp>
      <p:sp>
        <p:nvSpPr>
          <p:cNvPr id="14" name="テキスト プレースホルダー 14"/>
          <p:cNvSpPr>
            <a:spLocks noGrp="1"/>
          </p:cNvSpPr>
          <p:nvPr>
            <p:ph type="body" sz="quarter" idx="14" hasCustomPrompt="1"/>
          </p:nvPr>
        </p:nvSpPr>
        <p:spPr>
          <a:xfrm>
            <a:off x="0" y="6538913"/>
            <a:ext cx="4023784" cy="306000"/>
          </a:xfrm>
        </p:spPr>
        <p:txBody>
          <a:bodyPr anchor="ctr">
            <a:normAutofit/>
          </a:bodyPr>
          <a:lstStyle>
            <a:lvl1pPr marL="0" indent="0">
              <a:buNone/>
              <a:defRPr sz="1200"/>
            </a:lvl1pPr>
          </a:lstStyle>
          <a:p>
            <a:pPr lvl="0"/>
            <a:r>
              <a:rPr kumimoji="1" lang="ja-JP" altLang="en-US" dirty="0"/>
              <a:t>教科書対応ページ</a:t>
            </a:r>
          </a:p>
        </p:txBody>
      </p:sp>
      <p:sp>
        <p:nvSpPr>
          <p:cNvPr id="16" name="テキスト プレースホルダー 4"/>
          <p:cNvSpPr>
            <a:spLocks noGrp="1"/>
          </p:cNvSpPr>
          <p:nvPr>
            <p:ph type="body" sz="quarter" idx="15" hasCustomPrompt="1"/>
          </p:nvPr>
        </p:nvSpPr>
        <p:spPr>
          <a:xfrm>
            <a:off x="1452209" y="365128"/>
            <a:ext cx="10495952" cy="863308"/>
          </a:xfrm>
        </p:spPr>
        <p:txBody>
          <a:bodyPr anchor="ctr" anchorCtr="0">
            <a:noAutofit/>
          </a:bodyPr>
          <a:lstStyle>
            <a:lvl1pPr>
              <a:defRPr sz="4400" b="1">
                <a:solidFill>
                  <a:schemeClr val="tx1"/>
                </a:solidFill>
              </a:defRPr>
            </a:lvl1pPr>
            <a:lvl2pPr>
              <a:defRPr sz="4400">
                <a:solidFill>
                  <a:schemeClr val="accent4">
                    <a:lumMod val="75000"/>
                  </a:schemeClr>
                </a:solidFill>
              </a:defRPr>
            </a:lvl2pPr>
            <a:lvl3pPr>
              <a:defRPr sz="4400">
                <a:solidFill>
                  <a:schemeClr val="accent4">
                    <a:lumMod val="75000"/>
                  </a:schemeClr>
                </a:solidFill>
              </a:defRPr>
            </a:lvl3pPr>
            <a:lvl4pPr>
              <a:defRPr sz="4400">
                <a:solidFill>
                  <a:schemeClr val="accent4">
                    <a:lumMod val="75000"/>
                  </a:schemeClr>
                </a:solidFill>
              </a:defRPr>
            </a:lvl4pPr>
            <a:lvl5pPr>
              <a:defRPr sz="4400">
                <a:solidFill>
                  <a:schemeClr val="accent4">
                    <a:lumMod val="75000"/>
                  </a:schemeClr>
                </a:solidFill>
              </a:defRPr>
            </a:lvl5pPr>
          </a:lstStyle>
          <a:p>
            <a:pPr lvl="0"/>
            <a:r>
              <a:rPr kumimoji="1" lang="ja-JP" altLang="en-US" dirty="0"/>
              <a:t>見出し</a:t>
            </a:r>
          </a:p>
        </p:txBody>
      </p:sp>
      <p:sp>
        <p:nvSpPr>
          <p:cNvPr id="9" name="Title 1"/>
          <p:cNvSpPr>
            <a:spLocks noGrp="1"/>
          </p:cNvSpPr>
          <p:nvPr>
            <p:ph type="title" hasCustomPrompt="1"/>
          </p:nvPr>
        </p:nvSpPr>
        <p:spPr>
          <a:xfrm>
            <a:off x="365760" y="365127"/>
            <a:ext cx="921108" cy="828000"/>
          </a:xfrm>
          <a:solidFill>
            <a:srgbClr val="0073BD"/>
          </a:solidFill>
        </p:spPr>
        <p:txBody>
          <a:bodyPr anchor="ctr" anchorCtr="1"/>
          <a:lstStyle>
            <a:lvl1pPr>
              <a:defRPr b="1">
                <a:ln>
                  <a:noFill/>
                </a:ln>
                <a:solidFill>
                  <a:schemeClr val="bg1"/>
                </a:solidFill>
                <a:latin typeface="UD デジタル 教科書体 N-R" panose="02020400000000000000" pitchFamily="17" charset="-128"/>
                <a:ea typeface="UD デジタル 教科書体 N-R" panose="02020400000000000000" pitchFamily="17" charset="-128"/>
              </a:defRPr>
            </a:lvl1pPr>
          </a:lstStyle>
          <a:p>
            <a:r>
              <a:rPr lang="en-US" altLang="ja-JP" dirty="0"/>
              <a:t>1</a:t>
            </a:r>
            <a:endParaRPr lang="en-US" dirty="0"/>
          </a:p>
        </p:txBody>
      </p:sp>
    </p:spTree>
    <p:extLst>
      <p:ext uri="{BB962C8B-B14F-4D97-AF65-F5344CB8AC3E}">
        <p14:creationId xmlns:p14="http://schemas.microsoft.com/office/powerpoint/2010/main" val="1813637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問題">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 y="2783426"/>
            <a:ext cx="11460480" cy="3572927"/>
          </a:xfrm>
        </p:spPr>
        <p:txBody>
          <a:bodyPr>
            <a:normAutofit/>
          </a:bodyPr>
          <a:lstStyle>
            <a:lvl1pPr marL="0" indent="0">
              <a:spcAft>
                <a:spcPts val="1200"/>
              </a:spcAft>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ja-JP" altLang="en-US" dirty="0"/>
              <a:t>マスター テキストの書式設定</a:t>
            </a:r>
          </a:p>
        </p:txBody>
      </p:sp>
      <p:sp>
        <p:nvSpPr>
          <p:cNvPr id="12" name="Slide Number Placeholder 5"/>
          <p:cNvSpPr>
            <a:spLocks noGrp="1"/>
          </p:cNvSpPr>
          <p:nvPr>
            <p:ph type="sldNum" sz="quarter" idx="12"/>
          </p:nvPr>
        </p:nvSpPr>
        <p:spPr>
          <a:xfrm>
            <a:off x="9448800" y="6538913"/>
            <a:ext cx="2743200" cy="306000"/>
          </a:xfrm>
          <a:prstGeom prst="rect">
            <a:avLst/>
          </a:prstGeom>
        </p:spPr>
        <p:txBody>
          <a:bodyPr anchor="ctr"/>
          <a:lstStyle>
            <a:lvl1pPr algn="r">
              <a:defRPr sz="1200">
                <a:solidFill>
                  <a:schemeClr val="tx1"/>
                </a:solidFill>
                <a:latin typeface="Meiryo UI" panose="020B0604030504040204" pitchFamily="50" charset="-128"/>
                <a:ea typeface="Meiryo UI" panose="020B0604030504040204" pitchFamily="50" charset="-128"/>
              </a:defRPr>
            </a:lvl1pPr>
          </a:lstStyle>
          <a:p>
            <a:fld id="{3341DCAC-D657-49AC-AFA1-66DB296B9906}" type="slidenum">
              <a:rPr lang="ja-JP" altLang="en-US" smtClean="0"/>
              <a:pPr/>
              <a:t>‹#›</a:t>
            </a:fld>
            <a:endParaRPr lang="ja-JP" altLang="en-US"/>
          </a:p>
        </p:txBody>
      </p:sp>
      <p:sp>
        <p:nvSpPr>
          <p:cNvPr id="13" name="テキスト プレースホルダー 7"/>
          <p:cNvSpPr>
            <a:spLocks noGrp="1"/>
          </p:cNvSpPr>
          <p:nvPr>
            <p:ph type="body" sz="quarter" idx="13" hasCustomPrompt="1"/>
          </p:nvPr>
        </p:nvSpPr>
        <p:spPr>
          <a:xfrm>
            <a:off x="0" y="1"/>
            <a:ext cx="8764693" cy="254000"/>
          </a:xfrm>
        </p:spPr>
        <p:txBody>
          <a:bodyPr>
            <a:noAutofit/>
          </a:bodyPr>
          <a:lstStyle>
            <a:lvl1pPr marL="0" indent="0">
              <a:buNone/>
              <a:defRPr sz="1200"/>
            </a:lvl1pPr>
            <a:lvl2pPr>
              <a:defRPr sz="1600"/>
            </a:lvl2pPr>
            <a:lvl3pPr>
              <a:defRPr sz="1400"/>
            </a:lvl3pPr>
            <a:lvl4pPr>
              <a:defRPr sz="1200"/>
            </a:lvl4pPr>
            <a:lvl5pPr>
              <a:defRPr sz="1200"/>
            </a:lvl5pPr>
          </a:lstStyle>
          <a:p>
            <a:pPr lvl="0"/>
            <a:r>
              <a:rPr kumimoji="1" lang="ja-JP" altLang="en-US"/>
              <a:t>章・節タイトル</a:t>
            </a:r>
            <a:endParaRPr kumimoji="1" lang="ja-JP" altLang="en-US" dirty="0"/>
          </a:p>
        </p:txBody>
      </p:sp>
      <p:sp>
        <p:nvSpPr>
          <p:cNvPr id="15" name="テキスト プレースホルダー 14"/>
          <p:cNvSpPr>
            <a:spLocks noGrp="1"/>
          </p:cNvSpPr>
          <p:nvPr>
            <p:ph type="body" sz="quarter" idx="14" hasCustomPrompt="1"/>
          </p:nvPr>
        </p:nvSpPr>
        <p:spPr>
          <a:xfrm>
            <a:off x="0" y="6538913"/>
            <a:ext cx="4023784" cy="306000"/>
          </a:xfrm>
        </p:spPr>
        <p:txBody>
          <a:bodyPr anchor="ctr">
            <a:normAutofit/>
          </a:bodyPr>
          <a:lstStyle>
            <a:lvl1pPr marL="0" indent="0">
              <a:buNone/>
              <a:defRPr sz="1200"/>
            </a:lvl1pPr>
          </a:lstStyle>
          <a:p>
            <a:pPr lvl="0"/>
            <a:r>
              <a:rPr kumimoji="1" lang="ja-JP" altLang="en-US" dirty="0"/>
              <a:t>教科書対応ページ・見出し</a:t>
            </a:r>
          </a:p>
        </p:txBody>
      </p:sp>
      <p:sp>
        <p:nvSpPr>
          <p:cNvPr id="6" name="テキスト プレースホルダー 5"/>
          <p:cNvSpPr>
            <a:spLocks noGrp="1"/>
          </p:cNvSpPr>
          <p:nvPr>
            <p:ph type="body" sz="quarter" idx="15" hasCustomPrompt="1"/>
          </p:nvPr>
        </p:nvSpPr>
        <p:spPr>
          <a:xfrm>
            <a:off x="365760" y="979697"/>
            <a:ext cx="11460480" cy="1737377"/>
          </a:xfrm>
          <a:solidFill>
            <a:srgbClr val="FCFAE6"/>
          </a:solidFill>
        </p:spPr>
        <p:txBody>
          <a:bodyPr anchor="ctr" anchorCtr="0">
            <a:normAutofit/>
          </a:bodyPr>
          <a:lstStyle>
            <a:lvl1pPr>
              <a:defRPr sz="3200"/>
            </a:lvl1pPr>
          </a:lstStyle>
          <a:p>
            <a:pPr lvl="0"/>
            <a:r>
              <a:rPr kumimoji="1" lang="ja-JP" altLang="en-US" dirty="0"/>
              <a:t>設問</a:t>
            </a:r>
          </a:p>
        </p:txBody>
      </p:sp>
      <p:sp>
        <p:nvSpPr>
          <p:cNvPr id="19" name="Title 1"/>
          <p:cNvSpPr>
            <a:spLocks noGrp="1"/>
          </p:cNvSpPr>
          <p:nvPr>
            <p:ph type="title" hasCustomPrompt="1"/>
          </p:nvPr>
        </p:nvSpPr>
        <p:spPr>
          <a:xfrm>
            <a:off x="365760" y="320353"/>
            <a:ext cx="1985064" cy="659344"/>
          </a:xfrm>
          <a:solidFill>
            <a:srgbClr val="0073BD"/>
          </a:solidFill>
        </p:spPr>
        <p:txBody>
          <a:bodyPr anchor="ctr" anchorCtr="1">
            <a:noAutofit/>
          </a:bodyPr>
          <a:lstStyle>
            <a:lvl1pPr>
              <a:defRPr sz="3200" b="1">
                <a:ln>
                  <a:noFill/>
                </a:ln>
                <a:solidFill>
                  <a:schemeClr val="bg1"/>
                </a:solidFill>
              </a:defRPr>
            </a:lvl1pPr>
          </a:lstStyle>
          <a:p>
            <a:r>
              <a:rPr lang="ja-JP" altLang="en-US" dirty="0"/>
              <a:t>問題</a:t>
            </a:r>
            <a:r>
              <a:rPr lang="en-US" altLang="ja-JP" dirty="0"/>
              <a:t>1</a:t>
            </a:r>
            <a:endParaRPr lang="en-US" dirty="0"/>
          </a:p>
        </p:txBody>
      </p:sp>
    </p:spTree>
    <p:extLst>
      <p:ext uri="{BB962C8B-B14F-4D97-AF65-F5344CB8AC3E}">
        <p14:creationId xmlns:p14="http://schemas.microsoft.com/office/powerpoint/2010/main" val="2389930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EMO">
    <p:bg>
      <p:bgPr>
        <a:solidFill>
          <a:srgbClr val="F7F8F8"/>
        </a:solidFill>
        <a:effectLst/>
      </p:bgPr>
    </p:bg>
    <p:spTree>
      <p:nvGrpSpPr>
        <p:cNvPr id="1" name=""/>
        <p:cNvGrpSpPr/>
        <p:nvPr/>
      </p:nvGrpSpPr>
      <p:grpSpPr>
        <a:xfrm>
          <a:off x="0" y="0"/>
          <a:ext cx="0" cy="0"/>
          <a:chOff x="0" y="0"/>
          <a:chExt cx="0" cy="0"/>
        </a:xfrm>
      </p:grpSpPr>
      <p:sp>
        <p:nvSpPr>
          <p:cNvPr id="5" name="コンテンツ プレースホルダー 4">
            <a:extLst>
              <a:ext uri="{FF2B5EF4-FFF2-40B4-BE49-F238E27FC236}">
                <a16:creationId xmlns:a16="http://schemas.microsoft.com/office/drawing/2014/main" xmlns="" id="{5CC411A6-2994-4B2C-856A-1DA5EFB3D5DE}"/>
              </a:ext>
            </a:extLst>
          </p:cNvPr>
          <p:cNvSpPr>
            <a:spLocks noGrp="1"/>
          </p:cNvSpPr>
          <p:nvPr>
            <p:ph sz="quarter" idx="16"/>
          </p:nvPr>
        </p:nvSpPr>
        <p:spPr>
          <a:xfrm>
            <a:off x="168059" y="2234335"/>
            <a:ext cx="11818294" cy="4175828"/>
          </a:xfrm>
          <a:solidFill>
            <a:srgbClr val="F7F8F8"/>
          </a:solidFill>
        </p:spPr>
        <p:txBody>
          <a:bodyPr/>
          <a:lstStyle>
            <a:lvl2pPr marL="266700" indent="0">
              <a:defRPr sz="2800"/>
            </a:lvl2pPr>
            <a:lvl3pPr marL="627063" indent="0">
              <a:defRPr sz="2600"/>
            </a:lvl3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12" name="Slide Number Placeholder 5"/>
          <p:cNvSpPr>
            <a:spLocks noGrp="1"/>
          </p:cNvSpPr>
          <p:nvPr>
            <p:ph type="sldNum" sz="quarter" idx="12"/>
          </p:nvPr>
        </p:nvSpPr>
        <p:spPr>
          <a:xfrm>
            <a:off x="9448800" y="6538913"/>
            <a:ext cx="2743200" cy="306000"/>
          </a:xfrm>
          <a:prstGeom prst="rect">
            <a:avLst/>
          </a:prstGeom>
        </p:spPr>
        <p:txBody>
          <a:bodyPr anchor="ctr"/>
          <a:lstStyle>
            <a:lvl1pPr algn="r">
              <a:defRPr sz="1200">
                <a:solidFill>
                  <a:schemeClr val="tx1"/>
                </a:solidFill>
                <a:latin typeface="Meiryo UI" panose="020B0604030504040204" pitchFamily="50" charset="-128"/>
                <a:ea typeface="Meiryo UI" panose="020B0604030504040204" pitchFamily="50" charset="-128"/>
              </a:defRPr>
            </a:lvl1pPr>
          </a:lstStyle>
          <a:p>
            <a:fld id="{3341DCAC-D657-49AC-AFA1-66DB296B9906}" type="slidenum">
              <a:rPr lang="ja-JP" altLang="en-US" smtClean="0"/>
              <a:pPr/>
              <a:t>‹#›</a:t>
            </a:fld>
            <a:endParaRPr lang="ja-JP" altLang="en-US"/>
          </a:p>
        </p:txBody>
      </p:sp>
      <p:sp>
        <p:nvSpPr>
          <p:cNvPr id="13" name="テキスト プレースホルダー 7"/>
          <p:cNvSpPr>
            <a:spLocks noGrp="1"/>
          </p:cNvSpPr>
          <p:nvPr>
            <p:ph type="body" sz="quarter" idx="13" hasCustomPrompt="1"/>
          </p:nvPr>
        </p:nvSpPr>
        <p:spPr>
          <a:xfrm>
            <a:off x="0" y="1"/>
            <a:ext cx="8764693" cy="254000"/>
          </a:xfrm>
        </p:spPr>
        <p:txBody>
          <a:bodyPr>
            <a:noAutofit/>
          </a:bodyPr>
          <a:lstStyle>
            <a:lvl1pPr marL="0" indent="0">
              <a:buNone/>
              <a:defRPr sz="1200"/>
            </a:lvl1pPr>
            <a:lvl2pPr>
              <a:defRPr sz="1600"/>
            </a:lvl2pPr>
            <a:lvl3pPr>
              <a:defRPr sz="1400"/>
            </a:lvl3pPr>
            <a:lvl4pPr>
              <a:defRPr sz="1200"/>
            </a:lvl4pPr>
            <a:lvl5pPr>
              <a:defRPr sz="1200"/>
            </a:lvl5pPr>
          </a:lstStyle>
          <a:p>
            <a:pPr lvl="0"/>
            <a:r>
              <a:rPr kumimoji="1" lang="ja-JP" altLang="en-US" dirty="0"/>
              <a:t>章・節タイトル</a:t>
            </a:r>
          </a:p>
        </p:txBody>
      </p:sp>
      <p:sp>
        <p:nvSpPr>
          <p:cNvPr id="15" name="テキスト プレースホルダー 14"/>
          <p:cNvSpPr>
            <a:spLocks noGrp="1"/>
          </p:cNvSpPr>
          <p:nvPr>
            <p:ph type="body" sz="quarter" idx="14" hasCustomPrompt="1"/>
          </p:nvPr>
        </p:nvSpPr>
        <p:spPr>
          <a:xfrm>
            <a:off x="0" y="6538913"/>
            <a:ext cx="4023784" cy="306000"/>
          </a:xfrm>
        </p:spPr>
        <p:txBody>
          <a:bodyPr anchor="ctr">
            <a:normAutofit/>
          </a:bodyPr>
          <a:lstStyle>
            <a:lvl1pPr marL="0" indent="0">
              <a:buNone/>
              <a:defRPr sz="1200"/>
            </a:lvl1pPr>
          </a:lstStyle>
          <a:p>
            <a:pPr lvl="0"/>
            <a:r>
              <a:rPr kumimoji="1" lang="ja-JP" altLang="en-US" dirty="0"/>
              <a:t>教科書対応ページ・見出し</a:t>
            </a:r>
          </a:p>
        </p:txBody>
      </p:sp>
      <p:sp>
        <p:nvSpPr>
          <p:cNvPr id="8" name="テキスト プレースホルダー 5"/>
          <p:cNvSpPr>
            <a:spLocks noGrp="1"/>
          </p:cNvSpPr>
          <p:nvPr>
            <p:ph type="body" sz="quarter" idx="15" hasCustomPrompt="1"/>
          </p:nvPr>
        </p:nvSpPr>
        <p:spPr>
          <a:xfrm>
            <a:off x="168058" y="1282791"/>
            <a:ext cx="11818294" cy="951544"/>
          </a:xfrm>
          <a:solidFill>
            <a:srgbClr val="F7F8F8"/>
          </a:solidFill>
        </p:spPr>
        <p:txBody>
          <a:bodyPr anchor="ctr" anchorCtr="0">
            <a:normAutofit/>
          </a:bodyPr>
          <a:lstStyle>
            <a:lvl1pPr>
              <a:defRPr sz="4000"/>
            </a:lvl1pPr>
          </a:lstStyle>
          <a:p>
            <a:pPr lvl="0"/>
            <a:r>
              <a:rPr kumimoji="1" lang="ja-JP" altLang="en-US" dirty="0"/>
              <a:t>タイトル</a:t>
            </a:r>
          </a:p>
        </p:txBody>
      </p:sp>
      <p:pic>
        <p:nvPicPr>
          <p:cNvPr id="4" name="図 3"/>
          <p:cNvPicPr>
            <a:picLocks noChangeAspect="1"/>
          </p:cNvPicPr>
          <p:nvPr userDrawn="1"/>
        </p:nvPicPr>
        <p:blipFill rotWithShape="1">
          <a:blip r:embed="rId2"/>
          <a:srcRect b="27862"/>
          <a:stretch/>
        </p:blipFill>
        <p:spPr>
          <a:xfrm>
            <a:off x="168058" y="295683"/>
            <a:ext cx="11818294" cy="987108"/>
          </a:xfrm>
          <a:prstGeom prst="rect">
            <a:avLst/>
          </a:prstGeom>
        </p:spPr>
      </p:pic>
    </p:spTree>
    <p:extLst>
      <p:ext uri="{BB962C8B-B14F-4D97-AF65-F5344CB8AC3E}">
        <p14:creationId xmlns:p14="http://schemas.microsoft.com/office/powerpoint/2010/main" val="187757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コラム">
    <p:spTree>
      <p:nvGrpSpPr>
        <p:cNvPr id="1" name=""/>
        <p:cNvGrpSpPr/>
        <p:nvPr/>
      </p:nvGrpSpPr>
      <p:grpSpPr>
        <a:xfrm>
          <a:off x="0" y="0"/>
          <a:ext cx="0" cy="0"/>
          <a:chOff x="0" y="0"/>
          <a:chExt cx="0" cy="0"/>
        </a:xfrm>
      </p:grpSpPr>
      <p:sp>
        <p:nvSpPr>
          <p:cNvPr id="4" name="テキスト プレースホルダー 3"/>
          <p:cNvSpPr>
            <a:spLocks noGrp="1"/>
          </p:cNvSpPr>
          <p:nvPr>
            <p:ph type="body" sz="quarter" idx="16"/>
          </p:nvPr>
        </p:nvSpPr>
        <p:spPr>
          <a:xfrm>
            <a:off x="365761" y="1163797"/>
            <a:ext cx="11496539" cy="5000625"/>
          </a:xfrm>
        </p:spPr>
        <p:txBody>
          <a:bodyPr/>
          <a:lstStyle>
            <a:lvl2pPr marL="360363" indent="0">
              <a:defRPr/>
            </a:lvl2pPr>
            <a:lvl3pPr marL="720725" indent="0">
              <a:defRPr sz="2600"/>
            </a:lvl3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12" name="Slide Number Placeholder 5"/>
          <p:cNvSpPr>
            <a:spLocks noGrp="1"/>
          </p:cNvSpPr>
          <p:nvPr>
            <p:ph type="sldNum" sz="quarter" idx="12"/>
          </p:nvPr>
        </p:nvSpPr>
        <p:spPr>
          <a:xfrm>
            <a:off x="9448800" y="6538913"/>
            <a:ext cx="2743200" cy="306000"/>
          </a:xfrm>
          <a:prstGeom prst="rect">
            <a:avLst/>
          </a:prstGeom>
        </p:spPr>
        <p:txBody>
          <a:bodyPr anchor="ctr"/>
          <a:lstStyle>
            <a:lvl1pPr algn="r">
              <a:defRPr sz="1200">
                <a:solidFill>
                  <a:schemeClr val="tx1"/>
                </a:solidFill>
                <a:latin typeface="Meiryo UI" panose="020B0604030504040204" pitchFamily="50" charset="-128"/>
                <a:ea typeface="Meiryo UI" panose="020B0604030504040204" pitchFamily="50" charset="-128"/>
              </a:defRPr>
            </a:lvl1pPr>
          </a:lstStyle>
          <a:p>
            <a:fld id="{3341DCAC-D657-49AC-AFA1-66DB296B9906}" type="slidenum">
              <a:rPr lang="ja-JP" altLang="en-US" smtClean="0"/>
              <a:pPr/>
              <a:t>‹#›</a:t>
            </a:fld>
            <a:endParaRPr lang="ja-JP" altLang="en-US"/>
          </a:p>
        </p:txBody>
      </p:sp>
      <p:sp>
        <p:nvSpPr>
          <p:cNvPr id="13" name="テキスト プレースホルダー 7"/>
          <p:cNvSpPr>
            <a:spLocks noGrp="1"/>
          </p:cNvSpPr>
          <p:nvPr>
            <p:ph type="body" sz="quarter" idx="13" hasCustomPrompt="1"/>
          </p:nvPr>
        </p:nvSpPr>
        <p:spPr>
          <a:xfrm>
            <a:off x="0" y="1"/>
            <a:ext cx="8764693" cy="254000"/>
          </a:xfrm>
        </p:spPr>
        <p:txBody>
          <a:bodyPr>
            <a:noAutofit/>
          </a:bodyPr>
          <a:lstStyle>
            <a:lvl1pPr marL="0" indent="0">
              <a:buNone/>
              <a:defRPr sz="1200"/>
            </a:lvl1pPr>
            <a:lvl2pPr>
              <a:defRPr sz="1600"/>
            </a:lvl2pPr>
            <a:lvl3pPr>
              <a:defRPr sz="1400"/>
            </a:lvl3pPr>
            <a:lvl4pPr>
              <a:defRPr sz="1200"/>
            </a:lvl4pPr>
            <a:lvl5pPr>
              <a:defRPr sz="1200"/>
            </a:lvl5pPr>
          </a:lstStyle>
          <a:p>
            <a:pPr lvl="0"/>
            <a:r>
              <a:rPr kumimoji="1" lang="ja-JP" altLang="en-US" dirty="0"/>
              <a:t>章・節タイトル</a:t>
            </a:r>
          </a:p>
        </p:txBody>
      </p:sp>
      <p:sp>
        <p:nvSpPr>
          <p:cNvPr id="15" name="テキスト プレースホルダー 14"/>
          <p:cNvSpPr>
            <a:spLocks noGrp="1"/>
          </p:cNvSpPr>
          <p:nvPr>
            <p:ph type="body" sz="quarter" idx="14" hasCustomPrompt="1"/>
          </p:nvPr>
        </p:nvSpPr>
        <p:spPr>
          <a:xfrm>
            <a:off x="0" y="6538913"/>
            <a:ext cx="4023784" cy="306000"/>
          </a:xfrm>
        </p:spPr>
        <p:txBody>
          <a:bodyPr anchor="ctr">
            <a:normAutofit/>
          </a:bodyPr>
          <a:lstStyle>
            <a:lvl1pPr marL="0" indent="0">
              <a:buNone/>
              <a:defRPr sz="1200"/>
            </a:lvl1pPr>
          </a:lstStyle>
          <a:p>
            <a:pPr lvl="0"/>
            <a:r>
              <a:rPr kumimoji="1" lang="ja-JP" altLang="en-US" dirty="0"/>
              <a:t>教科書対応ページ・見出し</a:t>
            </a:r>
          </a:p>
        </p:txBody>
      </p:sp>
      <p:sp>
        <p:nvSpPr>
          <p:cNvPr id="6" name="テキスト プレースホルダー 5"/>
          <p:cNvSpPr>
            <a:spLocks noGrp="1"/>
          </p:cNvSpPr>
          <p:nvPr>
            <p:ph type="body" sz="quarter" idx="15" hasCustomPrompt="1"/>
          </p:nvPr>
        </p:nvSpPr>
        <p:spPr>
          <a:xfrm>
            <a:off x="3006338" y="286191"/>
            <a:ext cx="8628314" cy="838200"/>
          </a:xfrm>
        </p:spPr>
        <p:txBody>
          <a:bodyPr anchor="ctr"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dirty="0"/>
              <a:t>コラムタイトル</a:t>
            </a:r>
          </a:p>
        </p:txBody>
      </p:sp>
      <p:pic>
        <p:nvPicPr>
          <p:cNvPr id="2" name="図 1"/>
          <p:cNvPicPr>
            <a:picLocks noChangeAspect="1"/>
          </p:cNvPicPr>
          <p:nvPr userDrawn="1"/>
        </p:nvPicPr>
        <p:blipFill>
          <a:blip r:embed="rId2"/>
          <a:stretch>
            <a:fillRect/>
          </a:stretch>
        </p:blipFill>
        <p:spPr>
          <a:xfrm>
            <a:off x="365761" y="439461"/>
            <a:ext cx="2520109" cy="517904"/>
          </a:xfrm>
          <a:prstGeom prst="rect">
            <a:avLst/>
          </a:prstGeom>
        </p:spPr>
      </p:pic>
    </p:spTree>
    <p:extLst>
      <p:ext uri="{BB962C8B-B14F-4D97-AF65-F5344CB8AC3E}">
        <p14:creationId xmlns:p14="http://schemas.microsoft.com/office/powerpoint/2010/main" val="2217649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巻末資料">
    <p:spTree>
      <p:nvGrpSpPr>
        <p:cNvPr id="1" name=""/>
        <p:cNvGrpSpPr/>
        <p:nvPr/>
      </p:nvGrpSpPr>
      <p:grpSpPr>
        <a:xfrm>
          <a:off x="0" y="0"/>
          <a:ext cx="0" cy="0"/>
          <a:chOff x="0" y="0"/>
          <a:chExt cx="0" cy="0"/>
        </a:xfrm>
      </p:grpSpPr>
      <p:pic>
        <p:nvPicPr>
          <p:cNvPr id="9" name="図 8"/>
          <p:cNvPicPr>
            <a:picLocks noChangeAspect="1"/>
          </p:cNvPicPr>
          <p:nvPr userDrawn="1"/>
        </p:nvPicPr>
        <p:blipFill>
          <a:blip r:embed="rId2"/>
          <a:stretch>
            <a:fillRect/>
          </a:stretch>
        </p:blipFill>
        <p:spPr>
          <a:xfrm>
            <a:off x="274320" y="254001"/>
            <a:ext cx="1494812" cy="1209039"/>
          </a:xfrm>
          <a:prstGeom prst="rect">
            <a:avLst/>
          </a:prstGeom>
        </p:spPr>
      </p:pic>
      <p:sp>
        <p:nvSpPr>
          <p:cNvPr id="3" name="Content Placeholder 2"/>
          <p:cNvSpPr>
            <a:spLocks noGrp="1"/>
          </p:cNvSpPr>
          <p:nvPr>
            <p:ph idx="1"/>
          </p:nvPr>
        </p:nvSpPr>
        <p:spPr>
          <a:xfrm>
            <a:off x="365760" y="1626327"/>
            <a:ext cx="11460480" cy="4730025"/>
          </a:xfrm>
        </p:spPr>
        <p:txBody>
          <a:bodyPr>
            <a:normAutofit/>
          </a:bodyPr>
          <a:lstStyle>
            <a:lvl1pPr marL="0" indent="0">
              <a:spcAft>
                <a:spcPts val="1200"/>
              </a:spcAft>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ja-JP" altLang="en-US" dirty="0"/>
              <a:t>マスター テキストの書式設定</a:t>
            </a:r>
          </a:p>
        </p:txBody>
      </p:sp>
      <p:sp>
        <p:nvSpPr>
          <p:cNvPr id="12" name="Slide Number Placeholder 5"/>
          <p:cNvSpPr>
            <a:spLocks noGrp="1"/>
          </p:cNvSpPr>
          <p:nvPr>
            <p:ph type="sldNum" sz="quarter" idx="12"/>
          </p:nvPr>
        </p:nvSpPr>
        <p:spPr>
          <a:xfrm>
            <a:off x="9448800" y="6538913"/>
            <a:ext cx="2743200" cy="306000"/>
          </a:xfrm>
          <a:prstGeom prst="rect">
            <a:avLst/>
          </a:prstGeom>
        </p:spPr>
        <p:txBody>
          <a:bodyPr anchor="ctr"/>
          <a:lstStyle>
            <a:lvl1pPr algn="r">
              <a:defRPr sz="1200">
                <a:solidFill>
                  <a:schemeClr val="tx1"/>
                </a:solidFill>
                <a:latin typeface="Meiryo UI" panose="020B0604030504040204" pitchFamily="50" charset="-128"/>
                <a:ea typeface="Meiryo UI" panose="020B0604030504040204" pitchFamily="50" charset="-128"/>
              </a:defRPr>
            </a:lvl1pPr>
          </a:lstStyle>
          <a:p>
            <a:fld id="{3341DCAC-D657-49AC-AFA1-66DB296B9906}" type="slidenum">
              <a:rPr lang="ja-JP" altLang="en-US" smtClean="0"/>
              <a:pPr/>
              <a:t>‹#›</a:t>
            </a:fld>
            <a:endParaRPr lang="ja-JP" altLang="en-US"/>
          </a:p>
        </p:txBody>
      </p:sp>
      <p:sp>
        <p:nvSpPr>
          <p:cNvPr id="13" name="テキスト プレースホルダー 7"/>
          <p:cNvSpPr>
            <a:spLocks noGrp="1"/>
          </p:cNvSpPr>
          <p:nvPr>
            <p:ph type="body" sz="quarter" idx="13" hasCustomPrompt="1"/>
          </p:nvPr>
        </p:nvSpPr>
        <p:spPr>
          <a:xfrm>
            <a:off x="0" y="1"/>
            <a:ext cx="8764693" cy="254000"/>
          </a:xfrm>
        </p:spPr>
        <p:txBody>
          <a:bodyPr>
            <a:noAutofit/>
          </a:bodyPr>
          <a:lstStyle>
            <a:lvl1pPr marL="0" indent="0">
              <a:buNone/>
              <a:defRPr sz="1200"/>
            </a:lvl1pPr>
            <a:lvl2pPr>
              <a:defRPr sz="1600"/>
            </a:lvl2pPr>
            <a:lvl3pPr>
              <a:defRPr sz="1400"/>
            </a:lvl3pPr>
            <a:lvl4pPr>
              <a:defRPr sz="1200"/>
            </a:lvl4pPr>
            <a:lvl5pPr>
              <a:defRPr sz="1200"/>
            </a:lvl5pPr>
          </a:lstStyle>
          <a:p>
            <a:pPr lvl="0"/>
            <a:r>
              <a:rPr kumimoji="1" lang="ja-JP" altLang="en-US" dirty="0"/>
              <a:t>章・節タイトル</a:t>
            </a:r>
          </a:p>
        </p:txBody>
      </p:sp>
      <p:sp>
        <p:nvSpPr>
          <p:cNvPr id="15" name="テキスト プレースホルダー 14"/>
          <p:cNvSpPr>
            <a:spLocks noGrp="1"/>
          </p:cNvSpPr>
          <p:nvPr>
            <p:ph type="body" sz="quarter" idx="14" hasCustomPrompt="1"/>
          </p:nvPr>
        </p:nvSpPr>
        <p:spPr>
          <a:xfrm>
            <a:off x="0" y="6538913"/>
            <a:ext cx="4023784" cy="306000"/>
          </a:xfrm>
        </p:spPr>
        <p:txBody>
          <a:bodyPr anchor="ctr">
            <a:normAutofit/>
          </a:bodyPr>
          <a:lstStyle>
            <a:lvl1pPr marL="0" indent="0">
              <a:buNone/>
              <a:defRPr sz="1200"/>
            </a:lvl1pPr>
          </a:lstStyle>
          <a:p>
            <a:pPr lvl="0"/>
            <a:r>
              <a:rPr kumimoji="1" lang="ja-JP" altLang="en-US" dirty="0"/>
              <a:t>教科書対応ページ・項番号・見出し</a:t>
            </a:r>
          </a:p>
        </p:txBody>
      </p:sp>
      <p:sp>
        <p:nvSpPr>
          <p:cNvPr id="2" name="Title 1"/>
          <p:cNvSpPr>
            <a:spLocks noGrp="1"/>
          </p:cNvSpPr>
          <p:nvPr>
            <p:ph type="title" hasCustomPrompt="1"/>
          </p:nvPr>
        </p:nvSpPr>
        <p:spPr>
          <a:xfrm>
            <a:off x="664327" y="726321"/>
            <a:ext cx="1104000" cy="828000"/>
          </a:xfrm>
          <a:noFill/>
        </p:spPr>
        <p:txBody>
          <a:bodyPr anchor="ctr" anchorCtr="1"/>
          <a:lstStyle>
            <a:lvl1pPr>
              <a:defRPr b="1">
                <a:ln>
                  <a:noFill/>
                </a:ln>
                <a:solidFill>
                  <a:schemeClr val="tx1"/>
                </a:solidFill>
              </a:defRPr>
            </a:lvl1pPr>
          </a:lstStyle>
          <a:p>
            <a:r>
              <a:rPr lang="en-US" altLang="ja-JP" dirty="0"/>
              <a:t>1</a:t>
            </a:r>
            <a:endParaRPr lang="en-US" dirty="0"/>
          </a:p>
        </p:txBody>
      </p:sp>
      <p:sp>
        <p:nvSpPr>
          <p:cNvPr id="11" name="テキスト プレースホルダー 10"/>
          <p:cNvSpPr>
            <a:spLocks noGrp="1"/>
          </p:cNvSpPr>
          <p:nvPr>
            <p:ph type="body" sz="quarter" idx="15"/>
          </p:nvPr>
        </p:nvSpPr>
        <p:spPr>
          <a:xfrm>
            <a:off x="1914319" y="271166"/>
            <a:ext cx="10006749" cy="1224765"/>
          </a:xfrm>
        </p:spPr>
        <p:txBody>
          <a:bodyPr anchor="ctr">
            <a:normAutofit/>
          </a:bodyPr>
          <a:lstStyle>
            <a:lvl1pPr>
              <a:defRPr sz="4400"/>
            </a:lvl1pPr>
          </a:lstStyle>
          <a:p>
            <a:pPr lvl="0"/>
            <a:r>
              <a:rPr kumimoji="1" lang="ja-JP" altLang="en-US" dirty="0"/>
              <a:t>マスター テキストの書式設定</a:t>
            </a:r>
          </a:p>
        </p:txBody>
      </p:sp>
    </p:spTree>
    <p:extLst>
      <p:ext uri="{BB962C8B-B14F-4D97-AF65-F5344CB8AC3E}">
        <p14:creationId xmlns:p14="http://schemas.microsoft.com/office/powerpoint/2010/main" val="4135822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838200" y="1845945"/>
            <a:ext cx="105156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Tree>
    <p:extLst>
      <p:ext uri="{BB962C8B-B14F-4D97-AF65-F5344CB8AC3E}">
        <p14:creationId xmlns:p14="http://schemas.microsoft.com/office/powerpoint/2010/main" val="1166812307"/>
      </p:ext>
    </p:extLst>
  </p:cSld>
  <p:clrMap bg1="lt1" tx1="dk1" bg2="lt2" tx2="dk2" accent1="accent1" accent2="accent2" accent3="accent3" accent4="accent4" accent5="accent5" accent6="accent6" hlink="hlink" folHlink="folHlink"/>
  <p:sldLayoutIdLst>
    <p:sldLayoutId id="2147483740" r:id="rId1"/>
    <p:sldLayoutId id="2147483739" r:id="rId2"/>
    <p:sldLayoutId id="2147483724" r:id="rId3"/>
    <p:sldLayoutId id="2147483725" r:id="rId4"/>
    <p:sldLayoutId id="2147483737" r:id="rId5"/>
    <p:sldLayoutId id="2147483730" r:id="rId6"/>
    <p:sldLayoutId id="2147483732" r:id="rId7"/>
    <p:sldLayoutId id="2147483738" r:id="rId8"/>
    <p:sldLayoutId id="2147483735" r:id="rId9"/>
    <p:sldLayoutId id="2147483726" r:id="rId10"/>
    <p:sldLayoutId id="2147483727" r:id="rId11"/>
    <p:sldLayoutId id="2147483728" r:id="rId12"/>
    <p:sldLayoutId id="2147483729" r:id="rId13"/>
  </p:sldLayoutIdLst>
  <p:hf hdr="0" ftr="0" dt="0"/>
  <p:txStyles>
    <p:titleStyle>
      <a:lvl1pPr algn="l" defTabSz="914400" rtl="0" eaLnBrk="1" latinLnBrk="0" hangingPunct="1">
        <a:lnSpc>
          <a:spcPct val="90000"/>
        </a:lnSpc>
        <a:spcBef>
          <a:spcPct val="0"/>
        </a:spcBef>
        <a:buNone/>
        <a:defRPr kumimoji="1" sz="4400" b="1" kern="1200">
          <a:solidFill>
            <a:schemeClr val="tx1"/>
          </a:solidFill>
          <a:latin typeface="UD デジタル 教科書体 N-R" panose="02020400000000000000" pitchFamily="17" charset="-128"/>
          <a:ea typeface="UD デジタル 教科書体 N-R" panose="02020400000000000000" pitchFamily="17" charset="-128"/>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kumimoji="1" sz="3200" kern="1200">
          <a:solidFill>
            <a:schemeClr val="tx1"/>
          </a:solidFill>
          <a:latin typeface="UD デジタル 教科書体 N-R" panose="02020400000000000000" pitchFamily="17" charset="-128"/>
          <a:ea typeface="UD デジタル 教科書体 N-R" panose="02020400000000000000" pitchFamily="17"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800" kern="1200">
          <a:solidFill>
            <a:schemeClr val="tx1"/>
          </a:solidFill>
          <a:latin typeface="UD デジタル 教科書体 N-R" panose="02020400000000000000" pitchFamily="17" charset="-128"/>
          <a:ea typeface="UD デジタル 教科書体 N-R" panose="02020400000000000000" pitchFamily="17"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2400" kern="1200">
          <a:solidFill>
            <a:schemeClr val="tx1"/>
          </a:solidFill>
          <a:latin typeface="UD デジタル 教科書体 N-R" panose="02020400000000000000" pitchFamily="17" charset="-128"/>
          <a:ea typeface="UD デジタル 教科書体 N-R" panose="02020400000000000000" pitchFamily="17"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UD デジタル 教科書体 N-R" panose="02020400000000000000" pitchFamily="17" charset="-128"/>
          <a:ea typeface="UD デジタル 教科書体 N-R" panose="02020400000000000000" pitchFamily="17"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UD デジタル 教科書体 N-R" panose="02020400000000000000" pitchFamily="17" charset="-128"/>
          <a:ea typeface="UD デジタル 教科書体 N-R" panose="02020400000000000000" pitchFamily="17"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4.xml"/><Relationship Id="rId5" Type="http://schemas.microsoft.com/office/2007/relationships/hdphoto" Target="../media/hdphoto6.wdp"/><Relationship Id="rId4" Type="http://schemas.openxmlformats.org/officeDocument/2006/relationships/image" Target="../media/image37.png"/></Relationships>
</file>

<file path=ppt/slides/_rels/slide12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4.xml"/><Relationship Id="rId6" Type="http://schemas.microsoft.com/office/2007/relationships/hdphoto" Target="../media/hdphoto7.wdp"/><Relationship Id="rId5" Type="http://schemas.openxmlformats.org/officeDocument/2006/relationships/image" Target="../media/image66.png"/><Relationship Id="rId4" Type="http://schemas.openxmlformats.org/officeDocument/2006/relationships/image" Target="../media/image65.jpe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8.xml"/><Relationship Id="rId4" Type="http://schemas.openxmlformats.org/officeDocument/2006/relationships/image" Target="../media/image69.jpeg"/></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3.wdp"/></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0.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31.png"/></Relationships>
</file>

<file path=ppt/slides/_rels/slide6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4.xml"/><Relationship Id="rId5" Type="http://schemas.microsoft.com/office/2007/relationships/hdphoto" Target="../media/hdphoto6.wdp"/><Relationship Id="rId4" Type="http://schemas.openxmlformats.org/officeDocument/2006/relationships/image" Target="../media/image37.png"/></Relationships>
</file>

<file path=ppt/slides/_rels/slide7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4.xml"/><Relationship Id="rId5" Type="http://schemas.microsoft.com/office/2007/relationships/hdphoto" Target="../media/hdphoto6.wdp"/><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8.xml"/><Relationship Id="rId5" Type="http://schemas.microsoft.com/office/2007/relationships/hdphoto" Target="../media/hdphoto6.wdp"/><Relationship Id="rId4" Type="http://schemas.openxmlformats.org/officeDocument/2006/relationships/image" Target="../media/image37.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4"/>
          </p:nvPr>
        </p:nvSpPr>
        <p:spPr/>
        <p:txBody>
          <a:bodyPr/>
          <a:lstStyle/>
          <a:p>
            <a:r>
              <a:rPr lang="en-US" altLang="ja-JP" dirty="0">
                <a:solidFill>
                  <a:schemeClr val="bg1"/>
                </a:solidFill>
              </a:rPr>
              <a:t>p1</a:t>
            </a:r>
            <a:endParaRPr kumimoji="1" lang="ja-JP" altLang="en-US" dirty="0">
              <a:solidFill>
                <a:schemeClr val="bg1"/>
              </a:solidFill>
            </a:endParaRPr>
          </a:p>
        </p:txBody>
      </p:sp>
      <p:sp>
        <p:nvSpPr>
          <p:cNvPr id="3" name="テキスト プレースホルダー 2"/>
          <p:cNvSpPr>
            <a:spLocks noGrp="1"/>
          </p:cNvSpPr>
          <p:nvPr>
            <p:ph type="body" sz="quarter" idx="35"/>
          </p:nvPr>
        </p:nvSpPr>
        <p:spPr/>
        <p:txBody>
          <a:bodyPr/>
          <a:lstStyle/>
          <a:p>
            <a:r>
              <a:rPr lang="ja-JP" altLang="en-US" dirty="0"/>
              <a:t>情報社会</a:t>
            </a:r>
            <a:endParaRPr kumimoji="1" lang="ja-JP" altLang="en-US" dirty="0"/>
          </a:p>
        </p:txBody>
      </p:sp>
      <p:sp>
        <p:nvSpPr>
          <p:cNvPr id="4" name="テキスト プレースホルダー 3"/>
          <p:cNvSpPr>
            <a:spLocks noGrp="1"/>
          </p:cNvSpPr>
          <p:nvPr>
            <p:ph type="body" sz="quarter" idx="25"/>
          </p:nvPr>
        </p:nvSpPr>
        <p:spPr/>
        <p:txBody>
          <a:bodyPr>
            <a:normAutofit/>
          </a:bodyPr>
          <a:lstStyle/>
          <a:p>
            <a:r>
              <a:rPr lang="ja-JP" altLang="en-US" dirty="0"/>
              <a:t>社会の情報化は，私たちの生活に大きな変化をもたらした。進化し続ける技術に意識を向けて関心を持つことや，新しく起こった問題に対処する力が必要とされている。しかし考えてみてほしい。それは，いつの時代でも変わらずに必要とされてきた能力ではないかと。</a:t>
            </a:r>
            <a:endParaRPr kumimoji="1" lang="ja-JP" altLang="en-US" dirty="0"/>
          </a:p>
        </p:txBody>
      </p:sp>
      <p:sp>
        <p:nvSpPr>
          <p:cNvPr id="7" name="スライド番号プレースホルダー 1"/>
          <p:cNvSpPr>
            <a:spLocks noGrp="1"/>
          </p:cNvSpPr>
          <p:nvPr>
            <p:ph type="sldNum" sz="quarter" idx="12"/>
          </p:nvPr>
        </p:nvSpPr>
        <p:spPr>
          <a:xfrm>
            <a:off x="9448800" y="6538913"/>
            <a:ext cx="2743200" cy="306000"/>
          </a:xfrm>
        </p:spPr>
        <p:txBody>
          <a:bodyPr/>
          <a:lstStyle/>
          <a:p>
            <a:fld id="{3341DCAC-D657-49AC-AFA1-66DB296B9906}" type="slidenum">
              <a:rPr lang="ja-JP" altLang="en-US" smtClean="0">
                <a:solidFill>
                  <a:schemeClr val="bg1"/>
                </a:solidFill>
              </a:rPr>
              <a:pPr/>
              <a:t>1</a:t>
            </a:fld>
            <a:endParaRPr lang="ja-JP" altLang="en-US" dirty="0">
              <a:solidFill>
                <a:schemeClr val="bg1"/>
              </a:solidFill>
            </a:endParaRPr>
          </a:p>
        </p:txBody>
      </p:sp>
    </p:spTree>
    <p:extLst>
      <p:ext uri="{BB962C8B-B14F-4D97-AF65-F5344CB8AC3E}">
        <p14:creationId xmlns:p14="http://schemas.microsoft.com/office/powerpoint/2010/main" val="3419197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lstStyle/>
          <a:p>
            <a:r>
              <a:rPr lang="ja-JP" altLang="en-US" b="1" dirty="0">
                <a:solidFill>
                  <a:srgbClr val="0073BD"/>
                </a:solidFill>
              </a:rPr>
              <a:t>■形がない</a:t>
            </a:r>
            <a:endParaRPr lang="en-US" altLang="ja-JP" b="1" dirty="0">
              <a:solidFill>
                <a:srgbClr val="0073BD"/>
              </a:solidFill>
            </a:endParaRPr>
          </a:p>
          <a:p>
            <a:pPr lvl="1"/>
            <a:r>
              <a:rPr lang="ja-JP" altLang="en-US" dirty="0"/>
              <a:t>文字で紙に記すことなどによって知覚できる。</a:t>
            </a:r>
          </a:p>
          <a:p>
            <a:r>
              <a:rPr lang="ja-JP" altLang="en-US" b="1" dirty="0">
                <a:solidFill>
                  <a:srgbClr val="0073BD"/>
                </a:solidFill>
              </a:rPr>
              <a:t>■消えない</a:t>
            </a:r>
            <a:endParaRPr lang="en-US" altLang="ja-JP" b="1" dirty="0">
              <a:solidFill>
                <a:srgbClr val="0073BD"/>
              </a:solidFill>
            </a:endParaRPr>
          </a:p>
          <a:p>
            <a:pPr lvl="1"/>
            <a:r>
              <a:rPr lang="ja-JP" altLang="en-US" dirty="0"/>
              <a:t>内容が複製されて伝わり，元の所有者にも残り続ける。</a:t>
            </a:r>
          </a:p>
          <a:p>
            <a:r>
              <a:rPr lang="ja-JP" altLang="en-US" b="1" dirty="0">
                <a:solidFill>
                  <a:srgbClr val="0073BD"/>
                </a:solidFill>
              </a:rPr>
              <a:t>■簡単に複製できる</a:t>
            </a:r>
            <a:endParaRPr lang="en-US" altLang="ja-JP" b="1" dirty="0">
              <a:solidFill>
                <a:srgbClr val="0073BD"/>
              </a:solidFill>
            </a:endParaRPr>
          </a:p>
          <a:p>
            <a:pPr lvl="1"/>
            <a:r>
              <a:rPr lang="ja-JP" altLang="en-US" dirty="0"/>
              <a:t>デジタル化されてすぐに大量に複製できる。</a:t>
            </a:r>
          </a:p>
          <a:p>
            <a:r>
              <a:rPr lang="ja-JP" altLang="en-US" b="1" dirty="0">
                <a:solidFill>
                  <a:srgbClr val="0073BD"/>
                </a:solidFill>
              </a:rPr>
              <a:t>■容易に伝播する</a:t>
            </a:r>
            <a:endParaRPr lang="en-US" altLang="ja-JP" b="1" dirty="0">
              <a:solidFill>
                <a:srgbClr val="0073BD"/>
              </a:solidFill>
            </a:endParaRPr>
          </a:p>
          <a:p>
            <a:pPr lvl="1"/>
            <a:r>
              <a:rPr lang="ja-JP" altLang="en-US" dirty="0"/>
              <a:t>インターネットなどで瞬時に伝わる。</a:t>
            </a:r>
          </a:p>
        </p:txBody>
      </p:sp>
      <p:sp>
        <p:nvSpPr>
          <p:cNvPr id="2" name="タイトル 1"/>
          <p:cNvSpPr>
            <a:spLocks noGrp="1"/>
          </p:cNvSpPr>
          <p:nvPr>
            <p:ph type="title"/>
          </p:nvPr>
        </p:nvSpPr>
        <p:spPr/>
        <p:txBody>
          <a:bodyPr/>
          <a:lstStyle/>
          <a:p>
            <a:r>
              <a:rPr lang="en-US" altLang="ja-JP"/>
              <a:t>2</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10</a:t>
            </a:fld>
            <a:endParaRPr lang="ja-JP" altLang="en-US"/>
          </a:p>
        </p:txBody>
      </p:sp>
      <p:sp>
        <p:nvSpPr>
          <p:cNvPr id="5"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01 </a:t>
            </a:r>
            <a:r>
              <a:rPr lang="ja-JP" altLang="en-US"/>
              <a:t>情報とその特性</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a:t>p2</a:t>
            </a:r>
            <a:endParaRPr lang="ja-JP" altLang="en-US" dirty="0"/>
          </a:p>
        </p:txBody>
      </p:sp>
      <p:sp>
        <p:nvSpPr>
          <p:cNvPr id="7" name="テキスト プレースホルダー 6"/>
          <p:cNvSpPr>
            <a:spLocks noGrp="1"/>
          </p:cNvSpPr>
          <p:nvPr>
            <p:ph type="body" sz="quarter" idx="15"/>
          </p:nvPr>
        </p:nvSpPr>
        <p:spPr/>
        <p:txBody>
          <a:bodyPr/>
          <a:lstStyle/>
          <a:p>
            <a:r>
              <a:rPr lang="ja-JP" altLang="en-US"/>
              <a:t>情報の特性</a:t>
            </a:r>
            <a:endParaRPr lang="ja-JP" altLang="en-US" dirty="0"/>
          </a:p>
        </p:txBody>
      </p:sp>
    </p:spTree>
    <p:extLst>
      <p:ext uri="{BB962C8B-B14F-4D97-AF65-F5344CB8AC3E}">
        <p14:creationId xmlns:p14="http://schemas.microsoft.com/office/powerpoint/2010/main" val="17516700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dirty="0"/>
              <a:t>情報セキュリティ</a:t>
            </a:r>
            <a:endParaRPr kumimoji="1" lang="ja-JP" altLang="en-US" dirty="0"/>
          </a:p>
        </p:txBody>
      </p:sp>
      <p:sp>
        <p:nvSpPr>
          <p:cNvPr id="3" name="テキスト プレースホルダー 2"/>
          <p:cNvSpPr>
            <a:spLocks noGrp="1"/>
          </p:cNvSpPr>
          <p:nvPr>
            <p:ph type="body" idx="1"/>
          </p:nvPr>
        </p:nvSpPr>
        <p:spPr/>
        <p:txBody>
          <a:bodyPr>
            <a:normAutofit fontScale="92500" lnSpcReduction="10000"/>
          </a:bodyPr>
          <a:lstStyle/>
          <a:p>
            <a:r>
              <a:rPr lang="ja-JP" altLang="ja-JP" b="1" dirty="0"/>
              <a:t>不正アクセス</a:t>
            </a:r>
            <a:endParaRPr kumimoji="1"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100</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a:t>08</a:t>
            </a:r>
            <a:r>
              <a:rPr lang="ja-JP" altLang="en-US" dirty="0"/>
              <a:t> </a:t>
            </a:r>
            <a:r>
              <a:rPr lang="ja-JP" altLang="ja-JP" b="1" dirty="0"/>
              <a:t>情報セキュリティ</a:t>
            </a:r>
            <a:endParaRPr lang="ja-JP" altLang="ja-JP" dirty="0"/>
          </a:p>
        </p:txBody>
      </p:sp>
      <p:sp>
        <p:nvSpPr>
          <p:cNvPr id="6" name="テキスト プレースホルダー 5"/>
          <p:cNvSpPr>
            <a:spLocks noGrp="1"/>
          </p:cNvSpPr>
          <p:nvPr>
            <p:ph type="body" sz="quarter" idx="14"/>
          </p:nvPr>
        </p:nvSpPr>
        <p:spPr/>
        <p:txBody>
          <a:bodyPr/>
          <a:lstStyle/>
          <a:p>
            <a:r>
              <a:rPr lang="en-US" altLang="ja-JP" dirty="0"/>
              <a:t>p16</a:t>
            </a:r>
            <a:endParaRPr kumimoji="1" lang="ja-JP" altLang="en-US" dirty="0"/>
          </a:p>
        </p:txBody>
      </p:sp>
      <p:sp>
        <p:nvSpPr>
          <p:cNvPr id="7" name="テキスト プレースホルダー 6"/>
          <p:cNvSpPr>
            <a:spLocks noGrp="1"/>
          </p:cNvSpPr>
          <p:nvPr>
            <p:ph type="body" idx="15"/>
          </p:nvPr>
        </p:nvSpPr>
        <p:spPr/>
        <p:txBody>
          <a:bodyPr>
            <a:normAutofit lnSpcReduction="10000"/>
          </a:bodyPr>
          <a:lstStyle/>
          <a:p>
            <a:r>
              <a:rPr kumimoji="1" lang="en-US" altLang="ja-JP" dirty="0"/>
              <a:t>1</a:t>
            </a:r>
          </a:p>
          <a:p>
            <a:endParaRPr kumimoji="1" lang="ja-JP" altLang="en-US" dirty="0"/>
          </a:p>
        </p:txBody>
      </p:sp>
      <p:sp>
        <p:nvSpPr>
          <p:cNvPr id="8" name="テキスト プレースホルダー 7"/>
          <p:cNvSpPr>
            <a:spLocks noGrp="1"/>
          </p:cNvSpPr>
          <p:nvPr>
            <p:ph type="body" idx="16"/>
          </p:nvPr>
        </p:nvSpPr>
        <p:spPr/>
        <p:txBody>
          <a:bodyPr>
            <a:normAutofit fontScale="92500" lnSpcReduction="10000"/>
          </a:bodyPr>
          <a:lstStyle/>
          <a:p>
            <a:r>
              <a:rPr lang="ja-JP" altLang="ja-JP" b="1" dirty="0"/>
              <a:t>パスワードの不正取得</a:t>
            </a:r>
            <a:endParaRPr kumimoji="1" lang="ja-JP" altLang="en-US" dirty="0"/>
          </a:p>
        </p:txBody>
      </p:sp>
      <p:sp>
        <p:nvSpPr>
          <p:cNvPr id="9" name="テキスト プレースホルダー 8"/>
          <p:cNvSpPr>
            <a:spLocks noGrp="1"/>
          </p:cNvSpPr>
          <p:nvPr>
            <p:ph type="body" idx="18"/>
          </p:nvPr>
        </p:nvSpPr>
        <p:spPr/>
        <p:txBody>
          <a:bodyPr>
            <a:normAutofit fontScale="92500" lnSpcReduction="10000"/>
          </a:bodyPr>
          <a:lstStyle/>
          <a:p>
            <a:r>
              <a:rPr lang="ja-JP" altLang="ja-JP" b="1" dirty="0"/>
              <a:t>情報セキュリティとは何か</a:t>
            </a:r>
            <a:endParaRPr kumimoji="1" lang="ja-JP" altLang="en-US" dirty="0"/>
          </a:p>
        </p:txBody>
      </p:sp>
      <p:sp>
        <p:nvSpPr>
          <p:cNvPr id="10" name="テキスト プレースホルダー 9"/>
          <p:cNvSpPr>
            <a:spLocks noGrp="1"/>
          </p:cNvSpPr>
          <p:nvPr>
            <p:ph type="body" idx="20"/>
          </p:nvPr>
        </p:nvSpPr>
        <p:spPr/>
        <p:txBody>
          <a:bodyPr>
            <a:normAutofit fontScale="92500" lnSpcReduction="10000"/>
          </a:bodyPr>
          <a:lstStyle/>
          <a:p>
            <a:r>
              <a:rPr lang="ja-JP" altLang="ja-JP" b="1" dirty="0"/>
              <a:t>個人や組織の取り組み</a:t>
            </a:r>
            <a:endParaRPr kumimoji="1" lang="ja-JP" altLang="en-US" dirty="0"/>
          </a:p>
        </p:txBody>
      </p:sp>
      <p:sp>
        <p:nvSpPr>
          <p:cNvPr id="12" name="テキスト プレースホルダー 11"/>
          <p:cNvSpPr>
            <a:spLocks noGrp="1"/>
          </p:cNvSpPr>
          <p:nvPr>
            <p:ph type="body" sz="quarter" idx="24"/>
          </p:nvPr>
        </p:nvSpPr>
        <p:spPr/>
        <p:txBody>
          <a:bodyPr/>
          <a:lstStyle/>
          <a:p>
            <a:r>
              <a:rPr kumimoji="1" lang="en-US" altLang="ja-JP" dirty="0"/>
              <a:t>08</a:t>
            </a:r>
            <a:endParaRPr kumimoji="1" lang="ja-JP" altLang="en-US" dirty="0"/>
          </a:p>
        </p:txBody>
      </p:sp>
      <p:sp>
        <p:nvSpPr>
          <p:cNvPr id="13" name="テキスト プレースホルダー 12"/>
          <p:cNvSpPr>
            <a:spLocks noGrp="1"/>
          </p:cNvSpPr>
          <p:nvPr>
            <p:ph type="body" sz="quarter" idx="25"/>
          </p:nvPr>
        </p:nvSpPr>
        <p:spPr/>
        <p:txBody>
          <a:bodyPr>
            <a:normAutofit/>
          </a:bodyPr>
          <a:lstStyle/>
          <a:p>
            <a:r>
              <a:rPr lang="ja-JP" altLang="ja-JP" dirty="0"/>
              <a:t>不正アクセスを防ぎ，情報セキュリティを守るために，どのような取り組みがあるのだろうか。</a:t>
            </a:r>
          </a:p>
          <a:p>
            <a:endParaRPr kumimoji="1" lang="ja-JP" altLang="en-US" dirty="0"/>
          </a:p>
        </p:txBody>
      </p:sp>
      <p:sp>
        <p:nvSpPr>
          <p:cNvPr id="14" name="テキスト プレースホルダー 13"/>
          <p:cNvSpPr>
            <a:spLocks noGrp="1"/>
          </p:cNvSpPr>
          <p:nvPr>
            <p:ph type="body" idx="26"/>
          </p:nvPr>
        </p:nvSpPr>
        <p:spPr/>
        <p:txBody>
          <a:bodyPr>
            <a:normAutofit lnSpcReduction="10000"/>
          </a:bodyPr>
          <a:lstStyle/>
          <a:p>
            <a:r>
              <a:rPr kumimoji="1" lang="en-US" altLang="ja-JP" dirty="0"/>
              <a:t>2</a:t>
            </a:r>
          </a:p>
          <a:p>
            <a:endParaRPr kumimoji="1" lang="ja-JP" altLang="en-US" dirty="0"/>
          </a:p>
        </p:txBody>
      </p:sp>
      <p:sp>
        <p:nvSpPr>
          <p:cNvPr id="15" name="テキスト プレースホルダー 14"/>
          <p:cNvSpPr>
            <a:spLocks noGrp="1"/>
          </p:cNvSpPr>
          <p:nvPr>
            <p:ph type="body" idx="27"/>
          </p:nvPr>
        </p:nvSpPr>
        <p:spPr/>
        <p:txBody>
          <a:bodyPr>
            <a:normAutofit lnSpcReduction="10000"/>
          </a:bodyPr>
          <a:lstStyle/>
          <a:p>
            <a:r>
              <a:rPr kumimoji="1" lang="en-US" altLang="ja-JP" dirty="0"/>
              <a:t>3</a:t>
            </a:r>
          </a:p>
          <a:p>
            <a:endParaRPr kumimoji="1" lang="ja-JP" altLang="en-US" dirty="0"/>
          </a:p>
        </p:txBody>
      </p:sp>
      <p:sp>
        <p:nvSpPr>
          <p:cNvPr id="16" name="テキスト プレースホルダー 15"/>
          <p:cNvSpPr>
            <a:spLocks noGrp="1"/>
          </p:cNvSpPr>
          <p:nvPr>
            <p:ph type="body" idx="28"/>
          </p:nvPr>
        </p:nvSpPr>
        <p:spPr/>
        <p:txBody>
          <a:bodyPr>
            <a:normAutofit lnSpcReduction="10000"/>
          </a:bodyPr>
          <a:lstStyle/>
          <a:p>
            <a:r>
              <a:rPr kumimoji="1" lang="en-US" altLang="ja-JP" dirty="0"/>
              <a:t>4</a:t>
            </a:r>
          </a:p>
          <a:p>
            <a:endParaRPr kumimoji="1" lang="ja-JP" altLang="en-US" dirty="0"/>
          </a:p>
        </p:txBody>
      </p:sp>
    </p:spTree>
    <p:extLst>
      <p:ext uri="{BB962C8B-B14F-4D97-AF65-F5344CB8AC3E}">
        <p14:creationId xmlns:p14="http://schemas.microsoft.com/office/powerpoint/2010/main" val="239083504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normAutofit/>
          </a:bodyPr>
          <a:lstStyle/>
          <a:p>
            <a:r>
              <a:rPr lang="ja-JP" altLang="ja-JP" b="1" dirty="0"/>
              <a:t>不正アクセス</a:t>
            </a:r>
            <a:endParaRPr lang="en-US" altLang="ja-JP" b="1" dirty="0"/>
          </a:p>
          <a:p>
            <a:pPr lvl="1"/>
            <a:r>
              <a:rPr lang="ja-JP" altLang="ja-JP" dirty="0"/>
              <a:t>ネットワークを利用して，正当な権限のないコンピュータにアクセスする行為</a:t>
            </a:r>
            <a:endParaRPr lang="en-US" altLang="ja-JP" dirty="0"/>
          </a:p>
          <a:p>
            <a:pPr lvl="1"/>
            <a:r>
              <a:rPr lang="ja-JP" altLang="ja-JP" dirty="0"/>
              <a:t>コンピュータ</a:t>
            </a:r>
            <a:r>
              <a:rPr lang="ja-JP" altLang="en-US" dirty="0"/>
              <a:t>の</a:t>
            </a:r>
            <a:r>
              <a:rPr lang="ja-JP" altLang="ja-JP" dirty="0"/>
              <a:t>情報を読み取ったり，データを改変したりする</a:t>
            </a:r>
            <a:endParaRPr lang="en-US" altLang="ja-JP" dirty="0"/>
          </a:p>
          <a:p>
            <a:pPr lvl="1"/>
            <a:r>
              <a:rPr lang="ja-JP" altLang="en-US" dirty="0"/>
              <a:t>→</a:t>
            </a:r>
            <a:r>
              <a:rPr lang="ja-JP" altLang="ja-JP" dirty="0"/>
              <a:t>情報システムに依存</a:t>
            </a:r>
            <a:r>
              <a:rPr lang="ja-JP" altLang="en-US" dirty="0"/>
              <a:t>する</a:t>
            </a:r>
            <a:r>
              <a:rPr lang="ja-JP" altLang="ja-JP" dirty="0"/>
              <a:t>現代の社会では深刻な被害に</a:t>
            </a:r>
          </a:p>
          <a:p>
            <a:endParaRPr lang="en-US" altLang="ja-JP" dirty="0"/>
          </a:p>
          <a:p>
            <a:r>
              <a:rPr lang="ja-JP" altLang="ja-JP" dirty="0"/>
              <a:t>不正アクセスによりコンピュータが乗っ取</a:t>
            </a:r>
            <a:r>
              <a:rPr lang="ja-JP" altLang="en-US" dirty="0"/>
              <a:t>り</a:t>
            </a:r>
            <a:endParaRPr lang="en-US" altLang="ja-JP" dirty="0"/>
          </a:p>
          <a:p>
            <a:pPr lvl="1"/>
            <a:r>
              <a:rPr lang="ja-JP" altLang="ja-JP" dirty="0"/>
              <a:t>そのコンピュータの利用者が被害を受ける</a:t>
            </a:r>
            <a:endParaRPr lang="en-US" altLang="ja-JP" dirty="0"/>
          </a:p>
          <a:p>
            <a:pPr lvl="1"/>
            <a:r>
              <a:rPr lang="ja-JP" altLang="en-US" dirty="0"/>
              <a:t>→</a:t>
            </a:r>
            <a:r>
              <a:rPr lang="ja-JP" altLang="ja-JP" dirty="0"/>
              <a:t>踏み台にしてほかのコンピュータに不正アクセス</a:t>
            </a:r>
            <a:endParaRPr lang="en-US" altLang="ja-JP" dirty="0"/>
          </a:p>
          <a:p>
            <a:pPr lvl="1"/>
            <a:r>
              <a:rPr lang="ja-JP" altLang="en-US" dirty="0"/>
              <a:t>→</a:t>
            </a:r>
            <a:r>
              <a:rPr lang="ja-JP" altLang="ja-JP" dirty="0"/>
              <a:t>更なる被害をもたらす</a:t>
            </a:r>
          </a:p>
        </p:txBody>
      </p:sp>
      <p:sp>
        <p:nvSpPr>
          <p:cNvPr id="2" name="タイトル 1"/>
          <p:cNvSpPr>
            <a:spLocks noGrp="1"/>
          </p:cNvSpPr>
          <p:nvPr>
            <p:ph type="title"/>
          </p:nvPr>
        </p:nvSpPr>
        <p:spPr/>
        <p:txBody>
          <a:bodyPr/>
          <a:lstStyle/>
          <a:p>
            <a:r>
              <a:rPr lang="en-US" altLang="ja-JP"/>
              <a:t>1</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101</a:t>
            </a:fld>
            <a:endParaRPr lang="ja-JP" altLang="en-US"/>
          </a:p>
        </p:txBody>
      </p:sp>
      <p:sp>
        <p:nvSpPr>
          <p:cNvPr id="5"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08</a:t>
            </a:r>
            <a:r>
              <a:rPr lang="ja-JP" altLang="en-US"/>
              <a:t> </a:t>
            </a:r>
            <a:r>
              <a:rPr lang="ja-JP" altLang="ja-JP"/>
              <a:t>情報セキュリティ</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a:t>p16</a:t>
            </a:r>
            <a:endParaRPr lang="ja-JP" altLang="en-US" dirty="0"/>
          </a:p>
        </p:txBody>
      </p:sp>
      <p:sp>
        <p:nvSpPr>
          <p:cNvPr id="7" name="テキスト プレースホルダー 6"/>
          <p:cNvSpPr>
            <a:spLocks noGrp="1"/>
          </p:cNvSpPr>
          <p:nvPr>
            <p:ph type="body" sz="quarter" idx="15"/>
          </p:nvPr>
        </p:nvSpPr>
        <p:spPr/>
        <p:txBody>
          <a:bodyPr/>
          <a:lstStyle/>
          <a:p>
            <a:r>
              <a:rPr lang="ja-JP" altLang="ja-JP"/>
              <a:t>不正アクセス</a:t>
            </a:r>
            <a:endParaRPr lang="ja-JP" altLang="en-US" dirty="0"/>
          </a:p>
        </p:txBody>
      </p:sp>
    </p:spTree>
    <p:extLst>
      <p:ext uri="{BB962C8B-B14F-4D97-AF65-F5344CB8AC3E}">
        <p14:creationId xmlns:p14="http://schemas.microsoft.com/office/powerpoint/2010/main" val="135104479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lstStyle/>
          <a:p>
            <a:r>
              <a:rPr lang="ja-JP" altLang="ja-JP" b="1" dirty="0"/>
              <a:t>不正アクセス禁止法</a:t>
            </a:r>
            <a:endParaRPr lang="en-US" altLang="ja-JP" b="1" dirty="0"/>
          </a:p>
          <a:p>
            <a:pPr lvl="1"/>
            <a:r>
              <a:rPr lang="ja-JP" altLang="en-US" dirty="0"/>
              <a:t>目的：</a:t>
            </a:r>
            <a:r>
              <a:rPr lang="ja-JP" altLang="ja-JP" dirty="0"/>
              <a:t>不正アクセスとその助長行為を抑えるため</a:t>
            </a:r>
            <a:endParaRPr lang="en-US" altLang="ja-JP" dirty="0"/>
          </a:p>
          <a:p>
            <a:pPr lvl="1"/>
            <a:endParaRPr lang="en-US" altLang="ja-JP" dirty="0"/>
          </a:p>
          <a:p>
            <a:pPr lvl="1"/>
            <a:r>
              <a:rPr lang="ja-JP" altLang="ja-JP" dirty="0"/>
              <a:t>他人のコンピュータやネットワークに侵入することを規制</a:t>
            </a:r>
            <a:endParaRPr lang="en-US" altLang="ja-JP" dirty="0"/>
          </a:p>
          <a:p>
            <a:pPr lvl="1"/>
            <a:r>
              <a:rPr lang="ja-JP" altLang="ja-JP" dirty="0"/>
              <a:t>他人のパスワードなどを不正アクセスのために取得すること</a:t>
            </a:r>
            <a:r>
              <a:rPr lang="ja-JP" altLang="en-US" dirty="0"/>
              <a:t>を禁止</a:t>
            </a:r>
            <a:endParaRPr lang="en-US" altLang="ja-JP" dirty="0"/>
          </a:p>
          <a:p>
            <a:pPr lvl="1"/>
            <a:r>
              <a:rPr lang="ja-JP" altLang="ja-JP" dirty="0"/>
              <a:t>フィッシング行為やフィッシングサイトの構築</a:t>
            </a:r>
            <a:r>
              <a:rPr lang="ja-JP" altLang="en-US" dirty="0"/>
              <a:t>の禁止</a:t>
            </a:r>
            <a:endParaRPr lang="en-US" altLang="ja-JP" dirty="0"/>
          </a:p>
          <a:p>
            <a:pPr lvl="1"/>
            <a:r>
              <a:rPr lang="ja-JP" altLang="ja-JP" dirty="0"/>
              <a:t>他人のパスワードを第三者に教える行為などを禁止</a:t>
            </a:r>
            <a:endParaRPr lang="ja-JP" altLang="en-US" dirty="0"/>
          </a:p>
        </p:txBody>
      </p:sp>
      <p:sp>
        <p:nvSpPr>
          <p:cNvPr id="2" name="タイトル 1"/>
          <p:cNvSpPr>
            <a:spLocks noGrp="1"/>
          </p:cNvSpPr>
          <p:nvPr>
            <p:ph type="title"/>
          </p:nvPr>
        </p:nvSpPr>
        <p:spPr/>
        <p:txBody>
          <a:bodyPr/>
          <a:lstStyle/>
          <a:p>
            <a:r>
              <a:rPr lang="en-US" altLang="ja-JP"/>
              <a:t>1</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102</a:t>
            </a:fld>
            <a:endParaRPr lang="ja-JP" altLang="en-US"/>
          </a:p>
        </p:txBody>
      </p:sp>
      <p:sp>
        <p:nvSpPr>
          <p:cNvPr id="5"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08</a:t>
            </a:r>
            <a:r>
              <a:rPr lang="ja-JP" altLang="en-US"/>
              <a:t> </a:t>
            </a:r>
            <a:r>
              <a:rPr lang="ja-JP" altLang="ja-JP"/>
              <a:t>情報セキュリティ</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a:t>p16</a:t>
            </a:r>
            <a:endParaRPr lang="ja-JP" altLang="en-US" dirty="0"/>
          </a:p>
        </p:txBody>
      </p:sp>
      <p:sp>
        <p:nvSpPr>
          <p:cNvPr id="7" name="テキスト プレースホルダー 6"/>
          <p:cNvSpPr>
            <a:spLocks noGrp="1"/>
          </p:cNvSpPr>
          <p:nvPr>
            <p:ph type="body" sz="quarter" idx="15"/>
          </p:nvPr>
        </p:nvSpPr>
        <p:spPr/>
        <p:txBody>
          <a:bodyPr/>
          <a:lstStyle/>
          <a:p>
            <a:r>
              <a:rPr lang="ja-JP" altLang="ja-JP"/>
              <a:t>不正アクセス</a:t>
            </a:r>
            <a:endParaRPr lang="ja-JP" altLang="en-US" dirty="0"/>
          </a:p>
        </p:txBody>
      </p:sp>
    </p:spTree>
    <p:extLst>
      <p:ext uri="{BB962C8B-B14F-4D97-AF65-F5344CB8AC3E}">
        <p14:creationId xmlns:p14="http://schemas.microsoft.com/office/powerpoint/2010/main" val="149651248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lstStyle/>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r>
              <a:rPr lang="ja-JP" altLang="en-US" dirty="0"/>
              <a:t>　　</a:t>
            </a:r>
          </a:p>
        </p:txBody>
      </p:sp>
      <p:sp>
        <p:nvSpPr>
          <p:cNvPr id="2" name="タイトル 1"/>
          <p:cNvSpPr>
            <a:spLocks noGrp="1"/>
          </p:cNvSpPr>
          <p:nvPr>
            <p:ph type="title"/>
          </p:nvPr>
        </p:nvSpPr>
        <p:spPr/>
        <p:txBody>
          <a:bodyPr/>
          <a:lstStyle/>
          <a:p>
            <a:r>
              <a:rPr lang="en-US" altLang="ja-JP"/>
              <a:t>1</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103</a:t>
            </a:fld>
            <a:endParaRPr lang="ja-JP" altLang="en-US"/>
          </a:p>
        </p:txBody>
      </p:sp>
      <p:sp>
        <p:nvSpPr>
          <p:cNvPr id="5"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08</a:t>
            </a:r>
            <a:r>
              <a:rPr lang="ja-JP" altLang="en-US"/>
              <a:t> </a:t>
            </a:r>
            <a:r>
              <a:rPr lang="ja-JP" altLang="ja-JP"/>
              <a:t>情報セキュリティ</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a:t>p16</a:t>
            </a:r>
            <a:endParaRPr lang="ja-JP" altLang="en-US" dirty="0"/>
          </a:p>
        </p:txBody>
      </p:sp>
      <p:sp>
        <p:nvSpPr>
          <p:cNvPr id="7" name="テキスト プレースホルダー 6"/>
          <p:cNvSpPr>
            <a:spLocks noGrp="1"/>
          </p:cNvSpPr>
          <p:nvPr>
            <p:ph type="body" sz="quarter" idx="15"/>
          </p:nvPr>
        </p:nvSpPr>
        <p:spPr/>
        <p:txBody>
          <a:bodyPr/>
          <a:lstStyle/>
          <a:p>
            <a:r>
              <a:rPr lang="ja-JP" altLang="ja-JP"/>
              <a:t>不正アクセス</a:t>
            </a:r>
            <a:endParaRPr lang="ja-JP" altLang="en-US" dirty="0"/>
          </a:p>
        </p:txBody>
      </p:sp>
      <p:sp>
        <p:nvSpPr>
          <p:cNvPr id="16" name="正方形/長方形 15"/>
          <p:cNvSpPr/>
          <p:nvPr/>
        </p:nvSpPr>
        <p:spPr>
          <a:xfrm>
            <a:off x="2688174" y="6055427"/>
            <a:ext cx="5929828" cy="535531"/>
          </a:xfrm>
          <a:prstGeom prst="rect">
            <a:avLst/>
          </a:prstGeom>
        </p:spPr>
        <p:txBody>
          <a:bodyPr wrap="none">
            <a:spAutoFit/>
          </a:bodyPr>
          <a:lstStyle/>
          <a:p>
            <a:pPr lvl="0">
              <a:lnSpc>
                <a:spcPct val="90000"/>
              </a:lnSpc>
              <a:spcBef>
                <a:spcPts val="1000"/>
              </a:spcBef>
            </a:pPr>
            <a:r>
              <a:rPr lang="ja-JP" altLang="ja-JP" sz="3200" dirty="0">
                <a:solidFill>
                  <a:prstClr val="black"/>
                </a:solidFill>
                <a:latin typeface="UD デジタル 教科書体 N-R" panose="02020400000000000000" pitchFamily="17" charset="-128"/>
                <a:ea typeface="UD デジタル 教科書体 N-R" panose="02020400000000000000" pitchFamily="17" charset="-128"/>
              </a:rPr>
              <a:t>▲図</a:t>
            </a:r>
            <a:r>
              <a:rPr lang="en-US" altLang="ja-JP" sz="3200" dirty="0">
                <a:solidFill>
                  <a:prstClr val="black"/>
                </a:solidFill>
                <a:latin typeface="UD デジタル 教科書体 N-R" panose="02020400000000000000" pitchFamily="17" charset="-128"/>
                <a:ea typeface="UD デジタル 教科書体 N-R" panose="02020400000000000000" pitchFamily="17" charset="-128"/>
              </a:rPr>
              <a:t>1 </a:t>
            </a:r>
            <a:r>
              <a:rPr lang="ja-JP" altLang="ja-JP" sz="3200" dirty="0">
                <a:solidFill>
                  <a:prstClr val="black"/>
                </a:solidFill>
                <a:latin typeface="UD デジタル 教科書体 N-R" panose="02020400000000000000" pitchFamily="17" charset="-128"/>
                <a:ea typeface="UD デジタル 教科書体 N-R" panose="02020400000000000000" pitchFamily="17" charset="-128"/>
              </a:rPr>
              <a:t>不正アクセスによる被害</a:t>
            </a:r>
          </a:p>
        </p:txBody>
      </p:sp>
      <p:pic>
        <p:nvPicPr>
          <p:cNvPr id="10" name="図 9"/>
          <p:cNvPicPr>
            <a:picLocks noChangeAspect="1"/>
          </p:cNvPicPr>
          <p:nvPr/>
        </p:nvPicPr>
        <p:blipFill>
          <a:blip r:embed="rId2"/>
          <a:stretch>
            <a:fillRect/>
          </a:stretch>
        </p:blipFill>
        <p:spPr>
          <a:xfrm>
            <a:off x="2087704" y="1280481"/>
            <a:ext cx="2783018" cy="4276054"/>
          </a:xfrm>
          <a:prstGeom prst="rect">
            <a:avLst/>
          </a:prstGeom>
        </p:spPr>
      </p:pic>
      <p:pic>
        <p:nvPicPr>
          <p:cNvPr id="11" name="図 10"/>
          <p:cNvPicPr>
            <a:picLocks noChangeAspect="1"/>
          </p:cNvPicPr>
          <p:nvPr/>
        </p:nvPicPr>
        <p:blipFill>
          <a:blip r:embed="rId3"/>
          <a:stretch>
            <a:fillRect/>
          </a:stretch>
        </p:blipFill>
        <p:spPr>
          <a:xfrm>
            <a:off x="6845735" y="1727328"/>
            <a:ext cx="3135508" cy="3559910"/>
          </a:xfrm>
          <a:prstGeom prst="rect">
            <a:avLst/>
          </a:prstGeom>
        </p:spPr>
      </p:pic>
    </p:spTree>
    <p:extLst>
      <p:ext uri="{BB962C8B-B14F-4D97-AF65-F5344CB8AC3E}">
        <p14:creationId xmlns:p14="http://schemas.microsoft.com/office/powerpoint/2010/main" val="172773398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lstStyle/>
          <a:p>
            <a:r>
              <a:rPr lang="ja-JP" altLang="ja-JP" dirty="0"/>
              <a:t>個人認証</a:t>
            </a:r>
            <a:endParaRPr lang="en-US" altLang="ja-JP" dirty="0"/>
          </a:p>
          <a:p>
            <a:pPr lvl="1"/>
            <a:r>
              <a:rPr lang="ja-JP" altLang="ja-JP" b="1" dirty="0"/>
              <a:t>ユーザ</a:t>
            </a:r>
            <a:r>
              <a:rPr lang="en-US" altLang="ja-JP" b="1" dirty="0"/>
              <a:t>ID</a:t>
            </a:r>
            <a:r>
              <a:rPr lang="ja-JP" altLang="ja-JP" dirty="0"/>
              <a:t>と</a:t>
            </a:r>
            <a:r>
              <a:rPr lang="ja-JP" altLang="ja-JP" b="1" dirty="0"/>
              <a:t>パスワード</a:t>
            </a:r>
            <a:r>
              <a:rPr lang="ja-JP" altLang="ja-JP" dirty="0"/>
              <a:t>を入力</a:t>
            </a:r>
            <a:endParaRPr lang="en-US" altLang="ja-JP" dirty="0"/>
          </a:p>
          <a:p>
            <a:pPr lvl="1"/>
            <a:r>
              <a:rPr lang="ja-JP" altLang="ja-JP" dirty="0"/>
              <a:t>本人であることを確認</a:t>
            </a:r>
            <a:endParaRPr lang="en-US" altLang="ja-JP" dirty="0"/>
          </a:p>
          <a:p>
            <a:r>
              <a:rPr lang="ja-JP" altLang="ja-JP" dirty="0"/>
              <a:t>多要素認証</a:t>
            </a:r>
            <a:endParaRPr lang="en-US" altLang="ja-JP" dirty="0"/>
          </a:p>
          <a:p>
            <a:pPr lvl="1"/>
            <a:r>
              <a:rPr lang="ja-JP" altLang="ja-JP" dirty="0"/>
              <a:t>スマートフォンの所持情報などを併せて用いる</a:t>
            </a:r>
            <a:endParaRPr lang="en-US" altLang="ja-JP" dirty="0"/>
          </a:p>
          <a:p>
            <a:endParaRPr lang="en-US" altLang="ja-JP" dirty="0"/>
          </a:p>
          <a:p>
            <a:r>
              <a:rPr lang="ja-JP" altLang="ja-JP" dirty="0"/>
              <a:t>ユーザ</a:t>
            </a:r>
            <a:r>
              <a:rPr lang="en-US" altLang="ja-JP" dirty="0"/>
              <a:t>ID</a:t>
            </a:r>
            <a:r>
              <a:rPr lang="ja-JP" altLang="ja-JP" dirty="0"/>
              <a:t>とパスワードは漏洩しないよう適切に管理</a:t>
            </a:r>
          </a:p>
        </p:txBody>
      </p:sp>
      <p:sp>
        <p:nvSpPr>
          <p:cNvPr id="2" name="タイトル 1"/>
          <p:cNvSpPr>
            <a:spLocks noGrp="1"/>
          </p:cNvSpPr>
          <p:nvPr>
            <p:ph type="title"/>
          </p:nvPr>
        </p:nvSpPr>
        <p:spPr/>
        <p:txBody>
          <a:bodyPr/>
          <a:lstStyle/>
          <a:p>
            <a:r>
              <a:rPr lang="en-US" altLang="ja-JP"/>
              <a:t>2</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104</a:t>
            </a:fld>
            <a:endParaRPr lang="ja-JP" altLang="en-US"/>
          </a:p>
        </p:txBody>
      </p:sp>
      <p:sp>
        <p:nvSpPr>
          <p:cNvPr id="5"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08</a:t>
            </a:r>
            <a:r>
              <a:rPr lang="ja-JP" altLang="en-US"/>
              <a:t> </a:t>
            </a:r>
            <a:r>
              <a:rPr lang="ja-JP" altLang="ja-JP"/>
              <a:t>情報セキュリティ</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a:t>p16</a:t>
            </a:r>
            <a:endParaRPr lang="ja-JP" altLang="en-US" dirty="0"/>
          </a:p>
        </p:txBody>
      </p:sp>
      <p:sp>
        <p:nvSpPr>
          <p:cNvPr id="7" name="テキスト プレースホルダー 6"/>
          <p:cNvSpPr>
            <a:spLocks noGrp="1"/>
          </p:cNvSpPr>
          <p:nvPr>
            <p:ph type="body" sz="quarter" idx="15"/>
          </p:nvPr>
        </p:nvSpPr>
        <p:spPr/>
        <p:txBody>
          <a:bodyPr/>
          <a:lstStyle/>
          <a:p>
            <a:r>
              <a:rPr lang="ja-JP" altLang="ja-JP"/>
              <a:t>パスワードの不正取得</a:t>
            </a:r>
            <a:endParaRPr lang="ja-JP" altLang="en-US" dirty="0"/>
          </a:p>
        </p:txBody>
      </p:sp>
    </p:spTree>
    <p:extLst>
      <p:ext uri="{BB962C8B-B14F-4D97-AF65-F5344CB8AC3E}">
        <p14:creationId xmlns:p14="http://schemas.microsoft.com/office/powerpoint/2010/main" val="419679943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コンテンツ プレースホルダー 12"/>
          <p:cNvSpPr>
            <a:spLocks noGrp="1"/>
          </p:cNvSpPr>
          <p:nvPr>
            <p:ph idx="1"/>
          </p:nvPr>
        </p:nvSpPr>
        <p:spPr/>
        <p:txBody>
          <a:bodyPr/>
          <a:lstStyle/>
          <a:p>
            <a:endParaRPr lang="ja-JP" altLang="en-US" dirty="0"/>
          </a:p>
          <a:p>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105</a:t>
            </a:fld>
            <a:endParaRPr lang="ja-JP" altLang="en-US"/>
          </a:p>
        </p:txBody>
      </p:sp>
      <p:sp>
        <p:nvSpPr>
          <p:cNvPr id="4" name="テキスト プレースホルダー 3"/>
          <p:cNvSpPr>
            <a:spLocks noGrp="1"/>
          </p:cNvSpPr>
          <p:nvPr>
            <p:ph type="body" sz="quarter" idx="13"/>
          </p:nvPr>
        </p:nvSpPr>
        <p:spPr/>
        <p:txBody>
          <a:bodyPr/>
          <a:lstStyle/>
          <a:p>
            <a:r>
              <a:rPr lang="en-US" altLang="ja-JP"/>
              <a:t>1</a:t>
            </a:r>
            <a:r>
              <a:rPr lang="ja-JP" altLang="en-US"/>
              <a:t>章 情報社会　</a:t>
            </a:r>
            <a:r>
              <a:rPr lang="en-US" altLang="ja-JP"/>
              <a:t>08</a:t>
            </a:r>
            <a:r>
              <a:rPr lang="ja-JP" altLang="en-US"/>
              <a:t> </a:t>
            </a:r>
            <a:r>
              <a:rPr lang="ja-JP" altLang="ja-JP"/>
              <a:t>情報セキュリティ</a:t>
            </a:r>
          </a:p>
          <a:p>
            <a:endParaRPr lang="ja-JP" altLang="en-US" dirty="0"/>
          </a:p>
        </p:txBody>
      </p:sp>
      <p:sp>
        <p:nvSpPr>
          <p:cNvPr id="5" name="テキスト プレースホルダー 4"/>
          <p:cNvSpPr>
            <a:spLocks noGrp="1"/>
          </p:cNvSpPr>
          <p:nvPr>
            <p:ph type="body" sz="quarter" idx="14"/>
          </p:nvPr>
        </p:nvSpPr>
        <p:spPr/>
        <p:txBody>
          <a:bodyPr/>
          <a:lstStyle/>
          <a:p>
            <a:r>
              <a:rPr lang="en-US" altLang="ja-JP"/>
              <a:t>p16</a:t>
            </a:r>
            <a:endParaRPr lang="ja-JP" altLang="en-US" dirty="0"/>
          </a:p>
        </p:txBody>
      </p:sp>
      <p:sp>
        <p:nvSpPr>
          <p:cNvPr id="6" name="テキスト プレースホルダー 5"/>
          <p:cNvSpPr>
            <a:spLocks noGrp="1"/>
          </p:cNvSpPr>
          <p:nvPr>
            <p:ph type="body" sz="quarter" idx="15"/>
          </p:nvPr>
        </p:nvSpPr>
        <p:spPr/>
        <p:txBody>
          <a:bodyPr/>
          <a:lstStyle/>
          <a:p>
            <a:r>
              <a:rPr lang="ja-JP" altLang="ja-JP" spc="-150" dirty="0"/>
              <a:t>セキュリティ上，よいとされるパスワードの特徴を挙げなさい。</a:t>
            </a:r>
            <a:endParaRPr lang="ja-JP" altLang="en-US" spc="-150" dirty="0"/>
          </a:p>
        </p:txBody>
      </p:sp>
      <p:sp>
        <p:nvSpPr>
          <p:cNvPr id="7" name="タイトル 6"/>
          <p:cNvSpPr>
            <a:spLocks noGrp="1"/>
          </p:cNvSpPr>
          <p:nvPr>
            <p:ph type="title"/>
          </p:nvPr>
        </p:nvSpPr>
        <p:spPr/>
        <p:txBody>
          <a:bodyPr/>
          <a:lstStyle/>
          <a:p>
            <a:r>
              <a:rPr lang="ja-JP" altLang="en-US"/>
              <a:t>問題</a:t>
            </a:r>
            <a:endParaRPr lang="ja-JP" altLang="en-US" dirty="0"/>
          </a:p>
        </p:txBody>
      </p:sp>
    </p:spTree>
    <p:extLst>
      <p:ext uri="{BB962C8B-B14F-4D97-AF65-F5344CB8AC3E}">
        <p14:creationId xmlns:p14="http://schemas.microsoft.com/office/powerpoint/2010/main" val="287647937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コンテンツ プレースホルダー 12"/>
          <p:cNvSpPr>
            <a:spLocks noGrp="1"/>
          </p:cNvSpPr>
          <p:nvPr>
            <p:ph idx="1"/>
          </p:nvPr>
        </p:nvSpPr>
        <p:spPr/>
        <p:txBody>
          <a:bodyPr/>
          <a:lstStyle/>
          <a:p>
            <a:r>
              <a:rPr lang="ja-JP" altLang="ja-JP" dirty="0"/>
              <a:t>文字列が長い。</a:t>
            </a:r>
            <a:endParaRPr lang="en-US" altLang="ja-JP" dirty="0"/>
          </a:p>
          <a:p>
            <a:r>
              <a:rPr lang="ja-JP" altLang="ja-JP" dirty="0"/>
              <a:t>アルファベットの大文字，小文字，数字，記号を組み合わせている。</a:t>
            </a:r>
            <a:endParaRPr lang="en-US" altLang="ja-JP" dirty="0"/>
          </a:p>
          <a:p>
            <a:r>
              <a:rPr lang="ja-JP" altLang="ja-JP" dirty="0"/>
              <a:t>辞書に載っている単語を使っていない。</a:t>
            </a:r>
          </a:p>
          <a:p>
            <a:endParaRPr lang="ja-JP" altLang="en-US" dirty="0"/>
          </a:p>
          <a:p>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106</a:t>
            </a:fld>
            <a:endParaRPr lang="ja-JP" altLang="en-US"/>
          </a:p>
        </p:txBody>
      </p:sp>
      <p:sp>
        <p:nvSpPr>
          <p:cNvPr id="4" name="テキスト プレースホルダー 3"/>
          <p:cNvSpPr>
            <a:spLocks noGrp="1"/>
          </p:cNvSpPr>
          <p:nvPr>
            <p:ph type="body" sz="quarter" idx="13"/>
          </p:nvPr>
        </p:nvSpPr>
        <p:spPr/>
        <p:txBody>
          <a:bodyPr/>
          <a:lstStyle/>
          <a:p>
            <a:r>
              <a:rPr lang="en-US" altLang="ja-JP"/>
              <a:t>1</a:t>
            </a:r>
            <a:r>
              <a:rPr lang="ja-JP" altLang="en-US"/>
              <a:t>章 情報社会　</a:t>
            </a:r>
            <a:r>
              <a:rPr lang="en-US" altLang="ja-JP"/>
              <a:t>08</a:t>
            </a:r>
            <a:r>
              <a:rPr lang="ja-JP" altLang="en-US"/>
              <a:t> </a:t>
            </a:r>
            <a:r>
              <a:rPr lang="ja-JP" altLang="ja-JP"/>
              <a:t>情報セキュリティ</a:t>
            </a:r>
          </a:p>
          <a:p>
            <a:endParaRPr lang="ja-JP" altLang="en-US" dirty="0"/>
          </a:p>
        </p:txBody>
      </p:sp>
      <p:sp>
        <p:nvSpPr>
          <p:cNvPr id="5" name="テキスト プレースホルダー 4"/>
          <p:cNvSpPr>
            <a:spLocks noGrp="1"/>
          </p:cNvSpPr>
          <p:nvPr>
            <p:ph type="body" sz="quarter" idx="14"/>
          </p:nvPr>
        </p:nvSpPr>
        <p:spPr/>
        <p:txBody>
          <a:bodyPr/>
          <a:lstStyle/>
          <a:p>
            <a:r>
              <a:rPr lang="en-US" altLang="ja-JP"/>
              <a:t>p16</a:t>
            </a:r>
            <a:endParaRPr lang="ja-JP" altLang="en-US" dirty="0"/>
          </a:p>
        </p:txBody>
      </p:sp>
      <p:sp>
        <p:nvSpPr>
          <p:cNvPr id="6" name="テキスト プレースホルダー 5"/>
          <p:cNvSpPr>
            <a:spLocks noGrp="1"/>
          </p:cNvSpPr>
          <p:nvPr>
            <p:ph type="body" sz="quarter" idx="15"/>
          </p:nvPr>
        </p:nvSpPr>
        <p:spPr/>
        <p:txBody>
          <a:bodyPr/>
          <a:lstStyle/>
          <a:p>
            <a:r>
              <a:rPr lang="ja-JP" altLang="ja-JP" spc="-150" dirty="0"/>
              <a:t>セキュリティ上，よいとされるパスワードの特徴を挙げなさい。</a:t>
            </a:r>
            <a:endParaRPr lang="ja-JP" altLang="en-US" spc="-150" dirty="0"/>
          </a:p>
        </p:txBody>
      </p:sp>
      <p:sp>
        <p:nvSpPr>
          <p:cNvPr id="7" name="タイトル 6"/>
          <p:cNvSpPr>
            <a:spLocks noGrp="1"/>
          </p:cNvSpPr>
          <p:nvPr>
            <p:ph type="title"/>
          </p:nvPr>
        </p:nvSpPr>
        <p:spPr/>
        <p:txBody>
          <a:bodyPr/>
          <a:lstStyle/>
          <a:p>
            <a:r>
              <a:rPr lang="ja-JP" altLang="en-US"/>
              <a:t>問題</a:t>
            </a:r>
            <a:endParaRPr lang="ja-JP" altLang="en-US" dirty="0"/>
          </a:p>
        </p:txBody>
      </p:sp>
    </p:spTree>
    <p:extLst>
      <p:ext uri="{BB962C8B-B14F-4D97-AF65-F5344CB8AC3E}">
        <p14:creationId xmlns:p14="http://schemas.microsoft.com/office/powerpoint/2010/main" val="172221113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lstStyle/>
          <a:p>
            <a:r>
              <a:rPr lang="ja-JP" altLang="ja-JP" b="1" dirty="0"/>
              <a:t>スパイウェア</a:t>
            </a:r>
            <a:r>
              <a:rPr lang="ja-JP" altLang="ja-JP" dirty="0"/>
              <a:t>や</a:t>
            </a:r>
            <a:r>
              <a:rPr lang="ja-JP" altLang="ja-JP" b="1" dirty="0"/>
              <a:t>フィッシング</a:t>
            </a:r>
            <a:endParaRPr lang="en-US" altLang="ja-JP" b="1" dirty="0"/>
          </a:p>
          <a:p>
            <a:pPr lvl="1"/>
            <a:r>
              <a:rPr lang="ja-JP" altLang="ja-JP" dirty="0"/>
              <a:t>不正アクセスのために，他人のパスワードを取得する手段</a:t>
            </a:r>
            <a:endParaRPr lang="en-US" altLang="ja-JP" dirty="0"/>
          </a:p>
          <a:p>
            <a:r>
              <a:rPr lang="ja-JP" altLang="ja-JP" b="1" dirty="0"/>
              <a:t>ソーシャルエンジニアリング</a:t>
            </a:r>
            <a:endParaRPr lang="en-US" altLang="ja-JP" b="1" dirty="0"/>
          </a:p>
          <a:p>
            <a:pPr lvl="1"/>
            <a:r>
              <a:rPr lang="ja-JP" altLang="ja-JP" dirty="0"/>
              <a:t>情報通信技術を使わず，人の心理的な隙や行動のミスにつけ入りパスワードなどを入手すること</a:t>
            </a:r>
          </a:p>
        </p:txBody>
      </p:sp>
      <p:sp>
        <p:nvSpPr>
          <p:cNvPr id="2" name="タイトル 1"/>
          <p:cNvSpPr>
            <a:spLocks noGrp="1"/>
          </p:cNvSpPr>
          <p:nvPr>
            <p:ph type="title"/>
          </p:nvPr>
        </p:nvSpPr>
        <p:spPr/>
        <p:txBody>
          <a:bodyPr/>
          <a:lstStyle/>
          <a:p>
            <a:r>
              <a:rPr lang="en-US" altLang="ja-JP"/>
              <a:t>2</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107</a:t>
            </a:fld>
            <a:endParaRPr lang="ja-JP" altLang="en-US"/>
          </a:p>
        </p:txBody>
      </p:sp>
      <p:sp>
        <p:nvSpPr>
          <p:cNvPr id="5"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08</a:t>
            </a:r>
            <a:r>
              <a:rPr lang="ja-JP" altLang="en-US"/>
              <a:t> </a:t>
            </a:r>
            <a:r>
              <a:rPr lang="ja-JP" altLang="ja-JP"/>
              <a:t>情報セキュリティ</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a:t>p16</a:t>
            </a:r>
            <a:endParaRPr lang="ja-JP" altLang="en-US" dirty="0"/>
          </a:p>
        </p:txBody>
      </p:sp>
      <p:sp>
        <p:nvSpPr>
          <p:cNvPr id="7" name="テキスト プレースホルダー 6"/>
          <p:cNvSpPr>
            <a:spLocks noGrp="1"/>
          </p:cNvSpPr>
          <p:nvPr>
            <p:ph type="body" sz="quarter" idx="15"/>
          </p:nvPr>
        </p:nvSpPr>
        <p:spPr/>
        <p:txBody>
          <a:bodyPr/>
          <a:lstStyle/>
          <a:p>
            <a:r>
              <a:rPr lang="ja-JP" altLang="ja-JP"/>
              <a:t>パスワードの不正取得</a:t>
            </a:r>
            <a:endParaRPr lang="ja-JP" altLang="en-US" dirty="0"/>
          </a:p>
        </p:txBody>
      </p:sp>
    </p:spTree>
    <p:extLst>
      <p:ext uri="{BB962C8B-B14F-4D97-AF65-F5344CB8AC3E}">
        <p14:creationId xmlns:p14="http://schemas.microsoft.com/office/powerpoint/2010/main" val="249003901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lstStyle/>
          <a:p>
            <a:endParaRPr lang="en-US" altLang="ja-JP" dirty="0"/>
          </a:p>
          <a:p>
            <a:endParaRPr lang="en-US" altLang="ja-JP" dirty="0"/>
          </a:p>
          <a:p>
            <a:endParaRPr lang="en-US" altLang="ja-JP" dirty="0"/>
          </a:p>
          <a:p>
            <a:endParaRPr lang="en-US" altLang="ja-JP" dirty="0"/>
          </a:p>
          <a:p>
            <a:endParaRPr lang="en-US" altLang="ja-JP" dirty="0"/>
          </a:p>
          <a:p>
            <a:endParaRPr lang="en-US" altLang="ja-JP" dirty="0"/>
          </a:p>
        </p:txBody>
      </p:sp>
      <p:sp>
        <p:nvSpPr>
          <p:cNvPr id="2" name="タイトル 1"/>
          <p:cNvSpPr>
            <a:spLocks noGrp="1"/>
          </p:cNvSpPr>
          <p:nvPr>
            <p:ph type="title"/>
          </p:nvPr>
        </p:nvSpPr>
        <p:spPr/>
        <p:txBody>
          <a:bodyPr/>
          <a:lstStyle/>
          <a:p>
            <a:r>
              <a:rPr lang="en-US" altLang="ja-JP"/>
              <a:t>2</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108</a:t>
            </a:fld>
            <a:endParaRPr lang="ja-JP" altLang="en-US"/>
          </a:p>
        </p:txBody>
      </p:sp>
      <p:sp>
        <p:nvSpPr>
          <p:cNvPr id="5"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08</a:t>
            </a:r>
            <a:r>
              <a:rPr lang="ja-JP" altLang="en-US"/>
              <a:t> </a:t>
            </a:r>
            <a:r>
              <a:rPr lang="ja-JP" altLang="ja-JP"/>
              <a:t>情報セキュリティ</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dirty="0" smtClean="0"/>
              <a:t>p17</a:t>
            </a:r>
            <a:endParaRPr lang="ja-JP" altLang="en-US" dirty="0"/>
          </a:p>
        </p:txBody>
      </p:sp>
      <p:sp>
        <p:nvSpPr>
          <p:cNvPr id="7" name="テキスト プレースホルダー 6"/>
          <p:cNvSpPr>
            <a:spLocks noGrp="1"/>
          </p:cNvSpPr>
          <p:nvPr>
            <p:ph type="body" sz="quarter" idx="15"/>
          </p:nvPr>
        </p:nvSpPr>
        <p:spPr/>
        <p:txBody>
          <a:bodyPr/>
          <a:lstStyle/>
          <a:p>
            <a:r>
              <a:rPr lang="ja-JP" altLang="ja-JP"/>
              <a:t>パスワードの不正取得</a:t>
            </a:r>
            <a:endParaRPr lang="ja-JP" altLang="en-US" dirty="0"/>
          </a:p>
        </p:txBody>
      </p:sp>
      <p:sp>
        <p:nvSpPr>
          <p:cNvPr id="15" name="正方形/長方形 14"/>
          <p:cNvSpPr/>
          <p:nvPr/>
        </p:nvSpPr>
        <p:spPr>
          <a:xfrm>
            <a:off x="1165860" y="5040790"/>
            <a:ext cx="9764078" cy="1550168"/>
          </a:xfrm>
          <a:prstGeom prst="rect">
            <a:avLst/>
          </a:prstGeom>
        </p:spPr>
        <p:txBody>
          <a:bodyPr wrap="square">
            <a:spAutoFit/>
          </a:bodyPr>
          <a:lstStyle/>
          <a:p>
            <a:pPr lvl="0">
              <a:lnSpc>
                <a:spcPct val="90000"/>
              </a:lnSpc>
              <a:spcBef>
                <a:spcPts val="1000"/>
              </a:spcBef>
            </a:pPr>
            <a:r>
              <a:rPr lang="ja-JP" altLang="ja-JP" sz="3200" b="1" dirty="0">
                <a:solidFill>
                  <a:prstClr val="black"/>
                </a:solidFill>
                <a:latin typeface="UD デジタル 教科書体 N-R" panose="02020400000000000000" pitchFamily="17" charset="-128"/>
                <a:ea typeface="UD デジタル 教科書体 N-R" panose="02020400000000000000" pitchFamily="17" charset="-128"/>
              </a:rPr>
              <a:t>▲図</a:t>
            </a:r>
            <a:r>
              <a:rPr lang="en-US" altLang="ja-JP" sz="3200" b="1" dirty="0">
                <a:solidFill>
                  <a:prstClr val="black"/>
                </a:solidFill>
                <a:latin typeface="UD デジタル 教科書体 N-R" panose="02020400000000000000" pitchFamily="17" charset="-128"/>
                <a:ea typeface="UD デジタル 教科書体 N-R" panose="02020400000000000000" pitchFamily="17" charset="-128"/>
              </a:rPr>
              <a:t>2 </a:t>
            </a:r>
            <a:r>
              <a:rPr lang="ja-JP" altLang="ja-JP" sz="3200" b="1" dirty="0">
                <a:solidFill>
                  <a:prstClr val="black"/>
                </a:solidFill>
                <a:latin typeface="UD デジタル 教科書体 N-R" panose="02020400000000000000" pitchFamily="17" charset="-128"/>
                <a:ea typeface="UD デジタル 教科書体 N-R" panose="02020400000000000000" pitchFamily="17" charset="-128"/>
              </a:rPr>
              <a:t>ソーシャルエンジニアリング</a:t>
            </a:r>
            <a:endParaRPr lang="ja-JP" altLang="ja-JP" sz="3200" dirty="0">
              <a:solidFill>
                <a:prstClr val="black"/>
              </a:solidFill>
              <a:latin typeface="UD デジタル 教科書体 N-R" panose="02020400000000000000" pitchFamily="17" charset="-128"/>
              <a:ea typeface="UD デジタル 教科書体 N-R" panose="02020400000000000000" pitchFamily="17" charset="-128"/>
            </a:endParaRPr>
          </a:p>
          <a:p>
            <a:pPr lvl="0">
              <a:lnSpc>
                <a:spcPct val="90000"/>
              </a:lnSpc>
              <a:spcBef>
                <a:spcPts val="1000"/>
              </a:spcBef>
            </a:pPr>
            <a:r>
              <a:rPr lang="ja-JP" altLang="ja-JP" sz="3200" dirty="0">
                <a:solidFill>
                  <a:prstClr val="black"/>
                </a:solidFill>
                <a:latin typeface="UD デジタル 教科書体 N-R" panose="02020400000000000000" pitchFamily="17" charset="-128"/>
                <a:ea typeface="UD デジタル 教科書体 N-R" panose="02020400000000000000" pitchFamily="17" charset="-128"/>
              </a:rPr>
              <a:t>肩越しに入力を見るショルダーハッキング（左），ごみをあさるトラッシング（右）。</a:t>
            </a:r>
          </a:p>
        </p:txBody>
      </p:sp>
      <p:pic>
        <p:nvPicPr>
          <p:cNvPr id="9" name="図 8"/>
          <p:cNvPicPr>
            <a:picLocks noChangeAspect="1"/>
          </p:cNvPicPr>
          <p:nvPr/>
        </p:nvPicPr>
        <p:blipFill>
          <a:blip r:embed="rId2"/>
          <a:stretch>
            <a:fillRect/>
          </a:stretch>
        </p:blipFill>
        <p:spPr>
          <a:xfrm>
            <a:off x="2110793" y="1280481"/>
            <a:ext cx="7531190" cy="3580721"/>
          </a:xfrm>
          <a:prstGeom prst="rect">
            <a:avLst/>
          </a:prstGeom>
        </p:spPr>
      </p:pic>
    </p:spTree>
    <p:extLst>
      <p:ext uri="{BB962C8B-B14F-4D97-AF65-F5344CB8AC3E}">
        <p14:creationId xmlns:p14="http://schemas.microsoft.com/office/powerpoint/2010/main" val="398203393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lstStyle/>
          <a:p>
            <a:endParaRPr lang="en-US" altLang="ja-JP"/>
          </a:p>
          <a:p>
            <a:endParaRPr lang="en-US" altLang="ja-JP"/>
          </a:p>
          <a:p>
            <a:endParaRPr lang="en-US" altLang="ja-JP"/>
          </a:p>
          <a:p>
            <a:endParaRPr lang="en-US" altLang="ja-JP"/>
          </a:p>
          <a:p>
            <a:endParaRPr lang="en-US" altLang="ja-JP"/>
          </a:p>
          <a:p>
            <a:endParaRPr lang="en-US" altLang="ja-JP"/>
          </a:p>
          <a:p>
            <a:endParaRPr lang="en-US" altLang="ja-JP" dirty="0"/>
          </a:p>
        </p:txBody>
      </p:sp>
      <p:sp>
        <p:nvSpPr>
          <p:cNvPr id="2" name="タイトル 1"/>
          <p:cNvSpPr>
            <a:spLocks noGrp="1"/>
          </p:cNvSpPr>
          <p:nvPr>
            <p:ph type="title"/>
          </p:nvPr>
        </p:nvSpPr>
        <p:spPr/>
        <p:txBody>
          <a:bodyPr/>
          <a:lstStyle/>
          <a:p>
            <a:r>
              <a:rPr lang="en-US" altLang="ja-JP"/>
              <a:t>2</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109</a:t>
            </a:fld>
            <a:endParaRPr lang="ja-JP" altLang="en-US"/>
          </a:p>
        </p:txBody>
      </p:sp>
      <p:sp>
        <p:nvSpPr>
          <p:cNvPr id="5"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08</a:t>
            </a:r>
            <a:r>
              <a:rPr lang="ja-JP" altLang="en-US"/>
              <a:t> </a:t>
            </a:r>
            <a:r>
              <a:rPr lang="ja-JP" altLang="ja-JP"/>
              <a:t>情報セキュリティ</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dirty="0" smtClean="0"/>
              <a:t>p17</a:t>
            </a:r>
            <a:endParaRPr lang="ja-JP" altLang="en-US" dirty="0"/>
          </a:p>
        </p:txBody>
      </p:sp>
      <p:sp>
        <p:nvSpPr>
          <p:cNvPr id="7" name="テキスト プレースホルダー 6"/>
          <p:cNvSpPr>
            <a:spLocks noGrp="1"/>
          </p:cNvSpPr>
          <p:nvPr>
            <p:ph type="body" sz="quarter" idx="15"/>
          </p:nvPr>
        </p:nvSpPr>
        <p:spPr/>
        <p:txBody>
          <a:bodyPr/>
          <a:lstStyle/>
          <a:p>
            <a:r>
              <a:rPr lang="ja-JP" altLang="ja-JP"/>
              <a:t>パスワードの不正取得</a:t>
            </a:r>
            <a:endParaRPr lang="ja-JP" altLang="en-US" dirty="0"/>
          </a:p>
        </p:txBody>
      </p:sp>
      <p:sp>
        <p:nvSpPr>
          <p:cNvPr id="22" name="正方形/長方形 21"/>
          <p:cNvSpPr/>
          <p:nvPr/>
        </p:nvSpPr>
        <p:spPr>
          <a:xfrm>
            <a:off x="942975" y="5076099"/>
            <a:ext cx="9144000" cy="1550168"/>
          </a:xfrm>
          <a:prstGeom prst="rect">
            <a:avLst/>
          </a:prstGeom>
        </p:spPr>
        <p:txBody>
          <a:bodyPr wrap="square">
            <a:spAutoFit/>
          </a:bodyPr>
          <a:lstStyle/>
          <a:p>
            <a:pPr lvl="0">
              <a:lnSpc>
                <a:spcPct val="90000"/>
              </a:lnSpc>
              <a:spcBef>
                <a:spcPts val="1000"/>
              </a:spcBef>
            </a:pPr>
            <a:r>
              <a:rPr lang="ja-JP" altLang="ja-JP" sz="3200" b="1" dirty="0">
                <a:solidFill>
                  <a:prstClr val="black"/>
                </a:solidFill>
                <a:latin typeface="UD デジタル 教科書体 N-R" panose="02020400000000000000" pitchFamily="17" charset="-128"/>
                <a:ea typeface="UD デジタル 教科書体 N-R" panose="02020400000000000000" pitchFamily="17" charset="-128"/>
              </a:rPr>
              <a:t>▲図</a:t>
            </a:r>
            <a:r>
              <a:rPr lang="en-US" altLang="ja-JP" sz="3200" b="1" dirty="0">
                <a:solidFill>
                  <a:prstClr val="black"/>
                </a:solidFill>
                <a:latin typeface="UD デジタル 教科書体 N-R" panose="02020400000000000000" pitchFamily="17" charset="-128"/>
                <a:ea typeface="UD デジタル 教科書体 N-R" panose="02020400000000000000" pitchFamily="17" charset="-128"/>
              </a:rPr>
              <a:t>3 </a:t>
            </a:r>
            <a:r>
              <a:rPr lang="ja-JP" altLang="ja-JP" sz="3200" b="1" dirty="0">
                <a:solidFill>
                  <a:prstClr val="black"/>
                </a:solidFill>
                <a:latin typeface="UD デジタル 教科書体 N-R" panose="02020400000000000000" pitchFamily="17" charset="-128"/>
                <a:ea typeface="UD デジタル 教科書体 N-R" panose="02020400000000000000" pitchFamily="17" charset="-128"/>
              </a:rPr>
              <a:t>フィッシング</a:t>
            </a:r>
            <a:endParaRPr lang="ja-JP" altLang="ja-JP" sz="3200" dirty="0">
              <a:solidFill>
                <a:prstClr val="black"/>
              </a:solidFill>
              <a:latin typeface="UD デジタル 教科書体 N-R" panose="02020400000000000000" pitchFamily="17" charset="-128"/>
              <a:ea typeface="UD デジタル 教科書体 N-R" panose="02020400000000000000" pitchFamily="17" charset="-128"/>
            </a:endParaRPr>
          </a:p>
          <a:p>
            <a:pPr lvl="0">
              <a:lnSpc>
                <a:spcPct val="90000"/>
              </a:lnSpc>
              <a:spcBef>
                <a:spcPts val="1000"/>
              </a:spcBef>
            </a:pPr>
            <a:r>
              <a:rPr lang="ja-JP" altLang="ja-JP" sz="3200" dirty="0">
                <a:solidFill>
                  <a:prstClr val="black"/>
                </a:solidFill>
                <a:latin typeface="UD デジタル 教科書体 N-R" panose="02020400000000000000" pitchFamily="17" charset="-128"/>
                <a:ea typeface="UD デジタル 教科書体 N-R" panose="02020400000000000000" pitchFamily="17" charset="-128"/>
              </a:rPr>
              <a:t>個人情報を入力する前に，</a:t>
            </a:r>
            <a:r>
              <a:rPr lang="en-US" altLang="ja-JP" sz="3200" dirty="0" smtClean="0">
                <a:solidFill>
                  <a:prstClr val="black"/>
                </a:solidFill>
                <a:latin typeface="UD デジタル 教科書体 N-R" panose="02020400000000000000" pitchFamily="17" charset="-128"/>
                <a:ea typeface="UD デジタル 教科書体 N-R" panose="02020400000000000000" pitchFamily="17" charset="-128"/>
              </a:rPr>
              <a:t>URL</a:t>
            </a:r>
            <a:r>
              <a:rPr lang="ja-JP" altLang="ja-JP" sz="3200" dirty="0" smtClean="0">
                <a:solidFill>
                  <a:prstClr val="black"/>
                </a:solidFill>
                <a:latin typeface="UD デジタル 教科書体 N-R" panose="02020400000000000000" pitchFamily="17" charset="-128"/>
                <a:ea typeface="UD デジタル 教科書体 N-R" panose="02020400000000000000" pitchFamily="17" charset="-128"/>
              </a:rPr>
              <a:t>が</a:t>
            </a:r>
            <a:r>
              <a:rPr lang="ja-JP" altLang="ja-JP" sz="3200" dirty="0">
                <a:solidFill>
                  <a:prstClr val="black"/>
                </a:solidFill>
                <a:latin typeface="UD デジタル 教科書体 N-R" panose="02020400000000000000" pitchFamily="17" charset="-128"/>
                <a:ea typeface="UD デジタル 教科書体 N-R" panose="02020400000000000000" pitchFamily="17" charset="-128"/>
              </a:rPr>
              <a:t>本物か，通信が暗号化されているかなどを確認する。</a:t>
            </a:r>
          </a:p>
        </p:txBody>
      </p:sp>
      <p:pic>
        <p:nvPicPr>
          <p:cNvPr id="8" name="図 7"/>
          <p:cNvPicPr>
            <a:picLocks noChangeAspect="1"/>
          </p:cNvPicPr>
          <p:nvPr/>
        </p:nvPicPr>
        <p:blipFill>
          <a:blip r:embed="rId2"/>
          <a:stretch>
            <a:fillRect/>
          </a:stretch>
        </p:blipFill>
        <p:spPr>
          <a:xfrm>
            <a:off x="3197381" y="1190250"/>
            <a:ext cx="4635187" cy="3885849"/>
          </a:xfrm>
          <a:prstGeom prst="rect">
            <a:avLst/>
          </a:prstGeom>
        </p:spPr>
      </p:pic>
    </p:spTree>
    <p:extLst>
      <p:ext uri="{BB962C8B-B14F-4D97-AF65-F5344CB8AC3E}">
        <p14:creationId xmlns:p14="http://schemas.microsoft.com/office/powerpoint/2010/main" val="22706524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2</a:t>
            </a:r>
            <a:endParaRPr kumimoji="1" lang="ja-JP" altLang="en-US" dirty="0"/>
          </a:p>
        </p:txBody>
      </p:sp>
      <p:sp>
        <p:nvSpPr>
          <p:cNvPr id="3" name="コンテンツ プレースホルダー 2"/>
          <p:cNvSpPr>
            <a:spLocks noGrp="1"/>
          </p:cNvSpPr>
          <p:nvPr>
            <p:ph idx="4294967295"/>
          </p:nvPr>
        </p:nvSpPr>
        <p:spPr>
          <a:xfrm>
            <a:off x="1805577" y="5189991"/>
            <a:ext cx="8595360" cy="1348922"/>
          </a:xfrm>
        </p:spPr>
        <p:txBody>
          <a:bodyPr>
            <a:normAutofit fontScale="92500"/>
          </a:bodyPr>
          <a:lstStyle/>
          <a:p>
            <a:r>
              <a:rPr lang="ja-JP" altLang="ja-JP" b="1" dirty="0"/>
              <a:t>▲図</a:t>
            </a:r>
            <a:r>
              <a:rPr lang="en-US" altLang="ja-JP" b="1" dirty="0"/>
              <a:t>2 </a:t>
            </a:r>
            <a:r>
              <a:rPr lang="ja-JP" altLang="ja-JP" b="1" dirty="0"/>
              <a:t>情報の特性</a:t>
            </a:r>
            <a:endParaRPr lang="ja-JP" altLang="ja-JP" dirty="0"/>
          </a:p>
          <a:p>
            <a:r>
              <a:rPr lang="ja-JP" altLang="ja-JP" dirty="0"/>
              <a:t>情報は数多くの人に容易に伝播し，残り続ける。</a:t>
            </a:r>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11</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a:t>01 </a:t>
            </a:r>
            <a:r>
              <a:rPr lang="ja-JP" altLang="en-US" dirty="0"/>
              <a:t>情報とその特性</a:t>
            </a:r>
          </a:p>
          <a:p>
            <a:endParaRPr kumimoji="1" lang="ja-JP" altLang="en-US" dirty="0"/>
          </a:p>
        </p:txBody>
      </p:sp>
      <p:sp>
        <p:nvSpPr>
          <p:cNvPr id="6" name="テキスト プレースホルダー 5"/>
          <p:cNvSpPr>
            <a:spLocks noGrp="1"/>
          </p:cNvSpPr>
          <p:nvPr>
            <p:ph type="body" sz="quarter" idx="14"/>
          </p:nvPr>
        </p:nvSpPr>
        <p:spPr/>
        <p:txBody>
          <a:bodyPr/>
          <a:lstStyle/>
          <a:p>
            <a:r>
              <a:rPr kumimoji="1" lang="en-US" altLang="ja-JP" dirty="0"/>
              <a:t>p3</a:t>
            </a:r>
            <a:endParaRPr kumimoji="1" lang="ja-JP" altLang="en-US" dirty="0"/>
          </a:p>
        </p:txBody>
      </p:sp>
      <p:sp>
        <p:nvSpPr>
          <p:cNvPr id="7" name="テキスト プレースホルダー 6"/>
          <p:cNvSpPr>
            <a:spLocks noGrp="1"/>
          </p:cNvSpPr>
          <p:nvPr>
            <p:ph type="body" sz="quarter" idx="15"/>
          </p:nvPr>
        </p:nvSpPr>
        <p:spPr/>
        <p:txBody>
          <a:bodyPr/>
          <a:lstStyle/>
          <a:p>
            <a:r>
              <a:rPr kumimoji="1" lang="ja-JP" altLang="en-US" dirty="0"/>
              <a:t>情報の特性</a:t>
            </a:r>
          </a:p>
        </p:txBody>
      </p:sp>
      <p:pic>
        <p:nvPicPr>
          <p:cNvPr id="9" name="図 8"/>
          <p:cNvPicPr>
            <a:picLocks noChangeAspect="1"/>
          </p:cNvPicPr>
          <p:nvPr/>
        </p:nvPicPr>
        <p:blipFill>
          <a:blip r:embed="rId2"/>
          <a:stretch>
            <a:fillRect/>
          </a:stretch>
        </p:blipFill>
        <p:spPr>
          <a:xfrm>
            <a:off x="2501711" y="1193127"/>
            <a:ext cx="6566090" cy="3793741"/>
          </a:xfrm>
          <a:prstGeom prst="rect">
            <a:avLst/>
          </a:prstGeom>
        </p:spPr>
      </p:pic>
    </p:spTree>
    <p:extLst>
      <p:ext uri="{BB962C8B-B14F-4D97-AF65-F5344CB8AC3E}">
        <p14:creationId xmlns:p14="http://schemas.microsoft.com/office/powerpoint/2010/main" val="43228858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lstStyle/>
          <a:p>
            <a:r>
              <a:rPr lang="ja-JP" altLang="ja-JP" b="1" dirty="0"/>
              <a:t>情報セキュリティ</a:t>
            </a:r>
            <a:endParaRPr lang="en-US" altLang="ja-JP" b="1" dirty="0"/>
          </a:p>
          <a:p>
            <a:pPr lvl="1"/>
            <a:r>
              <a:rPr lang="ja-JP" altLang="ja-JP" dirty="0"/>
              <a:t>機密情報の流出やデータの改ざんなどが起こらないようにすること</a:t>
            </a:r>
            <a:endParaRPr lang="en-US" altLang="ja-JP" dirty="0"/>
          </a:p>
          <a:p>
            <a:pPr lvl="1"/>
            <a:r>
              <a:rPr lang="ja-JP" altLang="ja-JP" b="1" dirty="0"/>
              <a:t>情報の機密性・完全性・可用性</a:t>
            </a:r>
            <a:r>
              <a:rPr lang="ja-JP" altLang="ja-JP" dirty="0"/>
              <a:t>を確保する</a:t>
            </a:r>
            <a:endParaRPr lang="en-US" altLang="ja-JP" dirty="0"/>
          </a:p>
        </p:txBody>
      </p:sp>
      <p:sp>
        <p:nvSpPr>
          <p:cNvPr id="2" name="タイトル 1"/>
          <p:cNvSpPr>
            <a:spLocks noGrp="1"/>
          </p:cNvSpPr>
          <p:nvPr>
            <p:ph type="title"/>
          </p:nvPr>
        </p:nvSpPr>
        <p:spPr/>
        <p:txBody>
          <a:bodyPr/>
          <a:lstStyle/>
          <a:p>
            <a:r>
              <a:rPr lang="en-US" altLang="ja-JP"/>
              <a:t>3</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110</a:t>
            </a:fld>
            <a:endParaRPr lang="ja-JP" altLang="en-US"/>
          </a:p>
        </p:txBody>
      </p:sp>
      <p:sp>
        <p:nvSpPr>
          <p:cNvPr id="5"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08</a:t>
            </a:r>
            <a:r>
              <a:rPr lang="ja-JP" altLang="en-US"/>
              <a:t> </a:t>
            </a:r>
            <a:r>
              <a:rPr lang="ja-JP" altLang="ja-JP"/>
              <a:t>情報セキュリティ</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dirty="0" smtClean="0"/>
              <a:t>p17</a:t>
            </a:r>
            <a:endParaRPr lang="ja-JP" altLang="en-US" dirty="0"/>
          </a:p>
        </p:txBody>
      </p:sp>
      <p:sp>
        <p:nvSpPr>
          <p:cNvPr id="7" name="テキスト プレースホルダー 6"/>
          <p:cNvSpPr>
            <a:spLocks noGrp="1"/>
          </p:cNvSpPr>
          <p:nvPr>
            <p:ph type="body" sz="quarter" idx="15"/>
          </p:nvPr>
        </p:nvSpPr>
        <p:spPr/>
        <p:txBody>
          <a:bodyPr/>
          <a:lstStyle/>
          <a:p>
            <a:r>
              <a:rPr lang="ja-JP" altLang="ja-JP"/>
              <a:t>情報セキュリティとは何か</a:t>
            </a:r>
            <a:endParaRPr lang="ja-JP" altLang="en-US" dirty="0"/>
          </a:p>
        </p:txBody>
      </p:sp>
    </p:spTree>
    <p:extLst>
      <p:ext uri="{BB962C8B-B14F-4D97-AF65-F5344CB8AC3E}">
        <p14:creationId xmlns:p14="http://schemas.microsoft.com/office/powerpoint/2010/main" val="149692253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3</a:t>
            </a:r>
            <a:endParaRPr kumimoji="1" lang="ja-JP" altLang="en-US" dirty="0"/>
          </a:p>
        </p:txBody>
      </p:sp>
      <p:sp>
        <p:nvSpPr>
          <p:cNvPr id="3" name="コンテンツ プレースホルダー 2"/>
          <p:cNvSpPr>
            <a:spLocks noGrp="1"/>
          </p:cNvSpPr>
          <p:nvPr>
            <p:ph idx="4294967295"/>
          </p:nvPr>
        </p:nvSpPr>
        <p:spPr>
          <a:xfrm>
            <a:off x="365760" y="1463041"/>
            <a:ext cx="11460480" cy="5381872"/>
          </a:xfrm>
        </p:spPr>
        <p:txBody>
          <a:bodyPr>
            <a:normAutofit/>
          </a:bodyPr>
          <a:lstStyle/>
          <a:p>
            <a:endParaRPr lang="en-US" altLang="ja-JP" dirty="0"/>
          </a:p>
          <a:p>
            <a:endParaRPr lang="en-US" altLang="ja-JP" dirty="0"/>
          </a:p>
          <a:p>
            <a:endParaRPr lang="en-US" altLang="ja-JP" dirty="0"/>
          </a:p>
          <a:p>
            <a:endParaRPr lang="en-US" altLang="ja-JP" b="1" dirty="0"/>
          </a:p>
          <a:p>
            <a:endParaRPr lang="en-US" altLang="ja-JP" b="1" dirty="0"/>
          </a:p>
          <a:p>
            <a:endParaRPr lang="ja-JP" altLang="ja-JP" dirty="0"/>
          </a:p>
          <a:p>
            <a:endParaRPr lang="en-US" altLang="ja-JP" b="1"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111</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a:t>08</a:t>
            </a:r>
            <a:r>
              <a:rPr lang="ja-JP" altLang="en-US" dirty="0"/>
              <a:t> </a:t>
            </a:r>
            <a:r>
              <a:rPr lang="ja-JP" altLang="ja-JP" b="1" dirty="0"/>
              <a:t>情報セキュリティ</a:t>
            </a:r>
            <a:endParaRPr lang="ja-JP" altLang="ja-JP" dirty="0"/>
          </a:p>
          <a:p>
            <a:endParaRPr kumimoji="1" lang="ja-JP" altLang="en-US" dirty="0"/>
          </a:p>
        </p:txBody>
      </p:sp>
      <p:sp>
        <p:nvSpPr>
          <p:cNvPr id="6" name="テキスト プレースホルダー 5"/>
          <p:cNvSpPr>
            <a:spLocks noGrp="1"/>
          </p:cNvSpPr>
          <p:nvPr>
            <p:ph type="body" sz="quarter" idx="14"/>
          </p:nvPr>
        </p:nvSpPr>
        <p:spPr/>
        <p:txBody>
          <a:bodyPr/>
          <a:lstStyle/>
          <a:p>
            <a:r>
              <a:rPr kumimoji="1" lang="en-US" altLang="ja-JP" dirty="0" smtClean="0"/>
              <a:t>p17</a:t>
            </a:r>
            <a:endParaRPr kumimoji="1" lang="ja-JP" altLang="en-US" dirty="0"/>
          </a:p>
        </p:txBody>
      </p:sp>
      <p:sp>
        <p:nvSpPr>
          <p:cNvPr id="7" name="テキスト プレースホルダー 6"/>
          <p:cNvSpPr>
            <a:spLocks noGrp="1"/>
          </p:cNvSpPr>
          <p:nvPr>
            <p:ph type="body" sz="quarter" idx="15"/>
          </p:nvPr>
        </p:nvSpPr>
        <p:spPr/>
        <p:txBody>
          <a:bodyPr/>
          <a:lstStyle/>
          <a:p>
            <a:r>
              <a:rPr lang="ja-JP" altLang="ja-JP" dirty="0"/>
              <a:t>情報セキュリティとは何か</a:t>
            </a:r>
            <a:endParaRPr kumimoji="1" lang="ja-JP" altLang="en-US" dirty="0"/>
          </a:p>
        </p:txBody>
      </p:sp>
      <p:pic>
        <p:nvPicPr>
          <p:cNvPr id="8" name="図 7"/>
          <p:cNvPicPr>
            <a:picLocks noChangeAspect="1"/>
          </p:cNvPicPr>
          <p:nvPr/>
        </p:nvPicPr>
        <p:blipFill rotWithShape="1">
          <a:blip r:embed="rId2"/>
          <a:srcRect b="37408"/>
          <a:stretch/>
        </p:blipFill>
        <p:spPr>
          <a:xfrm>
            <a:off x="310855" y="2402167"/>
            <a:ext cx="11515385" cy="2240226"/>
          </a:xfrm>
          <a:prstGeom prst="rect">
            <a:avLst/>
          </a:prstGeom>
        </p:spPr>
      </p:pic>
      <p:sp>
        <p:nvSpPr>
          <p:cNvPr id="10" name="正方形/長方形 9"/>
          <p:cNvSpPr/>
          <p:nvPr/>
        </p:nvSpPr>
        <p:spPr>
          <a:xfrm>
            <a:off x="1286868" y="5092154"/>
            <a:ext cx="7742832" cy="535531"/>
          </a:xfrm>
          <a:prstGeom prst="rect">
            <a:avLst/>
          </a:prstGeom>
        </p:spPr>
        <p:txBody>
          <a:bodyPr wrap="square">
            <a:spAutoFit/>
          </a:bodyPr>
          <a:lstStyle/>
          <a:p>
            <a:pPr lvl="0">
              <a:lnSpc>
                <a:spcPct val="90000"/>
              </a:lnSpc>
              <a:spcBef>
                <a:spcPts val="1000"/>
              </a:spcBef>
            </a:pPr>
            <a:r>
              <a:rPr lang="ja-JP" altLang="ja-JP" sz="3200" b="1" dirty="0">
                <a:solidFill>
                  <a:prstClr val="black"/>
                </a:solidFill>
                <a:latin typeface="UD デジタル 教科書体 N-R" panose="02020400000000000000" pitchFamily="17" charset="-128"/>
                <a:ea typeface="UD デジタル 教科書体 N-R" panose="02020400000000000000" pitchFamily="17" charset="-128"/>
              </a:rPr>
              <a:t>▲図</a:t>
            </a:r>
            <a:r>
              <a:rPr lang="en-US" altLang="ja-JP" sz="3200" b="1" dirty="0">
                <a:solidFill>
                  <a:prstClr val="black"/>
                </a:solidFill>
                <a:latin typeface="UD デジタル 教科書体 N-R" panose="02020400000000000000" pitchFamily="17" charset="-128"/>
                <a:ea typeface="UD デジタル 教科書体 N-R" panose="02020400000000000000" pitchFamily="17" charset="-128"/>
              </a:rPr>
              <a:t>4 </a:t>
            </a:r>
            <a:r>
              <a:rPr lang="ja-JP" altLang="ja-JP" sz="3200" b="1" dirty="0">
                <a:solidFill>
                  <a:prstClr val="black"/>
                </a:solidFill>
                <a:latin typeface="UD デジタル 教科書体 N-R" panose="02020400000000000000" pitchFamily="17" charset="-128"/>
                <a:ea typeface="UD デジタル 教科書体 N-R" panose="02020400000000000000" pitchFamily="17" charset="-128"/>
              </a:rPr>
              <a:t>機密性，完全性，可用性の確保</a:t>
            </a:r>
            <a:endParaRPr lang="ja-JP" altLang="ja-JP" sz="3200" dirty="0">
              <a:solidFill>
                <a:prstClr val="black"/>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215465513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lstStyle/>
          <a:p>
            <a:r>
              <a:rPr lang="ja-JP" altLang="ja-JP" dirty="0"/>
              <a:t>個人や組織</a:t>
            </a:r>
            <a:r>
              <a:rPr lang="ja-JP" altLang="en-US" dirty="0"/>
              <a:t>の</a:t>
            </a:r>
            <a:r>
              <a:rPr lang="ja-JP" altLang="ja-JP" dirty="0"/>
              <a:t>対策</a:t>
            </a:r>
            <a:r>
              <a:rPr lang="ja-JP" altLang="en-US" dirty="0"/>
              <a:t>の</a:t>
            </a:r>
            <a:r>
              <a:rPr lang="ja-JP" altLang="ja-JP" dirty="0"/>
              <a:t>重要</a:t>
            </a:r>
            <a:r>
              <a:rPr lang="ja-JP" altLang="en-US" dirty="0"/>
              <a:t>性</a:t>
            </a:r>
            <a:endParaRPr lang="en-US" altLang="ja-JP" dirty="0"/>
          </a:p>
          <a:p>
            <a:pPr lvl="1"/>
            <a:r>
              <a:rPr lang="ja-JP" altLang="ja-JP" dirty="0"/>
              <a:t>技術ではカバーできないソーシャルエンジニアリング</a:t>
            </a:r>
            <a:endParaRPr lang="en-US" altLang="ja-JP" dirty="0"/>
          </a:p>
          <a:p>
            <a:pPr lvl="1"/>
            <a:r>
              <a:rPr lang="ja-JP" altLang="ja-JP" dirty="0"/>
              <a:t>情報セキュリティを脅かす技術も高度化</a:t>
            </a:r>
          </a:p>
          <a:p>
            <a:endParaRPr lang="en-US" altLang="ja-JP" dirty="0"/>
          </a:p>
          <a:p>
            <a:r>
              <a:rPr lang="ja-JP" altLang="ja-JP" dirty="0"/>
              <a:t>個人</a:t>
            </a:r>
            <a:r>
              <a:rPr lang="ja-JP" altLang="en-US" dirty="0"/>
              <a:t>で</a:t>
            </a:r>
            <a:r>
              <a:rPr lang="ja-JP" altLang="ja-JP" dirty="0"/>
              <a:t>できる対策は多</a:t>
            </a:r>
            <a:r>
              <a:rPr lang="ja-JP" altLang="en-US" dirty="0"/>
              <a:t>い</a:t>
            </a:r>
            <a:endParaRPr lang="en-US" altLang="ja-JP" dirty="0"/>
          </a:p>
          <a:p>
            <a:r>
              <a:rPr lang="ja-JP" altLang="ja-JP" dirty="0"/>
              <a:t>組織</a:t>
            </a:r>
            <a:r>
              <a:rPr lang="ja-JP" altLang="en-US" dirty="0"/>
              <a:t>で</a:t>
            </a:r>
            <a:r>
              <a:rPr lang="ja-JP" altLang="ja-JP" dirty="0"/>
              <a:t>は</a:t>
            </a:r>
            <a:endParaRPr lang="en-US" altLang="ja-JP" dirty="0"/>
          </a:p>
          <a:p>
            <a:pPr lvl="1"/>
            <a:r>
              <a:rPr lang="ja-JP" altLang="ja-JP" dirty="0"/>
              <a:t>個人が対策を取るように啓発</a:t>
            </a:r>
            <a:endParaRPr lang="en-US" altLang="ja-JP" dirty="0"/>
          </a:p>
          <a:p>
            <a:pPr lvl="1"/>
            <a:r>
              <a:rPr lang="ja-JP" altLang="ja-JP" b="1" dirty="0"/>
              <a:t>情報セキュリティポリシー</a:t>
            </a:r>
            <a:r>
              <a:rPr lang="ja-JP" altLang="ja-JP" dirty="0"/>
              <a:t>を定めて取り組みを促す</a:t>
            </a:r>
            <a:endParaRPr lang="en-US" altLang="ja-JP" dirty="0"/>
          </a:p>
          <a:p>
            <a:endParaRPr lang="ja-JP" altLang="ja-JP" dirty="0"/>
          </a:p>
          <a:p>
            <a:endParaRPr lang="en-US" altLang="ja-JP" dirty="0"/>
          </a:p>
        </p:txBody>
      </p:sp>
      <p:sp>
        <p:nvSpPr>
          <p:cNvPr id="2" name="タイトル 1"/>
          <p:cNvSpPr>
            <a:spLocks noGrp="1"/>
          </p:cNvSpPr>
          <p:nvPr>
            <p:ph type="title"/>
          </p:nvPr>
        </p:nvSpPr>
        <p:spPr/>
        <p:txBody>
          <a:bodyPr/>
          <a:lstStyle/>
          <a:p>
            <a:r>
              <a:rPr lang="en-US" altLang="ja-JP"/>
              <a:t>4</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112</a:t>
            </a:fld>
            <a:endParaRPr lang="ja-JP" altLang="en-US"/>
          </a:p>
        </p:txBody>
      </p:sp>
      <p:sp>
        <p:nvSpPr>
          <p:cNvPr id="5"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08</a:t>
            </a:r>
            <a:r>
              <a:rPr lang="ja-JP" altLang="en-US"/>
              <a:t> </a:t>
            </a:r>
            <a:r>
              <a:rPr lang="ja-JP" altLang="ja-JP"/>
              <a:t>情報セキュリティ</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dirty="0" smtClean="0"/>
              <a:t>p17</a:t>
            </a:r>
            <a:endParaRPr lang="ja-JP" altLang="en-US" dirty="0"/>
          </a:p>
        </p:txBody>
      </p:sp>
      <p:sp>
        <p:nvSpPr>
          <p:cNvPr id="7" name="テキスト プレースホルダー 6"/>
          <p:cNvSpPr>
            <a:spLocks noGrp="1"/>
          </p:cNvSpPr>
          <p:nvPr>
            <p:ph type="body" sz="quarter" idx="15"/>
          </p:nvPr>
        </p:nvSpPr>
        <p:spPr/>
        <p:txBody>
          <a:bodyPr/>
          <a:lstStyle/>
          <a:p>
            <a:r>
              <a:rPr lang="ja-JP" altLang="ja-JP"/>
              <a:t>個人や組織の取り組み</a:t>
            </a:r>
            <a:endParaRPr lang="ja-JP" altLang="en-US" dirty="0"/>
          </a:p>
        </p:txBody>
      </p:sp>
    </p:spTree>
    <p:extLst>
      <p:ext uri="{BB962C8B-B14F-4D97-AF65-F5344CB8AC3E}">
        <p14:creationId xmlns:p14="http://schemas.microsoft.com/office/powerpoint/2010/main" val="70393593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lstStyle/>
          <a:p>
            <a:r>
              <a:rPr lang="ja-JP" altLang="ja-JP"/>
              <a:t>　</a:t>
            </a:r>
            <a:endParaRPr lang="en-US" altLang="ja-JP"/>
          </a:p>
          <a:p>
            <a:endParaRPr lang="en-US" altLang="ja-JP"/>
          </a:p>
          <a:p>
            <a:endParaRPr lang="en-US" altLang="ja-JP"/>
          </a:p>
          <a:p>
            <a:endParaRPr lang="en-US" altLang="ja-JP"/>
          </a:p>
          <a:p>
            <a:endParaRPr lang="en-US" altLang="ja-JP"/>
          </a:p>
          <a:p>
            <a:endParaRPr lang="en-US" altLang="ja-JP"/>
          </a:p>
          <a:p>
            <a:endParaRPr lang="en-US" altLang="ja-JP" dirty="0"/>
          </a:p>
        </p:txBody>
      </p:sp>
      <p:sp>
        <p:nvSpPr>
          <p:cNvPr id="2" name="タイトル 1"/>
          <p:cNvSpPr>
            <a:spLocks noGrp="1"/>
          </p:cNvSpPr>
          <p:nvPr>
            <p:ph type="title"/>
          </p:nvPr>
        </p:nvSpPr>
        <p:spPr/>
        <p:txBody>
          <a:bodyPr/>
          <a:lstStyle/>
          <a:p>
            <a:r>
              <a:rPr lang="en-US" altLang="ja-JP"/>
              <a:t>4</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113</a:t>
            </a:fld>
            <a:endParaRPr lang="ja-JP" altLang="en-US"/>
          </a:p>
        </p:txBody>
      </p:sp>
      <p:sp>
        <p:nvSpPr>
          <p:cNvPr id="5"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08</a:t>
            </a:r>
            <a:r>
              <a:rPr lang="ja-JP" altLang="en-US"/>
              <a:t> </a:t>
            </a:r>
            <a:r>
              <a:rPr lang="ja-JP" altLang="ja-JP"/>
              <a:t>情報セキュリティ</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dirty="0" smtClean="0"/>
              <a:t>p17</a:t>
            </a:r>
            <a:endParaRPr lang="ja-JP" altLang="en-US" dirty="0"/>
          </a:p>
        </p:txBody>
      </p:sp>
      <p:sp>
        <p:nvSpPr>
          <p:cNvPr id="7" name="テキスト プレースホルダー 6"/>
          <p:cNvSpPr>
            <a:spLocks noGrp="1"/>
          </p:cNvSpPr>
          <p:nvPr>
            <p:ph type="body" sz="quarter" idx="15"/>
          </p:nvPr>
        </p:nvSpPr>
        <p:spPr/>
        <p:txBody>
          <a:bodyPr/>
          <a:lstStyle/>
          <a:p>
            <a:r>
              <a:rPr lang="ja-JP" altLang="ja-JP"/>
              <a:t>個人や組織の取り組み</a:t>
            </a:r>
            <a:endParaRPr lang="ja-JP" altLang="en-US" dirty="0"/>
          </a:p>
        </p:txBody>
      </p:sp>
      <p:sp>
        <p:nvSpPr>
          <p:cNvPr id="15" name="正方形/長方形 14"/>
          <p:cNvSpPr/>
          <p:nvPr/>
        </p:nvSpPr>
        <p:spPr>
          <a:xfrm>
            <a:off x="1452209" y="5564478"/>
            <a:ext cx="8778240" cy="535531"/>
          </a:xfrm>
          <a:prstGeom prst="rect">
            <a:avLst/>
          </a:prstGeom>
        </p:spPr>
        <p:txBody>
          <a:bodyPr wrap="square">
            <a:spAutoFit/>
          </a:bodyPr>
          <a:lstStyle/>
          <a:p>
            <a:pPr lvl="0">
              <a:lnSpc>
                <a:spcPct val="90000"/>
              </a:lnSpc>
              <a:spcBef>
                <a:spcPts val="1000"/>
              </a:spcBef>
            </a:pPr>
            <a:r>
              <a:rPr lang="ja-JP" altLang="ja-JP" sz="3200" b="1" dirty="0">
                <a:solidFill>
                  <a:prstClr val="black"/>
                </a:solidFill>
                <a:latin typeface="UD デジタル 教科書体 N-R" panose="02020400000000000000" pitchFamily="17" charset="-128"/>
                <a:ea typeface="UD デジタル 教科書体 N-R" panose="02020400000000000000" pitchFamily="17" charset="-128"/>
              </a:rPr>
              <a:t>▲図</a:t>
            </a:r>
            <a:r>
              <a:rPr lang="en-US" altLang="ja-JP" sz="3200" b="1" dirty="0">
                <a:solidFill>
                  <a:prstClr val="black"/>
                </a:solidFill>
                <a:latin typeface="UD デジタル 教科書体 N-R" panose="02020400000000000000" pitchFamily="17" charset="-128"/>
                <a:ea typeface="UD デジタル 教科書体 N-R" panose="02020400000000000000" pitchFamily="17" charset="-128"/>
              </a:rPr>
              <a:t>5 </a:t>
            </a:r>
            <a:r>
              <a:rPr lang="ja-JP" altLang="ja-JP" sz="3200" b="1" dirty="0">
                <a:solidFill>
                  <a:prstClr val="black"/>
                </a:solidFill>
                <a:latin typeface="UD デジタル 教科書体 N-R" panose="02020400000000000000" pitchFamily="17" charset="-128"/>
                <a:ea typeface="UD デジタル 教科書体 N-R" panose="02020400000000000000" pitchFamily="17" charset="-128"/>
              </a:rPr>
              <a:t>情報セキュリティポリシーの概念図</a:t>
            </a:r>
            <a:endParaRPr lang="ja-JP" altLang="ja-JP" sz="3200" dirty="0">
              <a:solidFill>
                <a:prstClr val="black"/>
              </a:solidFill>
              <a:latin typeface="UD デジタル 教科書体 N-R" panose="02020400000000000000" pitchFamily="17" charset="-128"/>
              <a:ea typeface="UD デジタル 教科書体 N-R" panose="02020400000000000000" pitchFamily="17" charset="-128"/>
            </a:endParaRPr>
          </a:p>
        </p:txBody>
      </p:sp>
      <p:pic>
        <p:nvPicPr>
          <p:cNvPr id="8" name="図 7"/>
          <p:cNvPicPr>
            <a:picLocks noChangeAspect="1"/>
          </p:cNvPicPr>
          <p:nvPr/>
        </p:nvPicPr>
        <p:blipFill>
          <a:blip r:embed="rId2"/>
          <a:stretch>
            <a:fillRect/>
          </a:stretch>
        </p:blipFill>
        <p:spPr>
          <a:xfrm>
            <a:off x="193183" y="1956133"/>
            <a:ext cx="11798720" cy="3163554"/>
          </a:xfrm>
          <a:prstGeom prst="rect">
            <a:avLst/>
          </a:prstGeom>
        </p:spPr>
      </p:pic>
    </p:spTree>
    <p:extLst>
      <p:ext uri="{BB962C8B-B14F-4D97-AF65-F5344CB8AC3E}">
        <p14:creationId xmlns:p14="http://schemas.microsoft.com/office/powerpoint/2010/main" val="301169324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sz="half" idx="1"/>
          </p:nvPr>
        </p:nvSpPr>
        <p:spPr>
          <a:xfrm>
            <a:off x="215054" y="1449072"/>
            <a:ext cx="11736801" cy="4921248"/>
          </a:xfrm>
        </p:spPr>
        <p:txBody>
          <a:bodyPr>
            <a:normAutofit/>
          </a:bodyPr>
          <a:lstStyle/>
          <a:p>
            <a:pPr marL="449263" indent="-449263"/>
            <a:r>
              <a:rPr lang="ja-JP" altLang="en-US" b="1" dirty="0" smtClean="0">
                <a:solidFill>
                  <a:srgbClr val="0073BD"/>
                </a:solidFill>
              </a:rPr>
              <a:t>▶ </a:t>
            </a:r>
            <a:r>
              <a:rPr lang="ja-JP" altLang="ja-JP" dirty="0" smtClean="0"/>
              <a:t>不正</a:t>
            </a:r>
            <a:r>
              <a:rPr lang="ja-JP" altLang="ja-JP" dirty="0"/>
              <a:t>アクセスとその助長行為を抑えるために，不正アクセス禁止法がある。</a:t>
            </a:r>
            <a:endParaRPr lang="ja-JP" altLang="en-US" dirty="0"/>
          </a:p>
          <a:p>
            <a:endParaRPr lang="en-US" altLang="ja-JP" dirty="0"/>
          </a:p>
          <a:p>
            <a:pPr marL="449263" indent="-449263"/>
            <a:r>
              <a:rPr lang="ja-JP" altLang="en-US" b="1" dirty="0" smtClean="0">
                <a:solidFill>
                  <a:srgbClr val="0073BD"/>
                </a:solidFill>
              </a:rPr>
              <a:t>▶ </a:t>
            </a:r>
            <a:r>
              <a:rPr lang="ja-JP" altLang="ja-JP" dirty="0" smtClean="0"/>
              <a:t>情報</a:t>
            </a:r>
            <a:r>
              <a:rPr lang="ja-JP" altLang="ja-JP" dirty="0"/>
              <a:t>セキュリティを高めるための対策として，組織として情報セキュリティポリシーを定めることが重要である。</a:t>
            </a:r>
            <a:endParaRPr kumimoji="1"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114</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smtClean="0"/>
              <a:t>08 </a:t>
            </a:r>
            <a:r>
              <a:rPr lang="ja-JP" altLang="en-US" dirty="0" smtClean="0"/>
              <a:t>情報セキュリティ</a:t>
            </a:r>
            <a:endParaRPr lang="ja-JP" altLang="en-US" dirty="0"/>
          </a:p>
          <a:p>
            <a:endParaRPr kumimoji="1" lang="ja-JP" altLang="en-US" dirty="0"/>
          </a:p>
        </p:txBody>
      </p:sp>
      <p:sp>
        <p:nvSpPr>
          <p:cNvPr id="6" name="テキスト プレースホルダー 5"/>
          <p:cNvSpPr>
            <a:spLocks noGrp="1"/>
          </p:cNvSpPr>
          <p:nvPr>
            <p:ph type="body" sz="quarter" idx="14"/>
          </p:nvPr>
        </p:nvSpPr>
        <p:spPr/>
        <p:txBody>
          <a:bodyPr/>
          <a:lstStyle/>
          <a:p>
            <a:r>
              <a:rPr lang="en-US" altLang="ja-JP" dirty="0" smtClean="0"/>
              <a:t>p17</a:t>
            </a:r>
            <a:endParaRPr lang="ja-JP" altLang="en-US" dirty="0"/>
          </a:p>
        </p:txBody>
      </p:sp>
      <p:sp>
        <p:nvSpPr>
          <p:cNvPr id="7" name="テキスト プレースホルダー 6"/>
          <p:cNvSpPr>
            <a:spLocks noGrp="1"/>
          </p:cNvSpPr>
          <p:nvPr>
            <p:ph type="body" sz="quarter" idx="15"/>
          </p:nvPr>
        </p:nvSpPr>
        <p:spPr/>
        <p:txBody>
          <a:bodyPr/>
          <a:lstStyle/>
          <a:p>
            <a:r>
              <a:rPr kumimoji="1" lang="ja-JP" altLang="en-US" dirty="0" smtClean="0"/>
              <a:t>まとめ</a:t>
            </a:r>
            <a:endParaRPr kumimoji="1" lang="ja-JP" altLang="en-US" dirty="0"/>
          </a:p>
        </p:txBody>
      </p:sp>
    </p:spTree>
    <p:extLst>
      <p:ext uri="{BB962C8B-B14F-4D97-AF65-F5344CB8AC3E}">
        <p14:creationId xmlns:p14="http://schemas.microsoft.com/office/powerpoint/2010/main" val="207670295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dirty="0"/>
              <a:t>情報モラルと個人の責任</a:t>
            </a:r>
            <a:br>
              <a:rPr lang="ja-JP" altLang="ja-JP" dirty="0"/>
            </a:br>
            <a:endParaRPr kumimoji="1" lang="ja-JP" altLang="en-US" dirty="0"/>
          </a:p>
        </p:txBody>
      </p:sp>
      <p:sp>
        <p:nvSpPr>
          <p:cNvPr id="3" name="テキスト プレースホルダー 2"/>
          <p:cNvSpPr>
            <a:spLocks noGrp="1"/>
          </p:cNvSpPr>
          <p:nvPr>
            <p:ph type="body" idx="1"/>
          </p:nvPr>
        </p:nvSpPr>
        <p:spPr/>
        <p:txBody>
          <a:bodyPr>
            <a:normAutofit fontScale="92500" lnSpcReduction="10000"/>
          </a:bodyPr>
          <a:lstStyle/>
          <a:p>
            <a:r>
              <a:rPr lang="ja-JP" altLang="ja-JP" b="1" dirty="0"/>
              <a:t>法律と制度</a:t>
            </a:r>
            <a:endParaRPr kumimoji="1"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115</a:t>
            </a:fld>
            <a:endParaRPr lang="ja-JP" altLang="en-US" dirty="0"/>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a:t>09</a:t>
            </a:r>
            <a:r>
              <a:rPr lang="ja-JP" altLang="en-US" dirty="0"/>
              <a:t> </a:t>
            </a:r>
            <a:r>
              <a:rPr lang="ja-JP" altLang="ja-JP" b="1" dirty="0"/>
              <a:t>情報</a:t>
            </a:r>
            <a:r>
              <a:rPr lang="ja-JP" altLang="en-US" b="1" dirty="0"/>
              <a:t>モラルと個人の責任</a:t>
            </a:r>
            <a:endParaRPr lang="ja-JP" altLang="ja-JP" dirty="0"/>
          </a:p>
          <a:p>
            <a:endParaRPr kumimoji="1" lang="ja-JP" altLang="en-US" dirty="0"/>
          </a:p>
        </p:txBody>
      </p:sp>
      <p:sp>
        <p:nvSpPr>
          <p:cNvPr id="6" name="テキスト プレースホルダー 5"/>
          <p:cNvSpPr>
            <a:spLocks noGrp="1"/>
          </p:cNvSpPr>
          <p:nvPr>
            <p:ph type="body" sz="quarter" idx="14"/>
          </p:nvPr>
        </p:nvSpPr>
        <p:spPr/>
        <p:txBody>
          <a:bodyPr/>
          <a:lstStyle/>
          <a:p>
            <a:r>
              <a:rPr kumimoji="1" lang="en-US" altLang="ja-JP" dirty="0"/>
              <a:t>p18</a:t>
            </a:r>
            <a:endParaRPr kumimoji="1" lang="ja-JP" altLang="en-US" dirty="0"/>
          </a:p>
        </p:txBody>
      </p:sp>
      <p:sp>
        <p:nvSpPr>
          <p:cNvPr id="7" name="テキスト プレースホルダー 6"/>
          <p:cNvSpPr>
            <a:spLocks noGrp="1"/>
          </p:cNvSpPr>
          <p:nvPr>
            <p:ph type="body" idx="15"/>
          </p:nvPr>
        </p:nvSpPr>
        <p:spPr/>
        <p:txBody>
          <a:bodyPr>
            <a:normAutofit lnSpcReduction="10000"/>
          </a:bodyPr>
          <a:lstStyle/>
          <a:p>
            <a:r>
              <a:rPr kumimoji="1" lang="en-US" altLang="ja-JP" dirty="0"/>
              <a:t>1</a:t>
            </a:r>
            <a:endParaRPr kumimoji="1" lang="ja-JP" altLang="en-US" dirty="0"/>
          </a:p>
        </p:txBody>
      </p:sp>
      <p:sp>
        <p:nvSpPr>
          <p:cNvPr id="8" name="テキスト プレースホルダー 7"/>
          <p:cNvSpPr>
            <a:spLocks noGrp="1"/>
          </p:cNvSpPr>
          <p:nvPr>
            <p:ph type="body" idx="16"/>
          </p:nvPr>
        </p:nvSpPr>
        <p:spPr/>
        <p:txBody>
          <a:bodyPr>
            <a:normAutofit fontScale="92500" lnSpcReduction="10000"/>
          </a:bodyPr>
          <a:lstStyle/>
          <a:p>
            <a:r>
              <a:rPr lang="ja-JP" altLang="ja-JP" b="1" dirty="0"/>
              <a:t>情報モラル</a:t>
            </a:r>
            <a:endParaRPr kumimoji="1" lang="ja-JP" altLang="en-US" dirty="0"/>
          </a:p>
        </p:txBody>
      </p:sp>
      <p:sp>
        <p:nvSpPr>
          <p:cNvPr id="9" name="テキスト プレースホルダー 8"/>
          <p:cNvSpPr>
            <a:spLocks noGrp="1"/>
          </p:cNvSpPr>
          <p:nvPr>
            <p:ph type="body" idx="18"/>
          </p:nvPr>
        </p:nvSpPr>
        <p:spPr/>
        <p:txBody>
          <a:bodyPr>
            <a:normAutofit fontScale="92500" lnSpcReduction="10000"/>
          </a:bodyPr>
          <a:lstStyle/>
          <a:p>
            <a:r>
              <a:rPr lang="ja-JP" altLang="ja-JP" b="1" dirty="0"/>
              <a:t>個人の責任</a:t>
            </a:r>
            <a:endParaRPr kumimoji="1" lang="ja-JP" altLang="en-US" dirty="0"/>
          </a:p>
        </p:txBody>
      </p:sp>
      <p:sp>
        <p:nvSpPr>
          <p:cNvPr id="12" name="テキスト プレースホルダー 11"/>
          <p:cNvSpPr>
            <a:spLocks noGrp="1"/>
          </p:cNvSpPr>
          <p:nvPr>
            <p:ph type="body" sz="quarter" idx="24"/>
          </p:nvPr>
        </p:nvSpPr>
        <p:spPr/>
        <p:txBody>
          <a:bodyPr/>
          <a:lstStyle/>
          <a:p>
            <a:r>
              <a:rPr kumimoji="1" lang="en-US" altLang="ja-JP" dirty="0"/>
              <a:t>09</a:t>
            </a:r>
            <a:endParaRPr kumimoji="1" lang="ja-JP" altLang="en-US" dirty="0"/>
          </a:p>
        </p:txBody>
      </p:sp>
      <p:sp>
        <p:nvSpPr>
          <p:cNvPr id="13" name="テキスト プレースホルダー 12"/>
          <p:cNvSpPr>
            <a:spLocks noGrp="1"/>
          </p:cNvSpPr>
          <p:nvPr>
            <p:ph type="body" sz="quarter" idx="25"/>
          </p:nvPr>
        </p:nvSpPr>
        <p:spPr/>
        <p:txBody>
          <a:bodyPr>
            <a:normAutofit fontScale="92500"/>
          </a:bodyPr>
          <a:lstStyle/>
          <a:p>
            <a:r>
              <a:rPr lang="ja-JP" altLang="ja-JP" dirty="0" smtClean="0"/>
              <a:t>情報</a:t>
            </a:r>
            <a:r>
              <a:rPr lang="ja-JP" altLang="ja-JP" dirty="0"/>
              <a:t>機器を使う場合，使用者は，トラブルを起こさないように努力する責任を負うことになる。なぜそういえるのだろうか。</a:t>
            </a:r>
            <a:endParaRPr kumimoji="1" lang="ja-JP" altLang="en-US" dirty="0"/>
          </a:p>
        </p:txBody>
      </p:sp>
      <p:sp>
        <p:nvSpPr>
          <p:cNvPr id="14" name="テキスト プレースホルダー 13"/>
          <p:cNvSpPr>
            <a:spLocks noGrp="1"/>
          </p:cNvSpPr>
          <p:nvPr>
            <p:ph type="body" idx="26"/>
          </p:nvPr>
        </p:nvSpPr>
        <p:spPr/>
        <p:txBody>
          <a:bodyPr>
            <a:normAutofit lnSpcReduction="10000"/>
          </a:bodyPr>
          <a:lstStyle/>
          <a:p>
            <a:r>
              <a:rPr kumimoji="1" lang="en-US" altLang="ja-JP" dirty="0"/>
              <a:t>2</a:t>
            </a:r>
            <a:endParaRPr kumimoji="1" lang="ja-JP" altLang="en-US" dirty="0"/>
          </a:p>
        </p:txBody>
      </p:sp>
      <p:sp>
        <p:nvSpPr>
          <p:cNvPr id="15" name="テキスト プレースホルダー 14"/>
          <p:cNvSpPr>
            <a:spLocks noGrp="1"/>
          </p:cNvSpPr>
          <p:nvPr>
            <p:ph type="body" idx="27"/>
          </p:nvPr>
        </p:nvSpPr>
        <p:spPr/>
        <p:txBody>
          <a:bodyPr>
            <a:normAutofit lnSpcReduction="10000"/>
          </a:bodyPr>
          <a:lstStyle/>
          <a:p>
            <a:r>
              <a:rPr kumimoji="1" lang="en-US" altLang="ja-JP" dirty="0"/>
              <a:t>3</a:t>
            </a:r>
            <a:endParaRPr kumimoji="1" lang="ja-JP" altLang="en-US" dirty="0"/>
          </a:p>
        </p:txBody>
      </p:sp>
    </p:spTree>
    <p:extLst>
      <p:ext uri="{BB962C8B-B14F-4D97-AF65-F5344CB8AC3E}">
        <p14:creationId xmlns:p14="http://schemas.microsoft.com/office/powerpoint/2010/main" val="338082428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normAutofit/>
          </a:bodyPr>
          <a:lstStyle/>
          <a:p>
            <a:r>
              <a:rPr lang="ja-JP" altLang="ja-JP" dirty="0"/>
              <a:t>法律や制度</a:t>
            </a:r>
            <a:r>
              <a:rPr lang="ja-JP" altLang="en-US" dirty="0"/>
              <a:t>の</a:t>
            </a:r>
            <a:r>
              <a:rPr lang="ja-JP" altLang="ja-JP" dirty="0"/>
              <a:t>整備</a:t>
            </a:r>
            <a:endParaRPr lang="en-US" altLang="ja-JP" dirty="0"/>
          </a:p>
          <a:p>
            <a:pPr lvl="1"/>
            <a:r>
              <a:rPr lang="ja-JP" altLang="ja-JP" dirty="0"/>
              <a:t>情報技術が進展し，その利便性が高まる</a:t>
            </a:r>
            <a:endParaRPr lang="en-US" altLang="ja-JP" dirty="0"/>
          </a:p>
          <a:p>
            <a:pPr lvl="1"/>
            <a:r>
              <a:rPr lang="ja-JP" altLang="en-US" dirty="0"/>
              <a:t>→</a:t>
            </a:r>
            <a:r>
              <a:rPr lang="ja-JP" altLang="ja-JP" dirty="0"/>
              <a:t>悪用に対する心配も大きく</a:t>
            </a:r>
            <a:endParaRPr lang="en-US" altLang="ja-JP" dirty="0"/>
          </a:p>
          <a:p>
            <a:pPr lvl="1"/>
            <a:r>
              <a:rPr lang="ja-JP" altLang="ja-JP" dirty="0"/>
              <a:t>著作権法，個人情報保護法，不正アクセス禁止法など</a:t>
            </a:r>
            <a:endParaRPr lang="en-US" altLang="ja-JP" dirty="0"/>
          </a:p>
          <a:p>
            <a:pPr lvl="1"/>
            <a:r>
              <a:rPr lang="ja-JP" altLang="ja-JP" dirty="0"/>
              <a:t>事業者による制度的取り組み</a:t>
            </a:r>
            <a:endParaRPr lang="en-US" altLang="ja-JP" dirty="0"/>
          </a:p>
          <a:p>
            <a:pPr lvl="2"/>
            <a:r>
              <a:rPr lang="ja-JP" altLang="ja-JP" dirty="0"/>
              <a:t>ネットオークションにおける利用者の年齢制限など</a:t>
            </a:r>
            <a:endParaRPr lang="en-US" altLang="ja-JP" dirty="0"/>
          </a:p>
          <a:p>
            <a:r>
              <a:rPr lang="ja-JP" altLang="en-US" dirty="0"/>
              <a:t>個人が対応する必要</a:t>
            </a:r>
            <a:endParaRPr lang="en-US" altLang="ja-JP" dirty="0"/>
          </a:p>
          <a:p>
            <a:pPr lvl="1"/>
            <a:r>
              <a:rPr lang="ja-JP" altLang="en-US" dirty="0"/>
              <a:t>情報社会の激しい変化→新しい問題に対して個人で対応</a:t>
            </a:r>
            <a:endParaRPr lang="en-US" altLang="ja-JP" dirty="0"/>
          </a:p>
          <a:p>
            <a:pPr lvl="1"/>
            <a:r>
              <a:rPr lang="ja-JP" altLang="en-US" dirty="0"/>
              <a:t>法律や制度が情報機器の利便性を損ねることも</a:t>
            </a:r>
          </a:p>
          <a:p>
            <a:pPr lvl="2"/>
            <a:endParaRPr lang="ja-JP" altLang="ja-JP" dirty="0"/>
          </a:p>
        </p:txBody>
      </p:sp>
      <p:sp>
        <p:nvSpPr>
          <p:cNvPr id="2" name="タイトル 1"/>
          <p:cNvSpPr>
            <a:spLocks noGrp="1"/>
          </p:cNvSpPr>
          <p:nvPr>
            <p:ph type="title"/>
          </p:nvPr>
        </p:nvSpPr>
        <p:spPr/>
        <p:txBody>
          <a:bodyPr/>
          <a:lstStyle/>
          <a:p>
            <a:r>
              <a:rPr lang="en-US" altLang="ja-JP"/>
              <a:t>1</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116</a:t>
            </a:fld>
            <a:endParaRPr lang="ja-JP" altLang="en-US"/>
          </a:p>
        </p:txBody>
      </p:sp>
      <p:sp>
        <p:nvSpPr>
          <p:cNvPr id="5"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09</a:t>
            </a:r>
            <a:r>
              <a:rPr lang="ja-JP" altLang="en-US"/>
              <a:t> </a:t>
            </a:r>
            <a:r>
              <a:rPr lang="ja-JP" altLang="ja-JP"/>
              <a:t>情報</a:t>
            </a:r>
            <a:r>
              <a:rPr lang="ja-JP" altLang="en-US"/>
              <a:t>モラルと個人の責任</a:t>
            </a:r>
            <a:endParaRPr lang="ja-JP" altLang="ja-JP"/>
          </a:p>
          <a:p>
            <a:endParaRPr lang="ja-JP" altLang="en-US" dirty="0"/>
          </a:p>
        </p:txBody>
      </p:sp>
      <p:sp>
        <p:nvSpPr>
          <p:cNvPr id="6" name="テキスト プレースホルダー 5"/>
          <p:cNvSpPr>
            <a:spLocks noGrp="1"/>
          </p:cNvSpPr>
          <p:nvPr>
            <p:ph type="body" sz="quarter" idx="14"/>
          </p:nvPr>
        </p:nvSpPr>
        <p:spPr/>
        <p:txBody>
          <a:bodyPr/>
          <a:lstStyle/>
          <a:p>
            <a:r>
              <a:rPr lang="en-US" altLang="ja-JP"/>
              <a:t>p18</a:t>
            </a:r>
            <a:endParaRPr lang="ja-JP" altLang="en-US" dirty="0"/>
          </a:p>
        </p:txBody>
      </p:sp>
      <p:sp>
        <p:nvSpPr>
          <p:cNvPr id="7" name="テキスト プレースホルダー 6"/>
          <p:cNvSpPr>
            <a:spLocks noGrp="1"/>
          </p:cNvSpPr>
          <p:nvPr>
            <p:ph type="body" sz="quarter" idx="15"/>
          </p:nvPr>
        </p:nvSpPr>
        <p:spPr/>
        <p:txBody>
          <a:bodyPr/>
          <a:lstStyle/>
          <a:p>
            <a:r>
              <a:rPr lang="ja-JP" altLang="ja-JP"/>
              <a:t>法律と制度</a:t>
            </a:r>
            <a:endParaRPr lang="ja-JP" altLang="en-US" dirty="0"/>
          </a:p>
        </p:txBody>
      </p:sp>
    </p:spTree>
    <p:extLst>
      <p:ext uri="{BB962C8B-B14F-4D97-AF65-F5344CB8AC3E}">
        <p14:creationId xmlns:p14="http://schemas.microsoft.com/office/powerpoint/2010/main" val="320761397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a:t>1</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117</a:t>
            </a:fld>
            <a:endParaRPr lang="ja-JP" altLang="en-US"/>
          </a:p>
        </p:txBody>
      </p:sp>
      <p:sp>
        <p:nvSpPr>
          <p:cNvPr id="5"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09</a:t>
            </a:r>
            <a:r>
              <a:rPr lang="ja-JP" altLang="en-US"/>
              <a:t> </a:t>
            </a:r>
            <a:r>
              <a:rPr lang="ja-JP" altLang="ja-JP"/>
              <a:t>情報</a:t>
            </a:r>
            <a:r>
              <a:rPr lang="ja-JP" altLang="en-US"/>
              <a:t>モラルと個人の責任</a:t>
            </a:r>
            <a:endParaRPr lang="ja-JP" altLang="ja-JP"/>
          </a:p>
          <a:p>
            <a:endParaRPr lang="ja-JP" altLang="en-US" dirty="0"/>
          </a:p>
        </p:txBody>
      </p:sp>
      <p:sp>
        <p:nvSpPr>
          <p:cNvPr id="6" name="テキスト プレースホルダー 5"/>
          <p:cNvSpPr>
            <a:spLocks noGrp="1"/>
          </p:cNvSpPr>
          <p:nvPr>
            <p:ph type="body" sz="quarter" idx="14"/>
          </p:nvPr>
        </p:nvSpPr>
        <p:spPr/>
        <p:txBody>
          <a:bodyPr/>
          <a:lstStyle/>
          <a:p>
            <a:r>
              <a:rPr lang="en-US" altLang="ja-JP"/>
              <a:t>p18</a:t>
            </a:r>
            <a:endParaRPr lang="ja-JP" altLang="en-US" dirty="0"/>
          </a:p>
        </p:txBody>
      </p:sp>
      <p:sp>
        <p:nvSpPr>
          <p:cNvPr id="7" name="テキスト プレースホルダー 6"/>
          <p:cNvSpPr>
            <a:spLocks noGrp="1"/>
          </p:cNvSpPr>
          <p:nvPr>
            <p:ph type="body" sz="quarter" idx="15"/>
          </p:nvPr>
        </p:nvSpPr>
        <p:spPr/>
        <p:txBody>
          <a:bodyPr/>
          <a:lstStyle/>
          <a:p>
            <a:r>
              <a:rPr lang="ja-JP" altLang="ja-JP"/>
              <a:t>法律と制度</a:t>
            </a:r>
            <a:endParaRPr lang="ja-JP" altLang="en-US" dirty="0"/>
          </a:p>
        </p:txBody>
      </p:sp>
      <p:graphicFrame>
        <p:nvGraphicFramePr>
          <p:cNvPr id="9" name="表 8"/>
          <p:cNvGraphicFramePr>
            <a:graphicFrameLocks noGrp="1"/>
          </p:cNvGraphicFramePr>
          <p:nvPr>
            <p:extLst>
              <p:ext uri="{D42A27DB-BD31-4B8C-83A1-F6EECF244321}">
                <p14:modId xmlns:p14="http://schemas.microsoft.com/office/powerpoint/2010/main" val="1055694271"/>
              </p:ext>
            </p:extLst>
          </p:nvPr>
        </p:nvGraphicFramePr>
        <p:xfrm>
          <a:off x="365760" y="2209033"/>
          <a:ext cx="11616974" cy="3871912"/>
        </p:xfrm>
        <a:graphic>
          <a:graphicData uri="http://schemas.openxmlformats.org/drawingml/2006/table">
            <a:tbl>
              <a:tblPr firstRow="1" firstCol="1" bandRow="1">
                <a:tableStyleId>{5C22544A-7EE6-4342-B048-85BDC9FD1C3A}</a:tableStyleId>
              </a:tblPr>
              <a:tblGrid>
                <a:gridCol w="5990322">
                  <a:extLst>
                    <a:ext uri="{9D8B030D-6E8A-4147-A177-3AD203B41FA5}">
                      <a16:colId xmlns:a16="http://schemas.microsoft.com/office/drawing/2014/main" xmlns="" val="2945622422"/>
                    </a:ext>
                  </a:extLst>
                </a:gridCol>
                <a:gridCol w="5626652">
                  <a:extLst>
                    <a:ext uri="{9D8B030D-6E8A-4147-A177-3AD203B41FA5}">
                      <a16:colId xmlns:a16="http://schemas.microsoft.com/office/drawing/2014/main" xmlns="" val="2887914407"/>
                    </a:ext>
                  </a:extLst>
                </a:gridCol>
              </a:tblGrid>
              <a:tr h="316281">
                <a:tc>
                  <a:txBody>
                    <a:bodyPr/>
                    <a:lstStyle/>
                    <a:p>
                      <a:pPr marR="1905" algn="ctr">
                        <a:lnSpc>
                          <a:spcPct val="107000"/>
                        </a:lnSpc>
                        <a:spcAft>
                          <a:spcPts val="0"/>
                        </a:spcAft>
                      </a:pP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社会の動き</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0" marB="0">
                    <a:solidFill>
                      <a:srgbClr val="C2D2EC"/>
                    </a:solidFill>
                  </a:tcPr>
                </a:tc>
                <a:tc>
                  <a:txBody>
                    <a:bodyPr/>
                    <a:lstStyle/>
                    <a:p>
                      <a:pPr marL="1905" algn="ctr">
                        <a:lnSpc>
                          <a:spcPct val="107000"/>
                        </a:lnSpc>
                        <a:spcAft>
                          <a:spcPts val="0"/>
                        </a:spcAft>
                      </a:pP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法律の動き</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0" marB="0">
                    <a:solidFill>
                      <a:srgbClr val="C2D2EC"/>
                    </a:solidFill>
                  </a:tcPr>
                </a:tc>
                <a:extLst>
                  <a:ext uri="{0D108BD9-81ED-4DB2-BD59-A6C34878D82A}">
                    <a16:rowId xmlns:a16="http://schemas.microsoft.com/office/drawing/2014/main" xmlns="" val="1494853203"/>
                  </a:ext>
                </a:extLst>
              </a:tr>
              <a:tr h="1094357">
                <a:tc>
                  <a:txBody>
                    <a:bodyPr/>
                    <a:lstStyle/>
                    <a:p>
                      <a:pPr algn="l">
                        <a:lnSpc>
                          <a:spcPct val="107000"/>
                        </a:lnSpc>
                        <a:spcAft>
                          <a:spcPts val="0"/>
                        </a:spcAft>
                      </a:pPr>
                      <a:r>
                        <a:rPr lang="en-US" sz="2400" b="0" kern="100" dirty="0">
                          <a:solidFill>
                            <a:schemeClr val="tx1"/>
                          </a:solidFill>
                          <a:effectLst/>
                          <a:latin typeface="UD デジタル 教科書体 N-R" panose="02020400000000000000" pitchFamily="17" charset="-128"/>
                          <a:ea typeface="UD デジタル 教科書体 N-R" panose="02020400000000000000" pitchFamily="17" charset="-128"/>
                        </a:rPr>
                        <a:t>1998</a:t>
                      </a:r>
                      <a:r>
                        <a:rPr lang="ja-JP" sz="2400" b="0" kern="100" dirty="0">
                          <a:solidFill>
                            <a:schemeClr val="tx1"/>
                          </a:solidFill>
                          <a:effectLst/>
                          <a:latin typeface="UD デジタル 教科書体 N-R" panose="02020400000000000000" pitchFamily="17" charset="-128"/>
                          <a:ea typeface="UD デジタル 教科書体 N-R" panose="02020400000000000000" pitchFamily="17" charset="-128"/>
                        </a:rPr>
                        <a:t>年</a:t>
                      </a:r>
                      <a:r>
                        <a:rPr lang="en-US" sz="2400" b="0" kern="100" dirty="0">
                          <a:solidFill>
                            <a:schemeClr val="tx1"/>
                          </a:solidFill>
                          <a:effectLst/>
                          <a:latin typeface="UD デジタル 教科書体 N-R" panose="02020400000000000000" pitchFamily="17" charset="-128"/>
                          <a:ea typeface="UD デジタル 教科書体 N-R" panose="02020400000000000000" pitchFamily="17" charset="-128"/>
                        </a:rPr>
                        <a:t>5</a:t>
                      </a:r>
                      <a:r>
                        <a:rPr lang="ja-JP" sz="2400" b="0" kern="100" dirty="0">
                          <a:solidFill>
                            <a:schemeClr val="tx1"/>
                          </a:solidFill>
                          <a:effectLst/>
                          <a:latin typeface="UD デジタル 教科書体 N-R" panose="02020400000000000000" pitchFamily="17" charset="-128"/>
                          <a:ea typeface="UD デジタル 教科書体 N-R" panose="02020400000000000000" pitchFamily="17" charset="-128"/>
                        </a:rPr>
                        <a:t>月　バーミンガムサミットにおいてハイテク犯罪対策が議論された</a:t>
                      </a:r>
                      <a:endParaRPr lang="ja-JP" sz="2400" b="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0" marB="0">
                    <a:solidFill>
                      <a:srgbClr val="F5F7FC"/>
                    </a:solidFill>
                  </a:tcPr>
                </a:tc>
                <a:tc>
                  <a:txBody>
                    <a:bodyPr/>
                    <a:lstStyle/>
                    <a:p>
                      <a:pPr algn="l">
                        <a:lnSpc>
                          <a:spcPct val="107000"/>
                        </a:lnSpc>
                        <a:spcAft>
                          <a:spcPts val="60"/>
                        </a:spcAft>
                      </a:pPr>
                      <a:r>
                        <a:rPr lang="en-US" sz="2400" kern="100" dirty="0">
                          <a:solidFill>
                            <a:schemeClr val="tx1"/>
                          </a:solidFill>
                          <a:effectLst/>
                          <a:latin typeface="UD デジタル 教科書体 N-R" panose="02020400000000000000" pitchFamily="17" charset="-128"/>
                          <a:ea typeface="UD デジタル 教科書体 N-R" panose="02020400000000000000" pitchFamily="17" charset="-128"/>
                        </a:rPr>
                        <a:t>1999</a:t>
                      </a: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年</a:t>
                      </a:r>
                      <a:r>
                        <a:rPr lang="en-US" sz="2400" kern="100" dirty="0">
                          <a:solidFill>
                            <a:schemeClr val="tx1"/>
                          </a:solidFill>
                          <a:effectLst/>
                          <a:latin typeface="UD デジタル 教科書体 N-R" panose="02020400000000000000" pitchFamily="17" charset="-128"/>
                          <a:ea typeface="UD デジタル 教科書体 N-R" panose="02020400000000000000" pitchFamily="17" charset="-128"/>
                        </a:rPr>
                        <a:t>8</a:t>
                      </a: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月</a:t>
                      </a:r>
                      <a:r>
                        <a:rPr lang="en-US" sz="2400" kern="100" dirty="0">
                          <a:solidFill>
                            <a:schemeClr val="tx1"/>
                          </a:solidFill>
                          <a:effectLst/>
                          <a:latin typeface="UD デジタル 教科書体 N-R" panose="02020400000000000000" pitchFamily="17" charset="-128"/>
                          <a:ea typeface="UD デジタル 教科書体 N-R" panose="02020400000000000000" pitchFamily="17" charset="-128"/>
                        </a:rPr>
                        <a:t>13</a:t>
                      </a: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日</a:t>
                      </a:r>
                    </a:p>
                    <a:p>
                      <a:pPr algn="l">
                        <a:lnSpc>
                          <a:spcPct val="107000"/>
                        </a:lnSpc>
                        <a:spcAft>
                          <a:spcPts val="0"/>
                        </a:spcAft>
                      </a:pP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不正アクセス禁止法　公布</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0" marB="0">
                    <a:solidFill>
                      <a:srgbClr val="F5F7FC"/>
                    </a:solidFill>
                  </a:tcPr>
                </a:tc>
                <a:extLst>
                  <a:ext uri="{0D108BD9-81ED-4DB2-BD59-A6C34878D82A}">
                    <a16:rowId xmlns:a16="http://schemas.microsoft.com/office/drawing/2014/main" xmlns="" val="1345281716"/>
                  </a:ext>
                </a:extLst>
              </a:tr>
              <a:tr h="778076">
                <a:tc>
                  <a:txBody>
                    <a:bodyPr/>
                    <a:lstStyle/>
                    <a:p>
                      <a:pPr algn="l">
                        <a:lnSpc>
                          <a:spcPct val="107000"/>
                        </a:lnSpc>
                        <a:spcAft>
                          <a:spcPts val="45"/>
                        </a:spcAft>
                      </a:pPr>
                      <a:r>
                        <a:rPr lang="en-US" sz="2400" b="0" kern="100" dirty="0">
                          <a:solidFill>
                            <a:schemeClr val="tx1"/>
                          </a:solidFill>
                          <a:effectLst/>
                          <a:latin typeface="UD デジタル 教科書体 N-R" panose="02020400000000000000" pitchFamily="17" charset="-128"/>
                          <a:ea typeface="UD デジタル 教科書体 N-R" panose="02020400000000000000" pitchFamily="17" charset="-128"/>
                        </a:rPr>
                        <a:t>1999</a:t>
                      </a:r>
                      <a:r>
                        <a:rPr lang="ja-JP" sz="2400" b="0" kern="100" dirty="0">
                          <a:solidFill>
                            <a:schemeClr val="tx1"/>
                          </a:solidFill>
                          <a:effectLst/>
                          <a:latin typeface="UD デジタル 教科書体 N-R" panose="02020400000000000000" pitchFamily="17" charset="-128"/>
                          <a:ea typeface="UD デジタル 教科書体 N-R" panose="02020400000000000000" pitchFamily="17" charset="-128"/>
                        </a:rPr>
                        <a:t>年</a:t>
                      </a:r>
                      <a:r>
                        <a:rPr lang="en-US" sz="2400" b="0" kern="100" dirty="0">
                          <a:solidFill>
                            <a:schemeClr val="tx1"/>
                          </a:solidFill>
                          <a:effectLst/>
                          <a:latin typeface="UD デジタル 教科書体 N-R" panose="02020400000000000000" pitchFamily="17" charset="-128"/>
                          <a:ea typeface="UD デジタル 教科書体 N-R" panose="02020400000000000000" pitchFamily="17" charset="-128"/>
                        </a:rPr>
                        <a:t>10</a:t>
                      </a:r>
                      <a:r>
                        <a:rPr lang="ja-JP" sz="2400" b="0" kern="100" dirty="0">
                          <a:solidFill>
                            <a:schemeClr val="tx1"/>
                          </a:solidFill>
                          <a:effectLst/>
                          <a:latin typeface="UD デジタル 教科書体 N-R" panose="02020400000000000000" pitchFamily="17" charset="-128"/>
                          <a:ea typeface="UD デジタル 教科書体 N-R" panose="02020400000000000000" pitchFamily="17" charset="-128"/>
                        </a:rPr>
                        <a:t>月</a:t>
                      </a:r>
                    </a:p>
                    <a:p>
                      <a:pPr algn="l">
                        <a:lnSpc>
                          <a:spcPct val="107000"/>
                        </a:lnSpc>
                        <a:spcAft>
                          <a:spcPts val="0"/>
                        </a:spcAft>
                      </a:pPr>
                      <a:r>
                        <a:rPr lang="ja-JP" sz="2400" b="0" kern="100" dirty="0">
                          <a:solidFill>
                            <a:schemeClr val="tx1"/>
                          </a:solidFill>
                          <a:effectLst/>
                          <a:latin typeface="UD デジタル 教科書体 N-R" panose="02020400000000000000" pitchFamily="17" charset="-128"/>
                          <a:ea typeface="UD デジタル 教科書体 N-R" panose="02020400000000000000" pitchFamily="17" charset="-128"/>
                        </a:rPr>
                        <a:t>桶川ストーカー殺人事件</a:t>
                      </a:r>
                      <a:endParaRPr lang="ja-JP" sz="2400" b="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0" marB="0">
                    <a:solidFill>
                      <a:srgbClr val="E2E8F6"/>
                    </a:solidFill>
                  </a:tcPr>
                </a:tc>
                <a:tc>
                  <a:txBody>
                    <a:bodyPr/>
                    <a:lstStyle/>
                    <a:p>
                      <a:pPr algn="l">
                        <a:lnSpc>
                          <a:spcPct val="107000"/>
                        </a:lnSpc>
                        <a:spcAft>
                          <a:spcPts val="60"/>
                        </a:spcAft>
                      </a:pPr>
                      <a:r>
                        <a:rPr lang="en-US" sz="2400" kern="100" dirty="0">
                          <a:solidFill>
                            <a:schemeClr val="tx1"/>
                          </a:solidFill>
                          <a:effectLst/>
                          <a:latin typeface="UD デジタル 教科書体 N-R" panose="02020400000000000000" pitchFamily="17" charset="-128"/>
                          <a:ea typeface="UD デジタル 教科書体 N-R" panose="02020400000000000000" pitchFamily="17" charset="-128"/>
                        </a:rPr>
                        <a:t>2000</a:t>
                      </a: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年</a:t>
                      </a:r>
                      <a:r>
                        <a:rPr lang="en-US" sz="2400" kern="100" dirty="0">
                          <a:solidFill>
                            <a:schemeClr val="tx1"/>
                          </a:solidFill>
                          <a:effectLst/>
                          <a:latin typeface="UD デジタル 教科書体 N-R" panose="02020400000000000000" pitchFamily="17" charset="-128"/>
                          <a:ea typeface="UD デジタル 教科書体 N-R" panose="02020400000000000000" pitchFamily="17" charset="-128"/>
                        </a:rPr>
                        <a:t>5</a:t>
                      </a: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月</a:t>
                      </a:r>
                      <a:r>
                        <a:rPr lang="en-US" sz="2400" kern="100" dirty="0">
                          <a:solidFill>
                            <a:schemeClr val="tx1"/>
                          </a:solidFill>
                          <a:effectLst/>
                          <a:latin typeface="UD デジタル 教科書体 N-R" panose="02020400000000000000" pitchFamily="17" charset="-128"/>
                          <a:ea typeface="UD デジタル 教科書体 N-R" panose="02020400000000000000" pitchFamily="17" charset="-128"/>
                        </a:rPr>
                        <a:t>24</a:t>
                      </a: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日</a:t>
                      </a:r>
                    </a:p>
                    <a:p>
                      <a:pPr algn="just">
                        <a:lnSpc>
                          <a:spcPct val="107000"/>
                        </a:lnSpc>
                        <a:spcAft>
                          <a:spcPts val="0"/>
                        </a:spcAft>
                      </a:pP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ストーカー行為等の規制等に関する法律　公布</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0" marB="0">
                    <a:solidFill>
                      <a:srgbClr val="E2E8F6"/>
                    </a:solidFill>
                  </a:tcPr>
                </a:tc>
                <a:extLst>
                  <a:ext uri="{0D108BD9-81ED-4DB2-BD59-A6C34878D82A}">
                    <a16:rowId xmlns:a16="http://schemas.microsoft.com/office/drawing/2014/main" xmlns="" val="1477186827"/>
                  </a:ext>
                </a:extLst>
              </a:tr>
              <a:tr h="1094357">
                <a:tc>
                  <a:txBody>
                    <a:bodyPr/>
                    <a:lstStyle/>
                    <a:p>
                      <a:pPr algn="l">
                        <a:lnSpc>
                          <a:spcPct val="107000"/>
                        </a:lnSpc>
                        <a:spcAft>
                          <a:spcPts val="130"/>
                        </a:spcAft>
                      </a:pPr>
                      <a:r>
                        <a:rPr lang="en-US" sz="2400" b="0" kern="100" dirty="0">
                          <a:solidFill>
                            <a:schemeClr val="tx1"/>
                          </a:solidFill>
                          <a:effectLst/>
                          <a:latin typeface="UD デジタル 教科書体 N-R" panose="02020400000000000000" pitchFamily="17" charset="-128"/>
                          <a:ea typeface="UD デジタル 教科書体 N-R" panose="02020400000000000000" pitchFamily="17" charset="-128"/>
                        </a:rPr>
                        <a:t>2000</a:t>
                      </a:r>
                      <a:r>
                        <a:rPr lang="ja-JP" sz="2400" b="0" kern="100" dirty="0">
                          <a:solidFill>
                            <a:schemeClr val="tx1"/>
                          </a:solidFill>
                          <a:effectLst/>
                          <a:latin typeface="UD デジタル 教科書体 N-R" panose="02020400000000000000" pitchFamily="17" charset="-128"/>
                          <a:ea typeface="UD デジタル 教科書体 N-R" panose="02020400000000000000" pitchFamily="17" charset="-128"/>
                        </a:rPr>
                        <a:t>年　</a:t>
                      </a:r>
                    </a:p>
                    <a:p>
                      <a:pPr algn="l">
                        <a:lnSpc>
                          <a:spcPct val="107000"/>
                        </a:lnSpc>
                        <a:spcAft>
                          <a:spcPts val="130"/>
                        </a:spcAft>
                      </a:pPr>
                      <a:r>
                        <a:rPr lang="ja-JP" sz="2400" b="0" kern="100" dirty="0">
                          <a:solidFill>
                            <a:schemeClr val="tx1"/>
                          </a:solidFill>
                          <a:effectLst/>
                          <a:latin typeface="UD デジタル 教科書体 N-R" panose="02020400000000000000" pitchFamily="17" charset="-128"/>
                          <a:ea typeface="UD デジタル 教科書体 N-R" panose="02020400000000000000" pitchFamily="17" charset="-128"/>
                        </a:rPr>
                        <a:t>ハイテク犯罪に関する相談件数が前年の</a:t>
                      </a:r>
                    </a:p>
                    <a:p>
                      <a:pPr algn="l">
                        <a:lnSpc>
                          <a:spcPct val="107000"/>
                        </a:lnSpc>
                        <a:spcAft>
                          <a:spcPts val="0"/>
                        </a:spcAft>
                      </a:pPr>
                      <a:r>
                        <a:rPr lang="en-US" sz="2400" b="0" kern="100" dirty="0">
                          <a:solidFill>
                            <a:schemeClr val="tx1"/>
                          </a:solidFill>
                          <a:effectLst/>
                          <a:latin typeface="UD デジタル 教科書体 N-R" panose="02020400000000000000" pitchFamily="17" charset="-128"/>
                          <a:ea typeface="UD デジタル 教科書体 N-R" panose="02020400000000000000" pitchFamily="17" charset="-128"/>
                        </a:rPr>
                        <a:t>2,965</a:t>
                      </a:r>
                      <a:r>
                        <a:rPr lang="ja-JP" sz="2400" b="0" kern="100" dirty="0">
                          <a:solidFill>
                            <a:schemeClr val="tx1"/>
                          </a:solidFill>
                          <a:effectLst/>
                          <a:latin typeface="UD デジタル 教科書体 N-R" panose="02020400000000000000" pitchFamily="17" charset="-128"/>
                          <a:ea typeface="UD デジタル 教科書体 N-R" panose="02020400000000000000" pitchFamily="17" charset="-128"/>
                        </a:rPr>
                        <a:t>件から</a:t>
                      </a:r>
                      <a:r>
                        <a:rPr lang="en-US" sz="2400" b="0" kern="100" dirty="0">
                          <a:solidFill>
                            <a:schemeClr val="tx1"/>
                          </a:solidFill>
                          <a:effectLst/>
                          <a:latin typeface="UD デジタル 教科書体 N-R" panose="02020400000000000000" pitchFamily="17" charset="-128"/>
                          <a:ea typeface="UD デジタル 教科書体 N-R" panose="02020400000000000000" pitchFamily="17" charset="-128"/>
                        </a:rPr>
                        <a:t>11,135</a:t>
                      </a:r>
                      <a:r>
                        <a:rPr lang="ja-JP" sz="2400" b="0" kern="100" dirty="0">
                          <a:solidFill>
                            <a:schemeClr val="tx1"/>
                          </a:solidFill>
                          <a:effectLst/>
                          <a:latin typeface="UD デジタル 教科書体 N-R" panose="02020400000000000000" pitchFamily="17" charset="-128"/>
                          <a:ea typeface="UD デジタル 教科書体 N-R" panose="02020400000000000000" pitchFamily="17" charset="-128"/>
                        </a:rPr>
                        <a:t>件に増加</a:t>
                      </a:r>
                      <a:endParaRPr lang="ja-JP" sz="2400" b="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0" marB="0">
                    <a:solidFill>
                      <a:srgbClr val="F5F7FC"/>
                    </a:solidFill>
                  </a:tcPr>
                </a:tc>
                <a:tc>
                  <a:txBody>
                    <a:bodyPr/>
                    <a:lstStyle/>
                    <a:p>
                      <a:pPr algn="l">
                        <a:lnSpc>
                          <a:spcPct val="107000"/>
                        </a:lnSpc>
                        <a:spcAft>
                          <a:spcPts val="60"/>
                        </a:spcAft>
                      </a:pPr>
                      <a:r>
                        <a:rPr lang="en-US" sz="2400" kern="100" dirty="0">
                          <a:solidFill>
                            <a:schemeClr val="tx1"/>
                          </a:solidFill>
                          <a:effectLst/>
                          <a:latin typeface="UD デジタル 教科書体 N-R" panose="02020400000000000000" pitchFamily="17" charset="-128"/>
                          <a:ea typeface="UD デジタル 教科書体 N-R" panose="02020400000000000000" pitchFamily="17" charset="-128"/>
                        </a:rPr>
                        <a:t>2001</a:t>
                      </a: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年</a:t>
                      </a:r>
                      <a:r>
                        <a:rPr lang="en-US" sz="2400" kern="100" dirty="0">
                          <a:solidFill>
                            <a:schemeClr val="tx1"/>
                          </a:solidFill>
                          <a:effectLst/>
                          <a:latin typeface="UD デジタル 教科書体 N-R" panose="02020400000000000000" pitchFamily="17" charset="-128"/>
                          <a:ea typeface="UD デジタル 教科書体 N-R" panose="02020400000000000000" pitchFamily="17" charset="-128"/>
                        </a:rPr>
                        <a:t>11</a:t>
                      </a: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月</a:t>
                      </a:r>
                      <a:r>
                        <a:rPr lang="en-US" sz="2400" kern="100" dirty="0">
                          <a:solidFill>
                            <a:schemeClr val="tx1"/>
                          </a:solidFill>
                          <a:effectLst/>
                          <a:latin typeface="UD デジタル 教科書体 N-R" panose="02020400000000000000" pitchFamily="17" charset="-128"/>
                          <a:ea typeface="UD デジタル 教科書体 N-R" panose="02020400000000000000" pitchFamily="17" charset="-128"/>
                        </a:rPr>
                        <a:t>30</a:t>
                      </a: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日　</a:t>
                      </a:r>
                    </a:p>
                    <a:p>
                      <a:pPr algn="l">
                        <a:lnSpc>
                          <a:spcPct val="107000"/>
                        </a:lnSpc>
                        <a:spcAft>
                          <a:spcPts val="0"/>
                        </a:spcAft>
                      </a:pP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プロバイダ責任制限法　公布</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0" marB="0">
                    <a:solidFill>
                      <a:srgbClr val="F5F7FC"/>
                    </a:solidFill>
                  </a:tcPr>
                </a:tc>
                <a:extLst>
                  <a:ext uri="{0D108BD9-81ED-4DB2-BD59-A6C34878D82A}">
                    <a16:rowId xmlns:a16="http://schemas.microsoft.com/office/drawing/2014/main" xmlns="" val="339117470"/>
                  </a:ext>
                </a:extLst>
              </a:tr>
            </a:tbl>
          </a:graphicData>
        </a:graphic>
      </p:graphicFrame>
      <p:sp>
        <p:nvSpPr>
          <p:cNvPr id="10" name="正方形/長方形 9"/>
          <p:cNvSpPr/>
          <p:nvPr/>
        </p:nvSpPr>
        <p:spPr>
          <a:xfrm>
            <a:off x="263907" y="1450969"/>
            <a:ext cx="11901948" cy="542584"/>
          </a:xfrm>
          <a:prstGeom prst="rect">
            <a:avLst/>
          </a:prstGeom>
        </p:spPr>
        <p:txBody>
          <a:bodyPr wrap="square">
            <a:spAutoFit/>
          </a:bodyPr>
          <a:lstStyle/>
          <a:p>
            <a:pPr lvl="0">
              <a:lnSpc>
                <a:spcPct val="90000"/>
              </a:lnSpc>
              <a:spcBef>
                <a:spcPts val="1000"/>
              </a:spcBef>
            </a:pPr>
            <a:r>
              <a:rPr lang="ja-JP" altLang="ja-JP" sz="3200" dirty="0" smtClean="0">
                <a:solidFill>
                  <a:prstClr val="black"/>
                </a:solidFill>
                <a:latin typeface="UD デジタル 教科書体 N-R" panose="02020400000000000000" pitchFamily="17" charset="-128"/>
                <a:ea typeface="UD デジタル 教科書体 N-R" panose="02020400000000000000" pitchFamily="17" charset="-128"/>
              </a:rPr>
              <a:t>▼</a:t>
            </a:r>
            <a:r>
              <a:rPr lang="ja-JP" altLang="ja-JP" sz="3200" dirty="0">
                <a:solidFill>
                  <a:prstClr val="black"/>
                </a:solidFill>
                <a:latin typeface="UD デジタル 教科書体 N-R" panose="02020400000000000000" pitchFamily="17" charset="-128"/>
                <a:ea typeface="UD デジタル 教科書体 N-R" panose="02020400000000000000" pitchFamily="17" charset="-128"/>
              </a:rPr>
              <a:t>表</a:t>
            </a:r>
            <a:r>
              <a:rPr lang="en-US" altLang="ja-JP" sz="3200" dirty="0" smtClean="0">
                <a:solidFill>
                  <a:prstClr val="black"/>
                </a:solidFill>
                <a:latin typeface="UD デジタル 教科書体 N-R" panose="02020400000000000000" pitchFamily="17" charset="-128"/>
                <a:ea typeface="UD デジタル 教科書体 N-R" panose="02020400000000000000" pitchFamily="17" charset="-128"/>
              </a:rPr>
              <a:t>1 </a:t>
            </a:r>
            <a:r>
              <a:rPr lang="ja-JP" altLang="ja-JP" sz="3200" dirty="0" smtClean="0">
                <a:solidFill>
                  <a:prstClr val="black"/>
                </a:solidFill>
                <a:latin typeface="UD デジタル 教科書体 N-R" panose="02020400000000000000" pitchFamily="17" charset="-128"/>
                <a:ea typeface="UD デジタル 教科書体 N-R" panose="02020400000000000000" pitchFamily="17" charset="-128"/>
              </a:rPr>
              <a:t>インターネットトラブル</a:t>
            </a:r>
            <a:r>
              <a:rPr lang="ja-JP" altLang="ja-JP" sz="3200" dirty="0">
                <a:solidFill>
                  <a:prstClr val="black"/>
                </a:solidFill>
                <a:latin typeface="UD デジタル 教科書体 N-R" panose="02020400000000000000" pitchFamily="17" charset="-128"/>
                <a:ea typeface="UD デジタル 教科書体 N-R" panose="02020400000000000000" pitchFamily="17" charset="-128"/>
              </a:rPr>
              <a:t>に関わる主な法律と社会の動き</a:t>
            </a:r>
          </a:p>
        </p:txBody>
      </p:sp>
    </p:spTree>
    <p:extLst>
      <p:ext uri="{BB962C8B-B14F-4D97-AF65-F5344CB8AC3E}">
        <p14:creationId xmlns:p14="http://schemas.microsoft.com/office/powerpoint/2010/main" val="186623076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a:t>1</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118</a:t>
            </a:fld>
            <a:endParaRPr lang="ja-JP" altLang="en-US"/>
          </a:p>
        </p:txBody>
      </p:sp>
      <p:sp>
        <p:nvSpPr>
          <p:cNvPr id="5"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09</a:t>
            </a:r>
            <a:r>
              <a:rPr lang="ja-JP" altLang="en-US"/>
              <a:t> </a:t>
            </a:r>
            <a:r>
              <a:rPr lang="ja-JP" altLang="ja-JP"/>
              <a:t>情報</a:t>
            </a:r>
            <a:r>
              <a:rPr lang="ja-JP" altLang="en-US"/>
              <a:t>モラルと個人の責任</a:t>
            </a:r>
            <a:endParaRPr lang="ja-JP" altLang="ja-JP"/>
          </a:p>
          <a:p>
            <a:endParaRPr lang="ja-JP" altLang="en-US" dirty="0"/>
          </a:p>
        </p:txBody>
      </p:sp>
      <p:sp>
        <p:nvSpPr>
          <p:cNvPr id="6" name="テキスト プレースホルダー 5"/>
          <p:cNvSpPr>
            <a:spLocks noGrp="1"/>
          </p:cNvSpPr>
          <p:nvPr>
            <p:ph type="body" sz="quarter" idx="14"/>
          </p:nvPr>
        </p:nvSpPr>
        <p:spPr/>
        <p:txBody>
          <a:bodyPr/>
          <a:lstStyle/>
          <a:p>
            <a:r>
              <a:rPr lang="en-US" altLang="ja-JP"/>
              <a:t>p18</a:t>
            </a:r>
            <a:endParaRPr lang="ja-JP" altLang="en-US" dirty="0"/>
          </a:p>
        </p:txBody>
      </p:sp>
      <p:sp>
        <p:nvSpPr>
          <p:cNvPr id="7" name="テキスト プレースホルダー 6"/>
          <p:cNvSpPr>
            <a:spLocks noGrp="1"/>
          </p:cNvSpPr>
          <p:nvPr>
            <p:ph type="body" sz="quarter" idx="15"/>
          </p:nvPr>
        </p:nvSpPr>
        <p:spPr/>
        <p:txBody>
          <a:bodyPr/>
          <a:lstStyle/>
          <a:p>
            <a:r>
              <a:rPr lang="ja-JP" altLang="ja-JP"/>
              <a:t>法律と制度</a:t>
            </a:r>
            <a:endParaRPr lang="ja-JP" altLang="en-US" dirty="0"/>
          </a:p>
        </p:txBody>
      </p:sp>
      <p:graphicFrame>
        <p:nvGraphicFramePr>
          <p:cNvPr id="9" name="表 8"/>
          <p:cNvGraphicFramePr>
            <a:graphicFrameLocks noGrp="1"/>
          </p:cNvGraphicFramePr>
          <p:nvPr>
            <p:extLst>
              <p:ext uri="{D42A27DB-BD31-4B8C-83A1-F6EECF244321}">
                <p14:modId xmlns:p14="http://schemas.microsoft.com/office/powerpoint/2010/main" val="3686683150"/>
              </p:ext>
            </p:extLst>
          </p:nvPr>
        </p:nvGraphicFramePr>
        <p:xfrm>
          <a:off x="232012" y="2231265"/>
          <a:ext cx="11864182" cy="4342957"/>
        </p:xfrm>
        <a:graphic>
          <a:graphicData uri="http://schemas.openxmlformats.org/drawingml/2006/table">
            <a:tbl>
              <a:tblPr firstRow="1" firstCol="1" bandRow="1">
                <a:tableStyleId>{5C22544A-7EE6-4342-B048-85BDC9FD1C3A}</a:tableStyleId>
              </a:tblPr>
              <a:tblGrid>
                <a:gridCol w="5854889">
                  <a:extLst>
                    <a:ext uri="{9D8B030D-6E8A-4147-A177-3AD203B41FA5}">
                      <a16:colId xmlns:a16="http://schemas.microsoft.com/office/drawing/2014/main" xmlns="" val="2945622422"/>
                    </a:ext>
                  </a:extLst>
                </a:gridCol>
                <a:gridCol w="6009293">
                  <a:extLst>
                    <a:ext uri="{9D8B030D-6E8A-4147-A177-3AD203B41FA5}">
                      <a16:colId xmlns:a16="http://schemas.microsoft.com/office/drawing/2014/main" xmlns="" val="2887914407"/>
                    </a:ext>
                  </a:extLst>
                </a:gridCol>
              </a:tblGrid>
              <a:tr h="367098">
                <a:tc>
                  <a:txBody>
                    <a:bodyPr/>
                    <a:lstStyle/>
                    <a:p>
                      <a:pPr marR="1905" algn="ctr">
                        <a:lnSpc>
                          <a:spcPct val="107000"/>
                        </a:lnSpc>
                        <a:spcAft>
                          <a:spcPts val="0"/>
                        </a:spcAft>
                      </a:pP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社会の動き</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0" marB="0">
                    <a:solidFill>
                      <a:srgbClr val="C2D2EC"/>
                    </a:solidFill>
                  </a:tcPr>
                </a:tc>
                <a:tc>
                  <a:txBody>
                    <a:bodyPr/>
                    <a:lstStyle/>
                    <a:p>
                      <a:pPr marL="1905" algn="ctr">
                        <a:lnSpc>
                          <a:spcPct val="107000"/>
                        </a:lnSpc>
                        <a:spcAft>
                          <a:spcPts val="0"/>
                        </a:spcAft>
                      </a:pP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法律の動き</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0" marB="0">
                    <a:solidFill>
                      <a:srgbClr val="C2D2EC"/>
                    </a:solidFill>
                  </a:tcPr>
                </a:tc>
                <a:extLst>
                  <a:ext uri="{0D108BD9-81ED-4DB2-BD59-A6C34878D82A}">
                    <a16:rowId xmlns:a16="http://schemas.microsoft.com/office/drawing/2014/main" xmlns="" val="1494853203"/>
                  </a:ext>
                </a:extLst>
              </a:tr>
              <a:tr h="746108">
                <a:tc>
                  <a:txBody>
                    <a:bodyPr/>
                    <a:lstStyle/>
                    <a:p>
                      <a:pPr algn="l">
                        <a:lnSpc>
                          <a:spcPct val="107000"/>
                        </a:lnSpc>
                        <a:spcAft>
                          <a:spcPts val="130"/>
                        </a:spcAft>
                      </a:pPr>
                      <a:r>
                        <a:rPr lang="en-US" sz="2400" b="0" kern="100" dirty="0">
                          <a:solidFill>
                            <a:schemeClr val="tx1"/>
                          </a:solidFill>
                          <a:effectLst/>
                          <a:latin typeface="UD デジタル 教科書体 N-R" panose="02020400000000000000" pitchFamily="17" charset="-128"/>
                          <a:ea typeface="UD デジタル 教科書体 N-R" panose="02020400000000000000" pitchFamily="17" charset="-128"/>
                        </a:rPr>
                        <a:t>2002</a:t>
                      </a:r>
                      <a:r>
                        <a:rPr lang="ja-JP" sz="2400" b="0" kern="100" dirty="0">
                          <a:solidFill>
                            <a:schemeClr val="tx1"/>
                          </a:solidFill>
                          <a:effectLst/>
                          <a:latin typeface="UD デジタル 教科書体 N-R" panose="02020400000000000000" pitchFamily="17" charset="-128"/>
                          <a:ea typeface="UD デジタル 教科書体 N-R" panose="02020400000000000000" pitchFamily="17" charset="-128"/>
                        </a:rPr>
                        <a:t>年</a:t>
                      </a:r>
                    </a:p>
                    <a:p>
                      <a:pPr algn="l">
                        <a:lnSpc>
                          <a:spcPct val="107000"/>
                        </a:lnSpc>
                        <a:spcAft>
                          <a:spcPts val="0"/>
                        </a:spcAft>
                      </a:pPr>
                      <a:r>
                        <a:rPr lang="ja-JP" sz="2400" b="0" kern="100" dirty="0">
                          <a:solidFill>
                            <a:schemeClr val="tx1"/>
                          </a:solidFill>
                          <a:effectLst/>
                          <a:latin typeface="UD デジタル 教科書体 N-R" panose="02020400000000000000" pitchFamily="17" charset="-128"/>
                          <a:ea typeface="UD デジタル 教科書体 N-R" panose="02020400000000000000" pitchFamily="17" charset="-128"/>
                        </a:rPr>
                        <a:t>出会い系サイトに関連した事件の検挙数が前年に比べて約</a:t>
                      </a:r>
                      <a:r>
                        <a:rPr lang="en-US" sz="2400" b="0" kern="100" dirty="0">
                          <a:solidFill>
                            <a:schemeClr val="tx1"/>
                          </a:solidFill>
                          <a:effectLst/>
                          <a:latin typeface="UD デジタル 教科書体 N-R" panose="02020400000000000000" pitchFamily="17" charset="-128"/>
                          <a:ea typeface="UD デジタル 教科書体 N-R" panose="02020400000000000000" pitchFamily="17" charset="-128"/>
                        </a:rPr>
                        <a:t>1.9</a:t>
                      </a:r>
                      <a:r>
                        <a:rPr lang="ja-JP" sz="2400" b="0" kern="100" dirty="0">
                          <a:solidFill>
                            <a:schemeClr val="tx1"/>
                          </a:solidFill>
                          <a:effectLst/>
                          <a:latin typeface="UD デジタル 教科書体 N-R" panose="02020400000000000000" pitchFamily="17" charset="-128"/>
                          <a:ea typeface="UD デジタル 教科書体 N-R" panose="02020400000000000000" pitchFamily="17" charset="-128"/>
                        </a:rPr>
                        <a:t>倍に増加</a:t>
                      </a:r>
                      <a:endParaRPr lang="ja-JP" sz="2400" b="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0" marB="0">
                    <a:solidFill>
                      <a:srgbClr val="E2E8F6"/>
                    </a:solidFill>
                  </a:tcPr>
                </a:tc>
                <a:tc>
                  <a:txBody>
                    <a:bodyPr/>
                    <a:lstStyle/>
                    <a:p>
                      <a:pPr algn="l">
                        <a:lnSpc>
                          <a:spcPct val="107000"/>
                        </a:lnSpc>
                        <a:spcAft>
                          <a:spcPts val="60"/>
                        </a:spcAft>
                      </a:pPr>
                      <a:r>
                        <a:rPr lang="en-US" sz="2400" kern="100" dirty="0">
                          <a:solidFill>
                            <a:schemeClr val="tx1"/>
                          </a:solidFill>
                          <a:effectLst/>
                          <a:latin typeface="UD デジタル 教科書体 N-R" panose="02020400000000000000" pitchFamily="17" charset="-128"/>
                          <a:ea typeface="UD デジタル 教科書体 N-R" panose="02020400000000000000" pitchFamily="17" charset="-128"/>
                        </a:rPr>
                        <a:t>2003</a:t>
                      </a: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年</a:t>
                      </a:r>
                      <a:r>
                        <a:rPr lang="en-US" sz="2400" kern="100" dirty="0">
                          <a:solidFill>
                            <a:schemeClr val="tx1"/>
                          </a:solidFill>
                          <a:effectLst/>
                          <a:latin typeface="UD デジタル 教科書体 N-R" panose="02020400000000000000" pitchFamily="17" charset="-128"/>
                          <a:ea typeface="UD デジタル 教科書体 N-R" panose="02020400000000000000" pitchFamily="17" charset="-128"/>
                        </a:rPr>
                        <a:t>6</a:t>
                      </a:r>
                      <a:r>
                        <a:rPr lang="ja-JP" sz="2400" kern="100" dirty="0" smtClean="0">
                          <a:solidFill>
                            <a:schemeClr val="tx1"/>
                          </a:solidFill>
                          <a:effectLst/>
                          <a:latin typeface="UD デジタル 教科書体 N-R" panose="02020400000000000000" pitchFamily="17" charset="-128"/>
                          <a:ea typeface="UD デジタル 教科書体 N-R" panose="02020400000000000000" pitchFamily="17" charset="-128"/>
                        </a:rPr>
                        <a:t>月</a:t>
                      </a:r>
                      <a:r>
                        <a:rPr lang="en-US" altLang="ja-JP" sz="2400" kern="100" dirty="0" smtClean="0">
                          <a:solidFill>
                            <a:schemeClr val="tx1"/>
                          </a:solidFill>
                          <a:effectLst/>
                          <a:latin typeface="UD デジタル 教科書体 N-R" panose="02020400000000000000" pitchFamily="17" charset="-128"/>
                          <a:ea typeface="UD デジタル 教科書体 N-R" panose="02020400000000000000" pitchFamily="17" charset="-128"/>
                        </a:rPr>
                        <a:t>1</a:t>
                      </a:r>
                      <a:r>
                        <a:rPr lang="en-US" sz="2400" kern="100" dirty="0" smtClean="0">
                          <a:solidFill>
                            <a:schemeClr val="tx1"/>
                          </a:solidFill>
                          <a:effectLst/>
                          <a:latin typeface="UD デジタル 教科書体 N-R" panose="02020400000000000000" pitchFamily="17" charset="-128"/>
                          <a:ea typeface="UD デジタル 教科書体 N-R" panose="02020400000000000000" pitchFamily="17" charset="-128"/>
                        </a:rPr>
                        <a:t>3</a:t>
                      </a: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日　</a:t>
                      </a:r>
                    </a:p>
                    <a:p>
                      <a:pPr algn="l">
                        <a:lnSpc>
                          <a:spcPct val="107000"/>
                        </a:lnSpc>
                        <a:spcAft>
                          <a:spcPts val="0"/>
                        </a:spcAft>
                      </a:pP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出会い系サイト規制法　公布</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0" marB="0">
                    <a:solidFill>
                      <a:srgbClr val="E2E8F6"/>
                    </a:solidFill>
                  </a:tcPr>
                </a:tc>
                <a:extLst>
                  <a:ext uri="{0D108BD9-81ED-4DB2-BD59-A6C34878D82A}">
                    <a16:rowId xmlns:a16="http://schemas.microsoft.com/office/drawing/2014/main" xmlns="" val="1734887189"/>
                  </a:ext>
                </a:extLst>
              </a:tr>
              <a:tr h="746108">
                <a:tc>
                  <a:txBody>
                    <a:bodyPr/>
                    <a:lstStyle/>
                    <a:p>
                      <a:pPr algn="l">
                        <a:lnSpc>
                          <a:spcPct val="107000"/>
                        </a:lnSpc>
                        <a:spcAft>
                          <a:spcPts val="130"/>
                        </a:spcAft>
                      </a:pPr>
                      <a:r>
                        <a:rPr lang="en-US" sz="2400" b="0" kern="100" dirty="0">
                          <a:solidFill>
                            <a:schemeClr val="tx1"/>
                          </a:solidFill>
                          <a:effectLst/>
                          <a:latin typeface="UD デジタル 教科書体 N-R" panose="02020400000000000000" pitchFamily="17" charset="-128"/>
                          <a:ea typeface="UD デジタル 教科書体 N-R" panose="02020400000000000000" pitchFamily="17" charset="-128"/>
                        </a:rPr>
                        <a:t>2011</a:t>
                      </a:r>
                      <a:r>
                        <a:rPr lang="ja-JP" sz="2400" b="0" kern="100" dirty="0">
                          <a:solidFill>
                            <a:schemeClr val="tx1"/>
                          </a:solidFill>
                          <a:effectLst/>
                          <a:latin typeface="UD デジタル 教科書体 N-R" panose="02020400000000000000" pitchFamily="17" charset="-128"/>
                          <a:ea typeface="UD デジタル 教科書体 N-R" panose="02020400000000000000" pitchFamily="17" charset="-128"/>
                        </a:rPr>
                        <a:t>年</a:t>
                      </a:r>
                      <a:r>
                        <a:rPr lang="en-US" sz="2400" b="0" kern="100" dirty="0">
                          <a:solidFill>
                            <a:schemeClr val="tx1"/>
                          </a:solidFill>
                          <a:effectLst/>
                          <a:latin typeface="UD デジタル 教科書体 N-R" panose="02020400000000000000" pitchFamily="17" charset="-128"/>
                          <a:ea typeface="UD デジタル 教科書体 N-R" panose="02020400000000000000" pitchFamily="17" charset="-128"/>
                        </a:rPr>
                        <a:t>10</a:t>
                      </a:r>
                      <a:r>
                        <a:rPr lang="ja-JP" sz="2400" b="0" kern="100" dirty="0">
                          <a:solidFill>
                            <a:schemeClr val="tx1"/>
                          </a:solidFill>
                          <a:effectLst/>
                          <a:latin typeface="UD デジタル 教科書体 N-R" panose="02020400000000000000" pitchFamily="17" charset="-128"/>
                          <a:ea typeface="UD デジタル 教科書体 N-R" panose="02020400000000000000" pitchFamily="17" charset="-128"/>
                        </a:rPr>
                        <a:t>月</a:t>
                      </a:r>
                      <a:r>
                        <a:rPr lang="en-US" sz="2400" b="0" kern="100" dirty="0">
                          <a:solidFill>
                            <a:schemeClr val="tx1"/>
                          </a:solidFill>
                          <a:effectLst/>
                          <a:latin typeface="UD デジタル 教科書体 N-R" panose="02020400000000000000" pitchFamily="17" charset="-128"/>
                          <a:ea typeface="UD デジタル 教科書体 N-R" panose="02020400000000000000" pitchFamily="17" charset="-128"/>
                        </a:rPr>
                        <a:t>11</a:t>
                      </a:r>
                      <a:r>
                        <a:rPr lang="ja-JP" sz="2400" b="0" kern="100" dirty="0">
                          <a:solidFill>
                            <a:schemeClr val="tx1"/>
                          </a:solidFill>
                          <a:effectLst/>
                          <a:latin typeface="UD デジタル 教科書体 N-R" panose="02020400000000000000" pitchFamily="17" charset="-128"/>
                          <a:ea typeface="UD デジタル 教科書体 N-R" panose="02020400000000000000" pitchFamily="17" charset="-128"/>
                        </a:rPr>
                        <a:t>日　</a:t>
                      </a:r>
                    </a:p>
                    <a:p>
                      <a:pPr algn="l">
                        <a:lnSpc>
                          <a:spcPct val="107000"/>
                        </a:lnSpc>
                        <a:spcAft>
                          <a:spcPts val="0"/>
                        </a:spcAft>
                      </a:pPr>
                      <a:r>
                        <a:rPr lang="ja-JP" sz="2400" b="0" kern="100" dirty="0">
                          <a:solidFill>
                            <a:schemeClr val="tx1"/>
                          </a:solidFill>
                          <a:effectLst/>
                          <a:latin typeface="UD デジタル 教科書体 N-R" panose="02020400000000000000" pitchFamily="17" charset="-128"/>
                          <a:ea typeface="UD デジタル 教科書体 N-R" panose="02020400000000000000" pitchFamily="17" charset="-128"/>
                        </a:rPr>
                        <a:t>大津市中</a:t>
                      </a:r>
                      <a:r>
                        <a:rPr lang="en-US" sz="2400" b="0" kern="100" dirty="0">
                          <a:solidFill>
                            <a:schemeClr val="tx1"/>
                          </a:solidFill>
                          <a:effectLst/>
                          <a:latin typeface="UD デジタル 教科書体 N-R" panose="02020400000000000000" pitchFamily="17" charset="-128"/>
                          <a:ea typeface="UD デジタル 教科書体 N-R" panose="02020400000000000000" pitchFamily="17" charset="-128"/>
                        </a:rPr>
                        <a:t>2</a:t>
                      </a:r>
                      <a:r>
                        <a:rPr lang="ja-JP" sz="2400" b="0" kern="100" dirty="0">
                          <a:solidFill>
                            <a:schemeClr val="tx1"/>
                          </a:solidFill>
                          <a:effectLst/>
                          <a:latin typeface="UD デジタル 教科書体 N-R" panose="02020400000000000000" pitchFamily="17" charset="-128"/>
                          <a:ea typeface="UD デジタル 教科書体 N-R" panose="02020400000000000000" pitchFamily="17" charset="-128"/>
                        </a:rPr>
                        <a:t>いじめ自殺事件</a:t>
                      </a:r>
                      <a:endParaRPr lang="ja-JP" sz="2400" b="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0" marB="0">
                    <a:solidFill>
                      <a:srgbClr val="F5F7FC"/>
                    </a:solidFill>
                  </a:tcPr>
                </a:tc>
                <a:tc>
                  <a:txBody>
                    <a:bodyPr/>
                    <a:lstStyle/>
                    <a:p>
                      <a:pPr algn="l">
                        <a:lnSpc>
                          <a:spcPct val="107000"/>
                        </a:lnSpc>
                        <a:spcAft>
                          <a:spcPts val="60"/>
                        </a:spcAft>
                      </a:pPr>
                      <a:r>
                        <a:rPr lang="en-US" sz="2400" kern="100" dirty="0">
                          <a:solidFill>
                            <a:schemeClr val="tx1"/>
                          </a:solidFill>
                          <a:effectLst/>
                          <a:latin typeface="UD デジタル 教科書体 N-R" panose="02020400000000000000" pitchFamily="17" charset="-128"/>
                          <a:ea typeface="UD デジタル 教科書体 N-R" panose="02020400000000000000" pitchFamily="17" charset="-128"/>
                        </a:rPr>
                        <a:t>2013</a:t>
                      </a: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年</a:t>
                      </a:r>
                      <a:r>
                        <a:rPr lang="en-US" sz="2400" kern="100" dirty="0">
                          <a:solidFill>
                            <a:schemeClr val="tx1"/>
                          </a:solidFill>
                          <a:effectLst/>
                          <a:latin typeface="UD デジタル 教科書体 N-R" panose="02020400000000000000" pitchFamily="17" charset="-128"/>
                          <a:ea typeface="UD デジタル 教科書体 N-R" panose="02020400000000000000" pitchFamily="17" charset="-128"/>
                        </a:rPr>
                        <a:t>6</a:t>
                      </a: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月</a:t>
                      </a:r>
                      <a:r>
                        <a:rPr lang="en-US" sz="2400" kern="100" dirty="0">
                          <a:solidFill>
                            <a:schemeClr val="tx1"/>
                          </a:solidFill>
                          <a:effectLst/>
                          <a:latin typeface="UD デジタル 教科書体 N-R" panose="02020400000000000000" pitchFamily="17" charset="-128"/>
                          <a:ea typeface="UD デジタル 教科書体 N-R" panose="02020400000000000000" pitchFamily="17" charset="-128"/>
                        </a:rPr>
                        <a:t>28</a:t>
                      </a: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日　</a:t>
                      </a:r>
                    </a:p>
                    <a:p>
                      <a:pPr algn="l">
                        <a:lnSpc>
                          <a:spcPct val="107000"/>
                        </a:lnSpc>
                        <a:spcAft>
                          <a:spcPts val="0"/>
                        </a:spcAft>
                      </a:pP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いじめ防止対策推進法　公布</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0" marB="0">
                    <a:solidFill>
                      <a:srgbClr val="F5F7FC"/>
                    </a:solidFill>
                  </a:tcPr>
                </a:tc>
                <a:extLst>
                  <a:ext uri="{0D108BD9-81ED-4DB2-BD59-A6C34878D82A}">
                    <a16:rowId xmlns:a16="http://schemas.microsoft.com/office/drawing/2014/main" xmlns="" val="4221526309"/>
                  </a:ext>
                </a:extLst>
              </a:tr>
              <a:tr h="746108">
                <a:tc>
                  <a:txBody>
                    <a:bodyPr/>
                    <a:lstStyle/>
                    <a:p>
                      <a:pPr algn="l">
                        <a:lnSpc>
                          <a:spcPct val="107000"/>
                        </a:lnSpc>
                        <a:spcAft>
                          <a:spcPts val="0"/>
                        </a:spcAft>
                      </a:pPr>
                      <a:r>
                        <a:rPr lang="en-US" sz="2400" b="0" kern="100" dirty="0">
                          <a:solidFill>
                            <a:schemeClr val="tx1"/>
                          </a:solidFill>
                          <a:effectLst/>
                          <a:latin typeface="UD デジタル 教科書体 N-R" panose="02020400000000000000" pitchFamily="17" charset="-128"/>
                          <a:ea typeface="UD デジタル 教科書体 N-R" panose="02020400000000000000" pitchFamily="17" charset="-128"/>
                        </a:rPr>
                        <a:t>2013</a:t>
                      </a:r>
                      <a:r>
                        <a:rPr lang="ja-JP" sz="2400" b="0" kern="100" dirty="0">
                          <a:solidFill>
                            <a:schemeClr val="tx1"/>
                          </a:solidFill>
                          <a:effectLst/>
                          <a:latin typeface="UD デジタル 教科書体 N-R" panose="02020400000000000000" pitchFamily="17" charset="-128"/>
                          <a:ea typeface="UD デジタル 教科書体 N-R" panose="02020400000000000000" pitchFamily="17" charset="-128"/>
                        </a:rPr>
                        <a:t>年</a:t>
                      </a:r>
                      <a:r>
                        <a:rPr lang="en-US" sz="2400" b="0" kern="100" dirty="0">
                          <a:solidFill>
                            <a:schemeClr val="tx1"/>
                          </a:solidFill>
                          <a:effectLst/>
                          <a:latin typeface="UD デジタル 教科書体 N-R" panose="02020400000000000000" pitchFamily="17" charset="-128"/>
                          <a:ea typeface="UD デジタル 教科書体 N-R" panose="02020400000000000000" pitchFamily="17" charset="-128"/>
                        </a:rPr>
                        <a:t>10</a:t>
                      </a:r>
                      <a:r>
                        <a:rPr lang="ja-JP" sz="2400" b="0" kern="100" dirty="0">
                          <a:solidFill>
                            <a:schemeClr val="tx1"/>
                          </a:solidFill>
                          <a:effectLst/>
                          <a:latin typeface="UD デジタル 教科書体 N-R" panose="02020400000000000000" pitchFamily="17" charset="-128"/>
                          <a:ea typeface="UD デジタル 教科書体 N-R" panose="02020400000000000000" pitchFamily="17" charset="-128"/>
                        </a:rPr>
                        <a:t>月　</a:t>
                      </a:r>
                    </a:p>
                    <a:p>
                      <a:pPr algn="l">
                        <a:lnSpc>
                          <a:spcPct val="107000"/>
                        </a:lnSpc>
                        <a:spcAft>
                          <a:spcPts val="0"/>
                        </a:spcAft>
                      </a:pPr>
                      <a:r>
                        <a:rPr lang="ja-JP" sz="2400" b="0" kern="100" dirty="0">
                          <a:solidFill>
                            <a:schemeClr val="tx1"/>
                          </a:solidFill>
                          <a:effectLst/>
                          <a:latin typeface="UD デジタル 教科書体 N-R" panose="02020400000000000000" pitchFamily="17" charset="-128"/>
                          <a:ea typeface="UD デジタル 教科書体 N-R" panose="02020400000000000000" pitchFamily="17" charset="-128"/>
                        </a:rPr>
                        <a:t>三鷹ストーカー殺人事件</a:t>
                      </a:r>
                      <a:endParaRPr lang="ja-JP" sz="2400" b="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0" marB="0">
                    <a:solidFill>
                      <a:srgbClr val="E2E8F6"/>
                    </a:solidFill>
                  </a:tcPr>
                </a:tc>
                <a:tc>
                  <a:txBody>
                    <a:bodyPr/>
                    <a:lstStyle/>
                    <a:p>
                      <a:pPr algn="l">
                        <a:lnSpc>
                          <a:spcPct val="107000"/>
                        </a:lnSpc>
                        <a:spcAft>
                          <a:spcPts val="60"/>
                        </a:spcAft>
                      </a:pPr>
                      <a:r>
                        <a:rPr lang="en-US" sz="2400" kern="100" dirty="0">
                          <a:solidFill>
                            <a:schemeClr val="tx1"/>
                          </a:solidFill>
                          <a:effectLst/>
                          <a:latin typeface="UD デジタル 教科書体 N-R" panose="02020400000000000000" pitchFamily="17" charset="-128"/>
                          <a:ea typeface="UD デジタル 教科書体 N-R" panose="02020400000000000000" pitchFamily="17" charset="-128"/>
                        </a:rPr>
                        <a:t>2014</a:t>
                      </a: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年</a:t>
                      </a:r>
                      <a:r>
                        <a:rPr lang="en-US" sz="2400" kern="100" dirty="0">
                          <a:solidFill>
                            <a:schemeClr val="tx1"/>
                          </a:solidFill>
                          <a:effectLst/>
                          <a:latin typeface="UD デジタル 教科書体 N-R" panose="02020400000000000000" pitchFamily="17" charset="-128"/>
                          <a:ea typeface="UD デジタル 教科書体 N-R" panose="02020400000000000000" pitchFamily="17" charset="-128"/>
                        </a:rPr>
                        <a:t>11</a:t>
                      </a: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月</a:t>
                      </a:r>
                      <a:r>
                        <a:rPr lang="en-US" sz="2400" kern="100" dirty="0">
                          <a:solidFill>
                            <a:schemeClr val="tx1"/>
                          </a:solidFill>
                          <a:effectLst/>
                          <a:latin typeface="UD デジタル 教科書体 N-R" panose="02020400000000000000" pitchFamily="17" charset="-128"/>
                          <a:ea typeface="UD デジタル 教科書体 N-R" panose="02020400000000000000" pitchFamily="17" charset="-128"/>
                        </a:rPr>
                        <a:t>27</a:t>
                      </a: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日　</a:t>
                      </a:r>
                    </a:p>
                    <a:p>
                      <a:pPr algn="l">
                        <a:lnSpc>
                          <a:spcPct val="107000"/>
                        </a:lnSpc>
                        <a:spcAft>
                          <a:spcPts val="0"/>
                        </a:spcAft>
                      </a:pP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リベンジポルノ防止法　公布</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0" marB="0">
                    <a:solidFill>
                      <a:srgbClr val="E2E8F6"/>
                    </a:solidFill>
                  </a:tcPr>
                </a:tc>
                <a:extLst>
                  <a:ext uri="{0D108BD9-81ED-4DB2-BD59-A6C34878D82A}">
                    <a16:rowId xmlns:a16="http://schemas.microsoft.com/office/drawing/2014/main" xmlns="" val="3911260898"/>
                  </a:ext>
                </a:extLst>
              </a:tr>
              <a:tr h="1101294">
                <a:tc>
                  <a:txBody>
                    <a:bodyPr/>
                    <a:lstStyle/>
                    <a:p>
                      <a:pPr algn="l">
                        <a:lnSpc>
                          <a:spcPct val="107000"/>
                        </a:lnSpc>
                        <a:spcAft>
                          <a:spcPts val="0"/>
                        </a:spcAft>
                      </a:pPr>
                      <a:r>
                        <a:rPr lang="en-US" sz="2400" b="0" kern="100" dirty="0">
                          <a:solidFill>
                            <a:schemeClr val="tx1"/>
                          </a:solidFill>
                          <a:effectLst/>
                          <a:latin typeface="UD デジタル 教科書体 N-R" panose="02020400000000000000" pitchFamily="17" charset="-128"/>
                          <a:ea typeface="UD デジタル 教科書体 N-R" panose="02020400000000000000" pitchFamily="17" charset="-128"/>
                        </a:rPr>
                        <a:t>2014</a:t>
                      </a:r>
                      <a:r>
                        <a:rPr lang="ja-JP" sz="2400" b="0" kern="100" dirty="0">
                          <a:solidFill>
                            <a:schemeClr val="tx1"/>
                          </a:solidFill>
                          <a:effectLst/>
                          <a:latin typeface="UD デジタル 教科書体 N-R" panose="02020400000000000000" pitchFamily="17" charset="-128"/>
                          <a:ea typeface="UD デジタル 教科書体 N-R" panose="02020400000000000000" pitchFamily="17" charset="-128"/>
                        </a:rPr>
                        <a:t>年</a:t>
                      </a:r>
                      <a:r>
                        <a:rPr lang="en-US" sz="2400" b="0" kern="100" dirty="0">
                          <a:solidFill>
                            <a:schemeClr val="tx1"/>
                          </a:solidFill>
                          <a:effectLst/>
                          <a:latin typeface="UD デジタル 教科書体 N-R" panose="02020400000000000000" pitchFamily="17" charset="-128"/>
                          <a:ea typeface="UD デジタル 教科書体 N-R" panose="02020400000000000000" pitchFamily="17" charset="-128"/>
                        </a:rPr>
                        <a:t>7</a:t>
                      </a:r>
                      <a:r>
                        <a:rPr lang="ja-JP" sz="2400" b="0" kern="100" dirty="0">
                          <a:solidFill>
                            <a:schemeClr val="tx1"/>
                          </a:solidFill>
                          <a:effectLst/>
                          <a:latin typeface="UD デジタル 教科書体 N-R" panose="02020400000000000000" pitchFamily="17" charset="-128"/>
                          <a:ea typeface="UD デジタル 教科書体 N-R" panose="02020400000000000000" pitchFamily="17" charset="-128"/>
                        </a:rPr>
                        <a:t>月</a:t>
                      </a:r>
                      <a:endParaRPr lang="en-US" altLang="ja-JP" sz="2400" b="0" kern="100" dirty="0">
                        <a:solidFill>
                          <a:schemeClr val="tx1"/>
                        </a:solidFill>
                        <a:effectLst/>
                        <a:latin typeface="UD デジタル 教科書体 N-R" panose="02020400000000000000" pitchFamily="17" charset="-128"/>
                        <a:ea typeface="UD デジタル 教科書体 N-R" panose="02020400000000000000" pitchFamily="17" charset="-128"/>
                      </a:endParaRPr>
                    </a:p>
                    <a:p>
                      <a:pPr algn="l">
                        <a:lnSpc>
                          <a:spcPct val="107000"/>
                        </a:lnSpc>
                        <a:spcAft>
                          <a:spcPts val="0"/>
                        </a:spcAft>
                      </a:pPr>
                      <a:r>
                        <a:rPr lang="ja-JP" sz="2400" b="0" kern="100" dirty="0">
                          <a:solidFill>
                            <a:schemeClr val="tx1"/>
                          </a:solidFill>
                          <a:effectLst/>
                          <a:latin typeface="UD デジタル 教科書体 N-R" panose="02020400000000000000" pitchFamily="17" charset="-128"/>
                          <a:ea typeface="UD デジタル 教科書体 N-R" panose="02020400000000000000" pitchFamily="17" charset="-128"/>
                        </a:rPr>
                        <a:t>大手通信教育会社の顧客情報</a:t>
                      </a:r>
                      <a:r>
                        <a:rPr lang="ja-JP" sz="2400" b="0" kern="100" dirty="0" smtClean="0">
                          <a:solidFill>
                            <a:schemeClr val="tx1"/>
                          </a:solidFill>
                          <a:effectLst/>
                          <a:latin typeface="UD デジタル 教科書体 N-R" panose="02020400000000000000" pitchFamily="17" charset="-128"/>
                          <a:ea typeface="UD デジタル 教科書体 N-R" panose="02020400000000000000" pitchFamily="17" charset="-128"/>
                        </a:rPr>
                        <a:t>約</a:t>
                      </a:r>
                      <a:r>
                        <a:rPr lang="en-US" altLang="ja-JP" sz="2400" b="0" kern="100" dirty="0" smtClean="0">
                          <a:solidFill>
                            <a:schemeClr val="tx1"/>
                          </a:solidFill>
                          <a:effectLst/>
                          <a:latin typeface="UD デジタル 教科書体 N-R" panose="02020400000000000000" pitchFamily="17" charset="-128"/>
                          <a:ea typeface="UD デジタル 教科書体 N-R" panose="02020400000000000000" pitchFamily="17" charset="-128"/>
                        </a:rPr>
                        <a:t>3</a:t>
                      </a:r>
                      <a:r>
                        <a:rPr lang="en-US" sz="2400" b="0" kern="100" dirty="0" smtClean="0">
                          <a:solidFill>
                            <a:schemeClr val="tx1"/>
                          </a:solidFill>
                          <a:effectLst/>
                          <a:latin typeface="UD デジタル 教科書体 N-R" panose="02020400000000000000" pitchFamily="17" charset="-128"/>
                          <a:ea typeface="UD デジタル 教科書体 N-R" panose="02020400000000000000" pitchFamily="17" charset="-128"/>
                        </a:rPr>
                        <a:t>,</a:t>
                      </a:r>
                      <a:r>
                        <a:rPr lang="en-US" altLang="ja-JP" sz="2400" b="0" kern="100" dirty="0" smtClean="0">
                          <a:solidFill>
                            <a:schemeClr val="tx1"/>
                          </a:solidFill>
                          <a:effectLst/>
                          <a:latin typeface="UD デジタル 教科書体 N-R" panose="02020400000000000000" pitchFamily="17" charset="-128"/>
                          <a:ea typeface="UD デジタル 教科書体 N-R" panose="02020400000000000000" pitchFamily="17" charset="-128"/>
                        </a:rPr>
                        <a:t>504</a:t>
                      </a:r>
                      <a:r>
                        <a:rPr lang="ja-JP" sz="2400" b="0" kern="100" dirty="0" smtClean="0">
                          <a:solidFill>
                            <a:schemeClr val="tx1"/>
                          </a:solidFill>
                          <a:effectLst/>
                          <a:latin typeface="UD デジタル 教科書体 N-R" panose="02020400000000000000" pitchFamily="17" charset="-128"/>
                          <a:ea typeface="UD デジタル 教科書体 N-R" panose="02020400000000000000" pitchFamily="17" charset="-128"/>
                        </a:rPr>
                        <a:t>万</a:t>
                      </a:r>
                      <a:r>
                        <a:rPr lang="ja-JP" sz="2400" b="0" kern="100" dirty="0">
                          <a:solidFill>
                            <a:schemeClr val="tx1"/>
                          </a:solidFill>
                          <a:effectLst/>
                          <a:latin typeface="UD デジタル 教科書体 N-R" panose="02020400000000000000" pitchFamily="17" charset="-128"/>
                          <a:ea typeface="UD デジタル 教科書体 N-R" panose="02020400000000000000" pitchFamily="17" charset="-128"/>
                        </a:rPr>
                        <a:t>件分の名前や生年月日などが流出</a:t>
                      </a:r>
                      <a:endParaRPr lang="ja-JP" sz="2400" b="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0" marB="0">
                    <a:solidFill>
                      <a:srgbClr val="F5F7FC"/>
                    </a:solidFill>
                  </a:tcPr>
                </a:tc>
                <a:tc>
                  <a:txBody>
                    <a:bodyPr/>
                    <a:lstStyle/>
                    <a:p>
                      <a:pPr algn="l">
                        <a:lnSpc>
                          <a:spcPct val="107000"/>
                        </a:lnSpc>
                        <a:spcAft>
                          <a:spcPts val="60"/>
                        </a:spcAft>
                      </a:pPr>
                      <a:r>
                        <a:rPr lang="en-US" sz="2400" kern="100" dirty="0">
                          <a:solidFill>
                            <a:schemeClr val="tx1"/>
                          </a:solidFill>
                          <a:effectLst/>
                          <a:latin typeface="UD デジタル 教科書体 N-R" panose="02020400000000000000" pitchFamily="17" charset="-128"/>
                          <a:ea typeface="UD デジタル 教科書体 N-R" panose="02020400000000000000" pitchFamily="17" charset="-128"/>
                        </a:rPr>
                        <a:t>2015</a:t>
                      </a: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年</a:t>
                      </a:r>
                      <a:r>
                        <a:rPr lang="en-US" sz="2400" kern="100" dirty="0">
                          <a:solidFill>
                            <a:schemeClr val="tx1"/>
                          </a:solidFill>
                          <a:effectLst/>
                          <a:latin typeface="UD デジタル 教科書体 N-R" panose="02020400000000000000" pitchFamily="17" charset="-128"/>
                          <a:ea typeface="UD デジタル 教科書体 N-R" panose="02020400000000000000" pitchFamily="17" charset="-128"/>
                        </a:rPr>
                        <a:t>9</a:t>
                      </a: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月</a:t>
                      </a:r>
                      <a:r>
                        <a:rPr lang="en-US" sz="2400" kern="100" dirty="0">
                          <a:solidFill>
                            <a:schemeClr val="tx1"/>
                          </a:solidFill>
                          <a:effectLst/>
                          <a:latin typeface="UD デジタル 教科書体 N-R" panose="02020400000000000000" pitchFamily="17" charset="-128"/>
                          <a:ea typeface="UD デジタル 教科書体 N-R" panose="02020400000000000000" pitchFamily="17" charset="-128"/>
                        </a:rPr>
                        <a:t>9</a:t>
                      </a: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日</a:t>
                      </a:r>
                    </a:p>
                    <a:p>
                      <a:pPr algn="l">
                        <a:lnSpc>
                          <a:spcPct val="107000"/>
                        </a:lnSpc>
                        <a:spcAft>
                          <a:spcPts val="0"/>
                        </a:spcAft>
                      </a:pP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個人情報保護法　改正</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0" marB="0">
                    <a:solidFill>
                      <a:srgbClr val="F5F7FC"/>
                    </a:solidFill>
                  </a:tcPr>
                </a:tc>
                <a:extLst>
                  <a:ext uri="{0D108BD9-81ED-4DB2-BD59-A6C34878D82A}">
                    <a16:rowId xmlns:a16="http://schemas.microsoft.com/office/drawing/2014/main" xmlns="" val="2047715209"/>
                  </a:ext>
                </a:extLst>
              </a:tr>
            </a:tbl>
          </a:graphicData>
        </a:graphic>
      </p:graphicFrame>
      <p:sp>
        <p:nvSpPr>
          <p:cNvPr id="12" name="正方形/長方形 11"/>
          <p:cNvSpPr/>
          <p:nvPr/>
        </p:nvSpPr>
        <p:spPr>
          <a:xfrm>
            <a:off x="194246" y="1462085"/>
            <a:ext cx="11901948" cy="542584"/>
          </a:xfrm>
          <a:prstGeom prst="rect">
            <a:avLst/>
          </a:prstGeom>
        </p:spPr>
        <p:txBody>
          <a:bodyPr wrap="square">
            <a:spAutoFit/>
          </a:bodyPr>
          <a:lstStyle/>
          <a:p>
            <a:pPr lvl="0">
              <a:lnSpc>
                <a:spcPct val="90000"/>
              </a:lnSpc>
              <a:spcBef>
                <a:spcPts val="1000"/>
              </a:spcBef>
            </a:pPr>
            <a:r>
              <a:rPr lang="ja-JP" altLang="ja-JP" sz="3200" dirty="0" smtClean="0">
                <a:solidFill>
                  <a:prstClr val="black"/>
                </a:solidFill>
                <a:latin typeface="UD デジタル 教科書体 N-R" panose="02020400000000000000" pitchFamily="17" charset="-128"/>
                <a:ea typeface="UD デジタル 教科書体 N-R" panose="02020400000000000000" pitchFamily="17" charset="-128"/>
              </a:rPr>
              <a:t>▼</a:t>
            </a:r>
            <a:r>
              <a:rPr lang="ja-JP" altLang="ja-JP" sz="3200" dirty="0">
                <a:solidFill>
                  <a:prstClr val="black"/>
                </a:solidFill>
                <a:latin typeface="UD デジタル 教科書体 N-R" panose="02020400000000000000" pitchFamily="17" charset="-128"/>
                <a:ea typeface="UD デジタル 教科書体 N-R" panose="02020400000000000000" pitchFamily="17" charset="-128"/>
              </a:rPr>
              <a:t>表</a:t>
            </a:r>
            <a:r>
              <a:rPr lang="en-US" altLang="ja-JP" sz="3200" dirty="0" smtClean="0">
                <a:solidFill>
                  <a:prstClr val="black"/>
                </a:solidFill>
                <a:latin typeface="UD デジタル 教科書体 N-R" panose="02020400000000000000" pitchFamily="17" charset="-128"/>
                <a:ea typeface="UD デジタル 教科書体 N-R" panose="02020400000000000000" pitchFamily="17" charset="-128"/>
              </a:rPr>
              <a:t>1 </a:t>
            </a:r>
            <a:r>
              <a:rPr lang="ja-JP" altLang="ja-JP" sz="3200" dirty="0" smtClean="0">
                <a:solidFill>
                  <a:prstClr val="black"/>
                </a:solidFill>
                <a:latin typeface="UD デジタル 教科書体 N-R" panose="02020400000000000000" pitchFamily="17" charset="-128"/>
                <a:ea typeface="UD デジタル 教科書体 N-R" panose="02020400000000000000" pitchFamily="17" charset="-128"/>
              </a:rPr>
              <a:t>インターネットトラブル</a:t>
            </a:r>
            <a:r>
              <a:rPr lang="ja-JP" altLang="ja-JP" sz="3200" dirty="0">
                <a:solidFill>
                  <a:prstClr val="black"/>
                </a:solidFill>
                <a:latin typeface="UD デジタル 教科書体 N-R" panose="02020400000000000000" pitchFamily="17" charset="-128"/>
                <a:ea typeface="UD デジタル 教科書体 N-R" panose="02020400000000000000" pitchFamily="17" charset="-128"/>
              </a:rPr>
              <a:t>に関わる主な法律と社会の動き</a:t>
            </a:r>
          </a:p>
        </p:txBody>
      </p:sp>
    </p:spTree>
    <p:extLst>
      <p:ext uri="{BB962C8B-B14F-4D97-AF65-F5344CB8AC3E}">
        <p14:creationId xmlns:p14="http://schemas.microsoft.com/office/powerpoint/2010/main" val="258075017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a:t>1</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119</a:t>
            </a:fld>
            <a:endParaRPr lang="ja-JP" altLang="en-US"/>
          </a:p>
        </p:txBody>
      </p:sp>
      <p:sp>
        <p:nvSpPr>
          <p:cNvPr id="5"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09</a:t>
            </a:r>
            <a:r>
              <a:rPr lang="ja-JP" altLang="en-US"/>
              <a:t> </a:t>
            </a:r>
            <a:r>
              <a:rPr lang="ja-JP" altLang="ja-JP"/>
              <a:t>情報</a:t>
            </a:r>
            <a:r>
              <a:rPr lang="ja-JP" altLang="en-US"/>
              <a:t>モラルと個人の責任</a:t>
            </a:r>
            <a:endParaRPr lang="ja-JP" altLang="ja-JP"/>
          </a:p>
          <a:p>
            <a:endParaRPr lang="ja-JP" altLang="en-US" dirty="0"/>
          </a:p>
        </p:txBody>
      </p:sp>
      <p:sp>
        <p:nvSpPr>
          <p:cNvPr id="6" name="テキスト プレースホルダー 5"/>
          <p:cNvSpPr>
            <a:spLocks noGrp="1"/>
          </p:cNvSpPr>
          <p:nvPr>
            <p:ph type="body" sz="quarter" idx="14"/>
          </p:nvPr>
        </p:nvSpPr>
        <p:spPr/>
        <p:txBody>
          <a:bodyPr/>
          <a:lstStyle/>
          <a:p>
            <a:r>
              <a:rPr lang="en-US" altLang="ja-JP"/>
              <a:t>p18</a:t>
            </a:r>
            <a:endParaRPr lang="ja-JP" altLang="en-US" dirty="0"/>
          </a:p>
        </p:txBody>
      </p:sp>
      <p:sp>
        <p:nvSpPr>
          <p:cNvPr id="7" name="テキスト プレースホルダー 6"/>
          <p:cNvSpPr>
            <a:spLocks noGrp="1"/>
          </p:cNvSpPr>
          <p:nvPr>
            <p:ph type="body" sz="quarter" idx="15"/>
          </p:nvPr>
        </p:nvSpPr>
        <p:spPr/>
        <p:txBody>
          <a:bodyPr/>
          <a:lstStyle/>
          <a:p>
            <a:r>
              <a:rPr lang="ja-JP" altLang="ja-JP"/>
              <a:t>法律と制度</a:t>
            </a:r>
            <a:endParaRPr lang="ja-JP" altLang="en-US" dirty="0"/>
          </a:p>
        </p:txBody>
      </p:sp>
      <p:graphicFrame>
        <p:nvGraphicFramePr>
          <p:cNvPr id="9" name="表 8"/>
          <p:cNvGraphicFramePr>
            <a:graphicFrameLocks noGrp="1"/>
          </p:cNvGraphicFramePr>
          <p:nvPr>
            <p:extLst>
              <p:ext uri="{D42A27DB-BD31-4B8C-83A1-F6EECF244321}">
                <p14:modId xmlns:p14="http://schemas.microsoft.com/office/powerpoint/2010/main" val="47938807"/>
              </p:ext>
            </p:extLst>
          </p:nvPr>
        </p:nvGraphicFramePr>
        <p:xfrm>
          <a:off x="232012" y="2268987"/>
          <a:ext cx="11864182" cy="3351959"/>
        </p:xfrm>
        <a:graphic>
          <a:graphicData uri="http://schemas.openxmlformats.org/drawingml/2006/table">
            <a:tbl>
              <a:tblPr firstRow="1" firstCol="1" bandRow="1">
                <a:tableStyleId>{5C22544A-7EE6-4342-B048-85BDC9FD1C3A}</a:tableStyleId>
              </a:tblPr>
              <a:tblGrid>
                <a:gridCol w="5882185">
                  <a:extLst>
                    <a:ext uri="{9D8B030D-6E8A-4147-A177-3AD203B41FA5}">
                      <a16:colId xmlns:a16="http://schemas.microsoft.com/office/drawing/2014/main" xmlns="" val="2945622422"/>
                    </a:ext>
                  </a:extLst>
                </a:gridCol>
                <a:gridCol w="5981997">
                  <a:extLst>
                    <a:ext uri="{9D8B030D-6E8A-4147-A177-3AD203B41FA5}">
                      <a16:colId xmlns:a16="http://schemas.microsoft.com/office/drawing/2014/main" xmlns="" val="2887914407"/>
                    </a:ext>
                  </a:extLst>
                </a:gridCol>
              </a:tblGrid>
              <a:tr h="367098">
                <a:tc>
                  <a:txBody>
                    <a:bodyPr/>
                    <a:lstStyle/>
                    <a:p>
                      <a:pPr marR="1905" algn="ctr">
                        <a:lnSpc>
                          <a:spcPct val="107000"/>
                        </a:lnSpc>
                        <a:spcAft>
                          <a:spcPts val="0"/>
                        </a:spcAft>
                      </a:pP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社会の動き</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0" marB="0">
                    <a:solidFill>
                      <a:srgbClr val="C2D2EC"/>
                    </a:solidFill>
                  </a:tcPr>
                </a:tc>
                <a:tc>
                  <a:txBody>
                    <a:bodyPr/>
                    <a:lstStyle/>
                    <a:p>
                      <a:pPr marL="1905" algn="ctr">
                        <a:lnSpc>
                          <a:spcPct val="107000"/>
                        </a:lnSpc>
                        <a:spcAft>
                          <a:spcPts val="0"/>
                        </a:spcAft>
                      </a:pP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法律の動き</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0" marB="0">
                    <a:solidFill>
                      <a:srgbClr val="C2D2EC"/>
                    </a:solidFill>
                  </a:tcPr>
                </a:tc>
                <a:extLst>
                  <a:ext uri="{0D108BD9-81ED-4DB2-BD59-A6C34878D82A}">
                    <a16:rowId xmlns:a16="http://schemas.microsoft.com/office/drawing/2014/main" xmlns="" val="1494853203"/>
                  </a:ext>
                </a:extLst>
              </a:tr>
              <a:tr h="1480304">
                <a:tc>
                  <a:txBody>
                    <a:bodyPr/>
                    <a:lstStyle/>
                    <a:p>
                      <a:pPr algn="l">
                        <a:lnSpc>
                          <a:spcPct val="107000"/>
                        </a:lnSpc>
                        <a:spcAft>
                          <a:spcPts val="0"/>
                        </a:spcAft>
                      </a:pPr>
                      <a:r>
                        <a:rPr lang="en-US" sz="2400" b="0" kern="100" dirty="0">
                          <a:solidFill>
                            <a:schemeClr val="tx1"/>
                          </a:solidFill>
                          <a:effectLst/>
                          <a:latin typeface="UD デジタル 教科書体 N-R" panose="02020400000000000000" pitchFamily="17" charset="-128"/>
                          <a:ea typeface="UD デジタル 教科書体 N-R" panose="02020400000000000000" pitchFamily="17" charset="-128"/>
                        </a:rPr>
                        <a:t>2016</a:t>
                      </a:r>
                      <a:r>
                        <a:rPr lang="ja-JP" sz="2400" b="0" kern="100" dirty="0">
                          <a:solidFill>
                            <a:schemeClr val="tx1"/>
                          </a:solidFill>
                          <a:effectLst/>
                          <a:latin typeface="UD デジタル 教科書体 N-R" panose="02020400000000000000" pitchFamily="17" charset="-128"/>
                          <a:ea typeface="UD デジタル 教科書体 N-R" panose="02020400000000000000" pitchFamily="17" charset="-128"/>
                        </a:rPr>
                        <a:t>年</a:t>
                      </a:r>
                      <a:r>
                        <a:rPr lang="en-US" sz="2400" b="0" kern="100" dirty="0">
                          <a:solidFill>
                            <a:schemeClr val="tx1"/>
                          </a:solidFill>
                          <a:effectLst/>
                          <a:latin typeface="UD デジタル 教科書体 N-R" panose="02020400000000000000" pitchFamily="17" charset="-128"/>
                          <a:ea typeface="UD デジタル 教科書体 N-R" panose="02020400000000000000" pitchFamily="17" charset="-128"/>
                        </a:rPr>
                        <a:t>2</a:t>
                      </a:r>
                      <a:r>
                        <a:rPr lang="ja-JP" sz="2400" b="0" kern="100" dirty="0">
                          <a:solidFill>
                            <a:schemeClr val="tx1"/>
                          </a:solidFill>
                          <a:effectLst/>
                          <a:latin typeface="UD デジタル 教科書体 N-R" panose="02020400000000000000" pitchFamily="17" charset="-128"/>
                          <a:ea typeface="UD デジタル 教科書体 N-R" panose="02020400000000000000" pitchFamily="17" charset="-128"/>
                        </a:rPr>
                        <a:t>月　日本が環太平洋パートナーシップ協定（</a:t>
                      </a:r>
                      <a:r>
                        <a:rPr lang="en-US" sz="2400" b="0" kern="100" dirty="0" smtClean="0">
                          <a:solidFill>
                            <a:schemeClr val="tx1"/>
                          </a:solidFill>
                          <a:effectLst/>
                          <a:latin typeface="UD デジタル 教科書体 N-R" panose="02020400000000000000" pitchFamily="17" charset="-128"/>
                          <a:ea typeface="UD デジタル 教科書体 N-R" panose="02020400000000000000" pitchFamily="17" charset="-128"/>
                        </a:rPr>
                        <a:t>TPP</a:t>
                      </a:r>
                      <a:r>
                        <a:rPr lang="ja-JP" sz="2400" b="0" kern="100" dirty="0" smtClean="0">
                          <a:solidFill>
                            <a:schemeClr val="tx1"/>
                          </a:solidFill>
                          <a:effectLst/>
                          <a:latin typeface="UD デジタル 教科書体 N-R" panose="02020400000000000000" pitchFamily="17" charset="-128"/>
                          <a:ea typeface="UD デジタル 教科書体 N-R" panose="02020400000000000000" pitchFamily="17" charset="-128"/>
                        </a:rPr>
                        <a:t>協定</a:t>
                      </a:r>
                      <a:r>
                        <a:rPr lang="ja-JP" sz="2400" b="0" kern="100" dirty="0">
                          <a:solidFill>
                            <a:schemeClr val="tx1"/>
                          </a:solidFill>
                          <a:effectLst/>
                          <a:latin typeface="UD デジタル 教科書体 N-R" panose="02020400000000000000" pitchFamily="17" charset="-128"/>
                          <a:ea typeface="UD デジタル 教科書体 N-R" panose="02020400000000000000" pitchFamily="17" charset="-128"/>
                        </a:rPr>
                        <a:t>）に署名</a:t>
                      </a:r>
                      <a:endParaRPr lang="ja-JP" sz="2400" b="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0" marB="0">
                    <a:solidFill>
                      <a:srgbClr val="E2E8F6"/>
                    </a:solidFill>
                  </a:tcPr>
                </a:tc>
                <a:tc>
                  <a:txBody>
                    <a:bodyPr/>
                    <a:lstStyle/>
                    <a:p>
                      <a:pPr algn="l">
                        <a:lnSpc>
                          <a:spcPct val="107000"/>
                        </a:lnSpc>
                        <a:spcAft>
                          <a:spcPts val="60"/>
                        </a:spcAft>
                      </a:pPr>
                      <a:r>
                        <a:rPr lang="en-US" sz="2400" kern="100" dirty="0">
                          <a:solidFill>
                            <a:schemeClr val="tx1"/>
                          </a:solidFill>
                          <a:effectLst/>
                          <a:latin typeface="UD デジタル 教科書体 N-R" panose="02020400000000000000" pitchFamily="17" charset="-128"/>
                          <a:ea typeface="UD デジタル 教科書体 N-R" panose="02020400000000000000" pitchFamily="17" charset="-128"/>
                        </a:rPr>
                        <a:t>2016</a:t>
                      </a: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年</a:t>
                      </a:r>
                      <a:r>
                        <a:rPr lang="en-US" sz="2400" kern="100" dirty="0">
                          <a:solidFill>
                            <a:schemeClr val="tx1"/>
                          </a:solidFill>
                          <a:effectLst/>
                          <a:latin typeface="UD デジタル 教科書体 N-R" panose="02020400000000000000" pitchFamily="17" charset="-128"/>
                          <a:ea typeface="UD デジタル 教科書体 N-R" panose="02020400000000000000" pitchFamily="17" charset="-128"/>
                        </a:rPr>
                        <a:t>12</a:t>
                      </a: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月</a:t>
                      </a:r>
                      <a:r>
                        <a:rPr lang="en-US" sz="2400" kern="100" dirty="0">
                          <a:solidFill>
                            <a:schemeClr val="tx1"/>
                          </a:solidFill>
                          <a:effectLst/>
                          <a:latin typeface="UD デジタル 教科書体 N-R" panose="02020400000000000000" pitchFamily="17" charset="-128"/>
                          <a:ea typeface="UD デジタル 教科書体 N-R" panose="02020400000000000000" pitchFamily="17" charset="-128"/>
                        </a:rPr>
                        <a:t>16</a:t>
                      </a: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日　</a:t>
                      </a:r>
                    </a:p>
                    <a:p>
                      <a:pPr algn="l">
                        <a:lnSpc>
                          <a:spcPct val="107000"/>
                        </a:lnSpc>
                        <a:spcAft>
                          <a:spcPts val="0"/>
                        </a:spcAft>
                      </a:pP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著作権法改正　著作物の保護期間が著作者の死後</a:t>
                      </a:r>
                      <a:r>
                        <a:rPr lang="en-US" sz="2400" kern="100" dirty="0">
                          <a:solidFill>
                            <a:schemeClr val="tx1"/>
                          </a:solidFill>
                          <a:effectLst/>
                          <a:latin typeface="UD デジタル 教科書体 N-R" panose="02020400000000000000" pitchFamily="17" charset="-128"/>
                          <a:ea typeface="UD デジタル 教科書体 N-R" panose="02020400000000000000" pitchFamily="17" charset="-128"/>
                        </a:rPr>
                        <a:t>70</a:t>
                      </a: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年となる</a:t>
                      </a:r>
                      <a:r>
                        <a:rPr lang="en-US" sz="2400" kern="100" dirty="0">
                          <a:solidFill>
                            <a:schemeClr val="tx1"/>
                          </a:solidFill>
                          <a:effectLst/>
                          <a:latin typeface="UD デジタル 教科書体 N-R" panose="02020400000000000000" pitchFamily="17" charset="-128"/>
                          <a:ea typeface="UD デジタル 教科書体 N-R" panose="02020400000000000000" pitchFamily="17" charset="-128"/>
                        </a:rPr>
                        <a:t>(2018</a:t>
                      </a: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年</a:t>
                      </a:r>
                      <a:r>
                        <a:rPr lang="en-US" sz="2400" kern="100" dirty="0">
                          <a:solidFill>
                            <a:schemeClr val="tx1"/>
                          </a:solidFill>
                          <a:effectLst/>
                          <a:latin typeface="UD デジタル 教科書体 N-R" panose="02020400000000000000" pitchFamily="17" charset="-128"/>
                          <a:ea typeface="UD デジタル 教科書体 N-R" panose="02020400000000000000" pitchFamily="17" charset="-128"/>
                        </a:rPr>
                        <a:t>12</a:t>
                      </a: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月</a:t>
                      </a:r>
                      <a:r>
                        <a:rPr lang="en-US" sz="2400" kern="100" dirty="0">
                          <a:solidFill>
                            <a:schemeClr val="tx1"/>
                          </a:solidFill>
                          <a:effectLst/>
                          <a:latin typeface="UD デジタル 教科書体 N-R" panose="02020400000000000000" pitchFamily="17" charset="-128"/>
                          <a:ea typeface="UD デジタル 教科書体 N-R" panose="02020400000000000000" pitchFamily="17" charset="-128"/>
                        </a:rPr>
                        <a:t>30</a:t>
                      </a: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日施行</a:t>
                      </a:r>
                      <a:r>
                        <a:rPr lang="en-US" sz="2400" kern="100" dirty="0">
                          <a:solidFill>
                            <a:schemeClr val="tx1"/>
                          </a:solidFill>
                          <a:effectLst/>
                          <a:latin typeface="UD デジタル 教科書体 N-R" panose="02020400000000000000" pitchFamily="17" charset="-128"/>
                          <a:ea typeface="UD デジタル 教科書体 N-R" panose="02020400000000000000" pitchFamily="17" charset="-128"/>
                        </a:rPr>
                        <a:t>)</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0" marB="0">
                    <a:solidFill>
                      <a:srgbClr val="E2E8F6"/>
                    </a:solidFill>
                  </a:tcPr>
                </a:tc>
                <a:extLst>
                  <a:ext uri="{0D108BD9-81ED-4DB2-BD59-A6C34878D82A}">
                    <a16:rowId xmlns:a16="http://schemas.microsoft.com/office/drawing/2014/main" xmlns="" val="2690238671"/>
                  </a:ext>
                </a:extLst>
              </a:tr>
              <a:tr h="1480304">
                <a:tc>
                  <a:txBody>
                    <a:bodyPr/>
                    <a:lstStyle/>
                    <a:p>
                      <a:pPr algn="l">
                        <a:lnSpc>
                          <a:spcPct val="107000"/>
                        </a:lnSpc>
                        <a:spcAft>
                          <a:spcPts val="130"/>
                        </a:spcAft>
                      </a:pPr>
                      <a:r>
                        <a:rPr lang="en-US" sz="2400" b="0" kern="100" dirty="0">
                          <a:solidFill>
                            <a:schemeClr val="tx1"/>
                          </a:solidFill>
                          <a:effectLst/>
                          <a:latin typeface="UD デジタル 教科書体 N-R" panose="02020400000000000000" pitchFamily="17" charset="-128"/>
                          <a:ea typeface="UD デジタル 教科書体 N-R" panose="02020400000000000000" pitchFamily="17" charset="-128"/>
                        </a:rPr>
                        <a:t>2016</a:t>
                      </a:r>
                      <a:r>
                        <a:rPr lang="ja-JP" sz="2400" b="0" kern="100" dirty="0">
                          <a:solidFill>
                            <a:schemeClr val="tx1"/>
                          </a:solidFill>
                          <a:effectLst/>
                          <a:latin typeface="UD デジタル 教科書体 N-R" panose="02020400000000000000" pitchFamily="17" charset="-128"/>
                          <a:ea typeface="UD デジタル 教科書体 N-R" panose="02020400000000000000" pitchFamily="17" charset="-128"/>
                        </a:rPr>
                        <a:t>年</a:t>
                      </a:r>
                    </a:p>
                    <a:p>
                      <a:pPr algn="l">
                        <a:lnSpc>
                          <a:spcPct val="107000"/>
                        </a:lnSpc>
                        <a:spcAft>
                          <a:spcPts val="0"/>
                        </a:spcAft>
                      </a:pPr>
                      <a:r>
                        <a:rPr lang="ja-JP" sz="2400" b="0" kern="100" dirty="0">
                          <a:solidFill>
                            <a:schemeClr val="tx1"/>
                          </a:solidFill>
                          <a:effectLst/>
                          <a:latin typeface="UD デジタル 教科書体 N-R" panose="02020400000000000000" pitchFamily="17" charset="-128"/>
                          <a:ea typeface="UD デジタル 教科書体 N-R" panose="02020400000000000000" pitchFamily="17" charset="-128"/>
                        </a:rPr>
                        <a:t>コミュニティサイトに起因する犯罪被害児童の約</a:t>
                      </a:r>
                      <a:r>
                        <a:rPr lang="en-US" sz="2400" b="0" kern="100" dirty="0">
                          <a:solidFill>
                            <a:schemeClr val="tx1"/>
                          </a:solidFill>
                          <a:effectLst/>
                          <a:latin typeface="UD デジタル 教科書体 N-R" panose="02020400000000000000" pitchFamily="17" charset="-128"/>
                          <a:ea typeface="UD デジタル 教科書体 N-R" panose="02020400000000000000" pitchFamily="17" charset="-128"/>
                        </a:rPr>
                        <a:t>9</a:t>
                      </a:r>
                      <a:r>
                        <a:rPr lang="ja-JP" sz="2400" b="0" kern="100" dirty="0">
                          <a:solidFill>
                            <a:schemeClr val="tx1"/>
                          </a:solidFill>
                          <a:effectLst/>
                          <a:latin typeface="UD デジタル 教科書体 N-R" panose="02020400000000000000" pitchFamily="17" charset="-128"/>
                          <a:ea typeface="UD デジタル 教科書体 N-R" panose="02020400000000000000" pitchFamily="17" charset="-128"/>
                        </a:rPr>
                        <a:t>割がフィルタリングを利用せず</a:t>
                      </a:r>
                      <a:endParaRPr lang="ja-JP" sz="2400" b="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0" marB="0">
                    <a:solidFill>
                      <a:srgbClr val="F5F7FC"/>
                    </a:solidFill>
                  </a:tcPr>
                </a:tc>
                <a:tc>
                  <a:txBody>
                    <a:bodyPr/>
                    <a:lstStyle/>
                    <a:p>
                      <a:pPr algn="l">
                        <a:lnSpc>
                          <a:spcPct val="107000"/>
                        </a:lnSpc>
                        <a:spcAft>
                          <a:spcPts val="60"/>
                        </a:spcAft>
                      </a:pPr>
                      <a:r>
                        <a:rPr lang="en-US" sz="2400" kern="100" dirty="0">
                          <a:solidFill>
                            <a:schemeClr val="tx1"/>
                          </a:solidFill>
                          <a:effectLst/>
                          <a:latin typeface="UD デジタル 教科書体 N-R" panose="02020400000000000000" pitchFamily="17" charset="-128"/>
                          <a:ea typeface="UD デジタル 教科書体 N-R" panose="02020400000000000000" pitchFamily="17" charset="-128"/>
                        </a:rPr>
                        <a:t>2017</a:t>
                      </a: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年</a:t>
                      </a:r>
                      <a:r>
                        <a:rPr lang="en-US" sz="2400" kern="100" dirty="0">
                          <a:solidFill>
                            <a:schemeClr val="tx1"/>
                          </a:solidFill>
                          <a:effectLst/>
                          <a:latin typeface="UD デジタル 教科書体 N-R" panose="02020400000000000000" pitchFamily="17" charset="-128"/>
                          <a:ea typeface="UD デジタル 教科書体 N-R" panose="02020400000000000000" pitchFamily="17" charset="-128"/>
                        </a:rPr>
                        <a:t>6</a:t>
                      </a: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月</a:t>
                      </a:r>
                      <a:r>
                        <a:rPr lang="en-US" sz="2400" kern="100" dirty="0">
                          <a:solidFill>
                            <a:schemeClr val="tx1"/>
                          </a:solidFill>
                          <a:effectLst/>
                          <a:latin typeface="UD デジタル 教科書体 N-R" panose="02020400000000000000" pitchFamily="17" charset="-128"/>
                          <a:ea typeface="UD デジタル 教科書体 N-R" panose="02020400000000000000" pitchFamily="17" charset="-128"/>
                        </a:rPr>
                        <a:t>23</a:t>
                      </a: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日　</a:t>
                      </a:r>
                    </a:p>
                    <a:p>
                      <a:pPr algn="l">
                        <a:lnSpc>
                          <a:spcPct val="107000"/>
                        </a:lnSpc>
                        <a:spcAft>
                          <a:spcPts val="0"/>
                        </a:spcAft>
                      </a:pP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青少年インターネット環境整備法　改正</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0" marB="0">
                    <a:solidFill>
                      <a:srgbClr val="F5F7FC"/>
                    </a:solidFill>
                  </a:tcPr>
                </a:tc>
                <a:extLst>
                  <a:ext uri="{0D108BD9-81ED-4DB2-BD59-A6C34878D82A}">
                    <a16:rowId xmlns:a16="http://schemas.microsoft.com/office/drawing/2014/main" xmlns="" val="3366743484"/>
                  </a:ext>
                </a:extLst>
              </a:tr>
            </a:tbl>
          </a:graphicData>
        </a:graphic>
      </p:graphicFrame>
      <p:sp>
        <p:nvSpPr>
          <p:cNvPr id="10" name="正方形/長方形 9"/>
          <p:cNvSpPr/>
          <p:nvPr/>
        </p:nvSpPr>
        <p:spPr>
          <a:xfrm>
            <a:off x="194246" y="1462085"/>
            <a:ext cx="11901948" cy="542584"/>
          </a:xfrm>
          <a:prstGeom prst="rect">
            <a:avLst/>
          </a:prstGeom>
        </p:spPr>
        <p:txBody>
          <a:bodyPr wrap="square">
            <a:spAutoFit/>
          </a:bodyPr>
          <a:lstStyle/>
          <a:p>
            <a:pPr lvl="0">
              <a:lnSpc>
                <a:spcPct val="90000"/>
              </a:lnSpc>
              <a:spcBef>
                <a:spcPts val="1000"/>
              </a:spcBef>
            </a:pPr>
            <a:r>
              <a:rPr lang="ja-JP" altLang="ja-JP" sz="3200" dirty="0" smtClean="0">
                <a:solidFill>
                  <a:prstClr val="black"/>
                </a:solidFill>
                <a:latin typeface="UD デジタル 教科書体 N-R" panose="02020400000000000000" pitchFamily="17" charset="-128"/>
                <a:ea typeface="UD デジタル 教科書体 N-R" panose="02020400000000000000" pitchFamily="17" charset="-128"/>
              </a:rPr>
              <a:t>▼</a:t>
            </a:r>
            <a:r>
              <a:rPr lang="ja-JP" altLang="ja-JP" sz="3200" dirty="0">
                <a:solidFill>
                  <a:prstClr val="black"/>
                </a:solidFill>
                <a:latin typeface="UD デジタル 教科書体 N-R" panose="02020400000000000000" pitchFamily="17" charset="-128"/>
                <a:ea typeface="UD デジタル 教科書体 N-R" panose="02020400000000000000" pitchFamily="17" charset="-128"/>
              </a:rPr>
              <a:t>表</a:t>
            </a:r>
            <a:r>
              <a:rPr lang="en-US" altLang="ja-JP" sz="3200" dirty="0">
                <a:solidFill>
                  <a:prstClr val="black"/>
                </a:solidFill>
                <a:latin typeface="UD デジタル 教科書体 N-R" panose="02020400000000000000" pitchFamily="17" charset="-128"/>
                <a:ea typeface="UD デジタル 教科書体 N-R" panose="02020400000000000000" pitchFamily="17" charset="-128"/>
              </a:rPr>
              <a:t>1 </a:t>
            </a:r>
            <a:r>
              <a:rPr lang="ja-JP" altLang="ja-JP" sz="3200" dirty="0" smtClean="0">
                <a:solidFill>
                  <a:prstClr val="black"/>
                </a:solidFill>
                <a:latin typeface="UD デジタル 教科書体 N-R" panose="02020400000000000000" pitchFamily="17" charset="-128"/>
                <a:ea typeface="UD デジタル 教科書体 N-R" panose="02020400000000000000" pitchFamily="17" charset="-128"/>
              </a:rPr>
              <a:t>インターネットトラブル</a:t>
            </a:r>
            <a:r>
              <a:rPr lang="ja-JP" altLang="ja-JP" sz="3200" dirty="0">
                <a:solidFill>
                  <a:prstClr val="black"/>
                </a:solidFill>
                <a:latin typeface="UD デジタル 教科書体 N-R" panose="02020400000000000000" pitchFamily="17" charset="-128"/>
                <a:ea typeface="UD デジタル 教科書体 N-R" panose="02020400000000000000" pitchFamily="17" charset="-128"/>
              </a:rPr>
              <a:t>に関わる主な法律と社会の動き</a:t>
            </a:r>
          </a:p>
        </p:txBody>
      </p:sp>
    </p:spTree>
    <p:extLst>
      <p:ext uri="{BB962C8B-B14F-4D97-AF65-F5344CB8AC3E}">
        <p14:creationId xmlns:p14="http://schemas.microsoft.com/office/powerpoint/2010/main" val="3442804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lstStyle/>
          <a:p>
            <a:r>
              <a:rPr lang="ja-JP" altLang="en-US" dirty="0"/>
              <a:t>「もの」</a:t>
            </a:r>
            <a:endParaRPr lang="en-US" altLang="ja-JP" dirty="0"/>
          </a:p>
          <a:p>
            <a:pPr lvl="1"/>
            <a:r>
              <a:rPr lang="ja-JP" altLang="en-US" dirty="0"/>
              <a:t>自然界に存在する「もの」</a:t>
            </a:r>
            <a:r>
              <a:rPr lang="en-US" altLang="ja-JP" dirty="0"/>
              <a:t>/</a:t>
            </a:r>
            <a:r>
              <a:rPr lang="ja-JP" altLang="en-US" dirty="0"/>
              <a:t>作り出される「もの」</a:t>
            </a:r>
            <a:endParaRPr lang="en-US" altLang="ja-JP" dirty="0"/>
          </a:p>
          <a:p>
            <a:r>
              <a:rPr lang="ja-JP" altLang="en-US" dirty="0"/>
              <a:t>情報</a:t>
            </a:r>
            <a:endParaRPr lang="en-US" altLang="ja-JP" dirty="0"/>
          </a:p>
          <a:p>
            <a:pPr lvl="1"/>
            <a:r>
              <a:rPr lang="ja-JP" altLang="en-US" dirty="0"/>
              <a:t>作り手が存在・メディアを介して伝達</a:t>
            </a:r>
            <a:r>
              <a:rPr lang="en-US" altLang="ja-JP" dirty="0"/>
              <a:t/>
            </a:r>
            <a:br>
              <a:rPr lang="en-US" altLang="ja-JP" dirty="0"/>
            </a:br>
            <a:r>
              <a:rPr lang="ja-JP" altLang="en-US" dirty="0"/>
              <a:t>→信憑性には注意を要する</a:t>
            </a:r>
            <a:endParaRPr lang="en-US" altLang="ja-JP" dirty="0"/>
          </a:p>
          <a:p>
            <a:r>
              <a:rPr lang="ja-JP" altLang="ja-JP" dirty="0"/>
              <a:t>情報社会</a:t>
            </a:r>
            <a:endParaRPr lang="en-US" altLang="ja-JP" dirty="0"/>
          </a:p>
          <a:p>
            <a:pPr lvl="1"/>
            <a:r>
              <a:rPr lang="ja-JP" altLang="ja-JP" dirty="0"/>
              <a:t>情報の特性を踏まえた活用が必要</a:t>
            </a:r>
            <a:endParaRPr lang="en-US" altLang="ja-JP" dirty="0"/>
          </a:p>
          <a:p>
            <a:pPr lvl="1"/>
            <a:r>
              <a:rPr lang="ja-JP" altLang="ja-JP" dirty="0"/>
              <a:t>情報と情報技術を適切かつ効果的に活用</a:t>
            </a:r>
            <a:endParaRPr lang="en-US" altLang="ja-JP" dirty="0"/>
          </a:p>
          <a:p>
            <a:pPr lvl="1"/>
            <a:r>
              <a:rPr lang="ja-JP" altLang="ja-JP" dirty="0"/>
              <a:t>思考を広げ，整理し，深め</a:t>
            </a:r>
            <a:r>
              <a:rPr lang="ja-JP" altLang="en-US" dirty="0"/>
              <a:t>る</a:t>
            </a:r>
            <a:endParaRPr lang="en-US" altLang="ja-JP" dirty="0"/>
          </a:p>
          <a:p>
            <a:pPr lvl="1"/>
            <a:r>
              <a:rPr lang="ja-JP" altLang="ja-JP" dirty="0"/>
              <a:t>科学的な根拠を持って物事を判断</a:t>
            </a:r>
          </a:p>
        </p:txBody>
      </p:sp>
      <p:sp>
        <p:nvSpPr>
          <p:cNvPr id="2" name="タイトル 1"/>
          <p:cNvSpPr>
            <a:spLocks noGrp="1"/>
          </p:cNvSpPr>
          <p:nvPr>
            <p:ph type="title"/>
          </p:nvPr>
        </p:nvSpPr>
        <p:spPr/>
        <p:txBody>
          <a:bodyPr/>
          <a:lstStyle/>
          <a:p>
            <a:r>
              <a:rPr lang="en-US" altLang="ja-JP"/>
              <a:t>2</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12</a:t>
            </a:fld>
            <a:endParaRPr lang="ja-JP" altLang="en-US"/>
          </a:p>
        </p:txBody>
      </p:sp>
      <p:sp>
        <p:nvSpPr>
          <p:cNvPr id="5"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01 </a:t>
            </a:r>
            <a:r>
              <a:rPr lang="ja-JP" altLang="en-US"/>
              <a:t>情報とその特性</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a:t>p2</a:t>
            </a:r>
            <a:endParaRPr lang="ja-JP" altLang="en-US" dirty="0"/>
          </a:p>
        </p:txBody>
      </p:sp>
      <p:sp>
        <p:nvSpPr>
          <p:cNvPr id="7" name="テキスト プレースホルダー 6"/>
          <p:cNvSpPr>
            <a:spLocks noGrp="1"/>
          </p:cNvSpPr>
          <p:nvPr>
            <p:ph type="body" sz="quarter" idx="15"/>
          </p:nvPr>
        </p:nvSpPr>
        <p:spPr/>
        <p:txBody>
          <a:bodyPr/>
          <a:lstStyle/>
          <a:p>
            <a:r>
              <a:rPr lang="ja-JP" altLang="en-US"/>
              <a:t>情報の特性</a:t>
            </a:r>
            <a:endParaRPr lang="ja-JP" altLang="en-US" dirty="0"/>
          </a:p>
        </p:txBody>
      </p:sp>
    </p:spTree>
    <p:extLst>
      <p:ext uri="{BB962C8B-B14F-4D97-AF65-F5344CB8AC3E}">
        <p14:creationId xmlns:p14="http://schemas.microsoft.com/office/powerpoint/2010/main" val="336086354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a:t>1</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120</a:t>
            </a:fld>
            <a:endParaRPr lang="ja-JP" altLang="en-US"/>
          </a:p>
        </p:txBody>
      </p:sp>
      <p:sp>
        <p:nvSpPr>
          <p:cNvPr id="5"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09</a:t>
            </a:r>
            <a:r>
              <a:rPr lang="ja-JP" altLang="en-US"/>
              <a:t> </a:t>
            </a:r>
            <a:r>
              <a:rPr lang="ja-JP" altLang="ja-JP"/>
              <a:t>情報</a:t>
            </a:r>
            <a:r>
              <a:rPr lang="ja-JP" altLang="en-US"/>
              <a:t>モラルと個人の責任</a:t>
            </a:r>
            <a:endParaRPr lang="ja-JP" altLang="ja-JP"/>
          </a:p>
          <a:p>
            <a:endParaRPr lang="ja-JP" altLang="en-US" dirty="0"/>
          </a:p>
        </p:txBody>
      </p:sp>
      <p:sp>
        <p:nvSpPr>
          <p:cNvPr id="6" name="テキスト プレースホルダー 5"/>
          <p:cNvSpPr>
            <a:spLocks noGrp="1"/>
          </p:cNvSpPr>
          <p:nvPr>
            <p:ph type="body" sz="quarter" idx="14"/>
          </p:nvPr>
        </p:nvSpPr>
        <p:spPr/>
        <p:txBody>
          <a:bodyPr/>
          <a:lstStyle/>
          <a:p>
            <a:r>
              <a:rPr lang="en-US" altLang="ja-JP"/>
              <a:t>p18</a:t>
            </a:r>
            <a:endParaRPr lang="ja-JP" altLang="en-US" dirty="0"/>
          </a:p>
        </p:txBody>
      </p:sp>
      <p:sp>
        <p:nvSpPr>
          <p:cNvPr id="7" name="テキスト プレースホルダー 6"/>
          <p:cNvSpPr>
            <a:spLocks noGrp="1"/>
          </p:cNvSpPr>
          <p:nvPr>
            <p:ph type="body" sz="quarter" idx="15"/>
          </p:nvPr>
        </p:nvSpPr>
        <p:spPr/>
        <p:txBody>
          <a:bodyPr/>
          <a:lstStyle/>
          <a:p>
            <a:r>
              <a:rPr lang="ja-JP" altLang="ja-JP"/>
              <a:t>法律と制度</a:t>
            </a:r>
            <a:endParaRPr lang="ja-JP" altLang="en-US" dirty="0"/>
          </a:p>
        </p:txBody>
      </p:sp>
      <p:sp>
        <p:nvSpPr>
          <p:cNvPr id="10" name="正方形/長方形 9"/>
          <p:cNvSpPr/>
          <p:nvPr/>
        </p:nvSpPr>
        <p:spPr>
          <a:xfrm>
            <a:off x="194246" y="1462085"/>
            <a:ext cx="11901948" cy="542584"/>
          </a:xfrm>
          <a:prstGeom prst="rect">
            <a:avLst/>
          </a:prstGeom>
        </p:spPr>
        <p:txBody>
          <a:bodyPr wrap="square">
            <a:spAutoFit/>
          </a:bodyPr>
          <a:lstStyle/>
          <a:p>
            <a:pPr lvl="0">
              <a:lnSpc>
                <a:spcPct val="90000"/>
              </a:lnSpc>
              <a:spcBef>
                <a:spcPts val="1000"/>
              </a:spcBef>
            </a:pPr>
            <a:r>
              <a:rPr lang="ja-JP" altLang="ja-JP" sz="3200" dirty="0" smtClean="0">
                <a:solidFill>
                  <a:prstClr val="black"/>
                </a:solidFill>
                <a:latin typeface="UD デジタル 教科書体 N-R" panose="02020400000000000000" pitchFamily="17" charset="-128"/>
                <a:ea typeface="UD デジタル 教科書体 N-R" panose="02020400000000000000" pitchFamily="17" charset="-128"/>
              </a:rPr>
              <a:t>▼</a:t>
            </a:r>
            <a:r>
              <a:rPr lang="ja-JP" altLang="ja-JP" sz="3200" dirty="0">
                <a:solidFill>
                  <a:prstClr val="black"/>
                </a:solidFill>
                <a:latin typeface="UD デジタル 教科書体 N-R" panose="02020400000000000000" pitchFamily="17" charset="-128"/>
                <a:ea typeface="UD デジタル 教科書体 N-R" panose="02020400000000000000" pitchFamily="17" charset="-128"/>
              </a:rPr>
              <a:t>表</a:t>
            </a:r>
            <a:r>
              <a:rPr lang="en-US" altLang="ja-JP" sz="3200" dirty="0">
                <a:solidFill>
                  <a:prstClr val="black"/>
                </a:solidFill>
                <a:latin typeface="UD デジタル 教科書体 N-R" panose="02020400000000000000" pitchFamily="17" charset="-128"/>
                <a:ea typeface="UD デジタル 教科書体 N-R" panose="02020400000000000000" pitchFamily="17" charset="-128"/>
              </a:rPr>
              <a:t>1 </a:t>
            </a:r>
            <a:r>
              <a:rPr lang="ja-JP" altLang="ja-JP" sz="3200" dirty="0" smtClean="0">
                <a:solidFill>
                  <a:prstClr val="black"/>
                </a:solidFill>
                <a:latin typeface="UD デジタル 教科書体 N-R" panose="02020400000000000000" pitchFamily="17" charset="-128"/>
                <a:ea typeface="UD デジタル 教科書体 N-R" panose="02020400000000000000" pitchFamily="17" charset="-128"/>
              </a:rPr>
              <a:t>インターネットトラブル</a:t>
            </a:r>
            <a:r>
              <a:rPr lang="ja-JP" altLang="ja-JP" sz="3200" dirty="0">
                <a:solidFill>
                  <a:prstClr val="black"/>
                </a:solidFill>
                <a:latin typeface="UD デジタル 教科書体 N-R" panose="02020400000000000000" pitchFamily="17" charset="-128"/>
                <a:ea typeface="UD デジタル 教科書体 N-R" panose="02020400000000000000" pitchFamily="17" charset="-128"/>
              </a:rPr>
              <a:t>に関わる主な法律と社会の動き</a:t>
            </a:r>
          </a:p>
        </p:txBody>
      </p:sp>
      <p:grpSp>
        <p:nvGrpSpPr>
          <p:cNvPr id="11" name="グループ化 10"/>
          <p:cNvGrpSpPr/>
          <p:nvPr/>
        </p:nvGrpSpPr>
        <p:grpSpPr>
          <a:xfrm>
            <a:off x="7246968" y="3648847"/>
            <a:ext cx="3289465" cy="2654674"/>
            <a:chOff x="7256952" y="3543796"/>
            <a:chExt cx="3132572" cy="2528058"/>
          </a:xfrm>
        </p:grpSpPr>
        <p:pic>
          <p:nvPicPr>
            <p:cNvPr id="12" name="図 1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861466" y="3543796"/>
              <a:ext cx="2528058" cy="2528058"/>
            </a:xfrm>
            <a:prstGeom prst="rect">
              <a:avLst/>
            </a:prstGeom>
          </p:spPr>
        </p:pic>
        <p:pic>
          <p:nvPicPr>
            <p:cNvPr id="13" name="図 12"/>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154228">
              <a:off x="7256952" y="3859481"/>
              <a:ext cx="1209027" cy="1209027"/>
            </a:xfrm>
            <a:prstGeom prst="rect">
              <a:avLst/>
            </a:prstGeom>
          </p:spPr>
        </p:pic>
      </p:grpSp>
      <p:sp>
        <p:nvSpPr>
          <p:cNvPr id="14" name="角丸四角形吹き出し 13"/>
          <p:cNvSpPr/>
          <p:nvPr/>
        </p:nvSpPr>
        <p:spPr>
          <a:xfrm>
            <a:off x="1452209" y="2926745"/>
            <a:ext cx="5794759" cy="2473412"/>
          </a:xfrm>
          <a:prstGeom prst="wedgeRoundRectCallout">
            <a:avLst>
              <a:gd name="adj1" fmla="val 55196"/>
              <a:gd name="adj2" fmla="val -19217"/>
              <a:gd name="adj3" fmla="val 16667"/>
            </a:avLst>
          </a:prstGeom>
          <a:solidFill>
            <a:schemeClr val="bg1"/>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ja-JP" altLang="en-US" sz="3200" dirty="0">
                <a:solidFill>
                  <a:schemeClr val="tx1"/>
                </a:solidFill>
                <a:latin typeface="UD デジタル 教科書体 N-R" panose="02020400000000000000" pitchFamily="17" charset="-128"/>
                <a:ea typeface="UD デジタル 教科書体 N-R" panose="02020400000000000000" pitchFamily="17" charset="-128"/>
              </a:rPr>
              <a:t>大きな事件の後に法律が見直されることがあります</a:t>
            </a:r>
            <a:endParaRPr kumimoji="1" lang="ja-JP" altLang="en-US" sz="3200" dirty="0">
              <a:solidFill>
                <a:schemeClr val="tx1"/>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244540225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lstStyle/>
          <a:p>
            <a:endParaRPr lang="en-US" altLang="ja-JP"/>
          </a:p>
          <a:p>
            <a:endParaRPr lang="en-US" altLang="ja-JP"/>
          </a:p>
          <a:p>
            <a:endParaRPr lang="en-US" altLang="ja-JP"/>
          </a:p>
          <a:p>
            <a:endParaRPr lang="en-US" altLang="ja-JP"/>
          </a:p>
          <a:p>
            <a:endParaRPr lang="en-US" altLang="ja-JP"/>
          </a:p>
          <a:p>
            <a:r>
              <a:rPr lang="en-US" altLang="ja-JP"/>
              <a:t>                              </a:t>
            </a:r>
            <a:endParaRPr lang="ja-JP" altLang="ja-JP" dirty="0"/>
          </a:p>
        </p:txBody>
      </p:sp>
      <p:sp>
        <p:nvSpPr>
          <p:cNvPr id="2" name="タイトル 1"/>
          <p:cNvSpPr>
            <a:spLocks noGrp="1"/>
          </p:cNvSpPr>
          <p:nvPr>
            <p:ph type="title"/>
          </p:nvPr>
        </p:nvSpPr>
        <p:spPr/>
        <p:txBody>
          <a:bodyPr/>
          <a:lstStyle/>
          <a:p>
            <a:r>
              <a:rPr lang="en-US" altLang="ja-JP"/>
              <a:t>1</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121</a:t>
            </a:fld>
            <a:endParaRPr lang="ja-JP" altLang="en-US"/>
          </a:p>
        </p:txBody>
      </p:sp>
      <p:sp>
        <p:nvSpPr>
          <p:cNvPr id="5"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09</a:t>
            </a:r>
            <a:r>
              <a:rPr lang="ja-JP" altLang="en-US"/>
              <a:t> </a:t>
            </a:r>
            <a:r>
              <a:rPr lang="ja-JP" altLang="ja-JP"/>
              <a:t>情報</a:t>
            </a:r>
            <a:r>
              <a:rPr lang="ja-JP" altLang="en-US"/>
              <a:t>モラルと個人の責任</a:t>
            </a:r>
            <a:endParaRPr lang="ja-JP" altLang="ja-JP"/>
          </a:p>
          <a:p>
            <a:endParaRPr lang="ja-JP" altLang="en-US" dirty="0"/>
          </a:p>
        </p:txBody>
      </p:sp>
      <p:sp>
        <p:nvSpPr>
          <p:cNvPr id="6" name="テキスト プレースホルダー 5"/>
          <p:cNvSpPr>
            <a:spLocks noGrp="1"/>
          </p:cNvSpPr>
          <p:nvPr>
            <p:ph type="body" sz="quarter" idx="14"/>
          </p:nvPr>
        </p:nvSpPr>
        <p:spPr/>
        <p:txBody>
          <a:bodyPr/>
          <a:lstStyle/>
          <a:p>
            <a:r>
              <a:rPr lang="en-US" altLang="ja-JP"/>
              <a:t>p18</a:t>
            </a:r>
            <a:endParaRPr lang="ja-JP" altLang="en-US" dirty="0"/>
          </a:p>
        </p:txBody>
      </p:sp>
      <p:sp>
        <p:nvSpPr>
          <p:cNvPr id="7" name="テキスト プレースホルダー 6"/>
          <p:cNvSpPr>
            <a:spLocks noGrp="1"/>
          </p:cNvSpPr>
          <p:nvPr>
            <p:ph type="body" sz="quarter" idx="15"/>
          </p:nvPr>
        </p:nvSpPr>
        <p:spPr/>
        <p:txBody>
          <a:bodyPr/>
          <a:lstStyle/>
          <a:p>
            <a:r>
              <a:rPr lang="ja-JP" altLang="ja-JP"/>
              <a:t>法律と制度</a:t>
            </a:r>
            <a:endParaRPr lang="ja-JP" altLang="en-US" dirty="0"/>
          </a:p>
        </p:txBody>
      </p:sp>
      <p:pic>
        <p:nvPicPr>
          <p:cNvPr id="10" name="図 9"/>
          <p:cNvPicPr>
            <a:picLocks noChangeAspect="1"/>
          </p:cNvPicPr>
          <p:nvPr/>
        </p:nvPicPr>
        <p:blipFill rotWithShape="1">
          <a:blip r:embed="rId2">
            <a:extLst>
              <a:ext uri="{28A0092B-C50C-407E-A947-70E740481C1C}">
                <a14:useLocalDpi xmlns:a14="http://schemas.microsoft.com/office/drawing/2010/main" val="0"/>
              </a:ext>
            </a:extLst>
          </a:blip>
          <a:srcRect l="-1160" t="30049" r="1160" b="16020"/>
          <a:stretch/>
        </p:blipFill>
        <p:spPr>
          <a:xfrm>
            <a:off x="1483562" y="1193127"/>
            <a:ext cx="4154235" cy="3264573"/>
          </a:xfrm>
          <a:prstGeom prst="rect">
            <a:avLst/>
          </a:prstGeom>
        </p:spPr>
      </p:pic>
      <p:sp>
        <p:nvSpPr>
          <p:cNvPr id="11" name="角丸四角形吹き出し 10"/>
          <p:cNvSpPr/>
          <p:nvPr/>
        </p:nvSpPr>
        <p:spPr>
          <a:xfrm>
            <a:off x="6460396" y="1270312"/>
            <a:ext cx="5085610" cy="2319049"/>
          </a:xfrm>
          <a:prstGeom prst="wedgeRoundRectCallout">
            <a:avLst>
              <a:gd name="adj1" fmla="val -67158"/>
              <a:gd name="adj2" fmla="val 29056"/>
              <a:gd name="adj3" fmla="val 16667"/>
            </a:avLst>
          </a:prstGeom>
          <a:no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ja-JP" altLang="ja-JP" sz="3200" dirty="0">
                <a:solidFill>
                  <a:schemeClr val="tx1"/>
                </a:solidFill>
                <a:latin typeface="UD デジタル 教科書体 N-R" panose="02020400000000000000" pitchFamily="17" charset="-128"/>
                <a:ea typeface="UD デジタル 教科書体 N-R" panose="02020400000000000000" pitchFamily="17" charset="-128"/>
              </a:rPr>
              <a:t>高校生は問題を起こすから，スマホの利用を禁止しましょう</a:t>
            </a:r>
            <a:endParaRPr kumimoji="1" lang="ja-JP" altLang="en-US" sz="32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2" name="角丸四角形吹き出し 11"/>
          <p:cNvSpPr/>
          <p:nvPr/>
        </p:nvSpPr>
        <p:spPr>
          <a:xfrm>
            <a:off x="3290444" y="3016103"/>
            <a:ext cx="1466679" cy="573258"/>
          </a:xfrm>
          <a:prstGeom prst="wedgeRoundRectCallout">
            <a:avLst>
              <a:gd name="adj1" fmla="val -66314"/>
              <a:gd name="adj2" fmla="val -58266"/>
              <a:gd name="adj3" fmla="val 16667"/>
            </a:avLst>
          </a:prstGeom>
          <a:solidFill>
            <a:schemeClr val="bg1"/>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ja-JP" altLang="en-US" sz="3200" dirty="0">
                <a:solidFill>
                  <a:schemeClr val="tx1"/>
                </a:solidFill>
                <a:latin typeface="UD デジタル 教科書体 N-R" panose="02020400000000000000" pitchFamily="17" charset="-128"/>
                <a:ea typeface="UD デジタル 教科書体 N-R" panose="02020400000000000000" pitchFamily="17" charset="-128"/>
              </a:rPr>
              <a:t>そんな</a:t>
            </a:r>
            <a:endParaRPr kumimoji="1" lang="ja-JP" altLang="en-US" sz="32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7" name="正方形/長方形 16"/>
          <p:cNvSpPr/>
          <p:nvPr/>
        </p:nvSpPr>
        <p:spPr>
          <a:xfrm>
            <a:off x="128588" y="4555716"/>
            <a:ext cx="11967606" cy="1993366"/>
          </a:xfrm>
          <a:prstGeom prst="rect">
            <a:avLst/>
          </a:prstGeom>
        </p:spPr>
        <p:txBody>
          <a:bodyPr wrap="square">
            <a:spAutoFit/>
          </a:bodyPr>
          <a:lstStyle/>
          <a:p>
            <a:pPr lvl="0">
              <a:lnSpc>
                <a:spcPct val="90000"/>
              </a:lnSpc>
              <a:spcBef>
                <a:spcPts val="1000"/>
              </a:spcBef>
            </a:pPr>
            <a:r>
              <a:rPr lang="ja-JP" altLang="ja-JP" sz="3200" b="1" dirty="0">
                <a:solidFill>
                  <a:prstClr val="black"/>
                </a:solidFill>
                <a:latin typeface="UD デジタル 教科書体 N-R" panose="02020400000000000000" pitchFamily="17" charset="-128"/>
                <a:ea typeface="UD デジタル 教科書体 N-R" panose="02020400000000000000" pitchFamily="17" charset="-128"/>
              </a:rPr>
              <a:t>▲図</a:t>
            </a:r>
            <a:r>
              <a:rPr lang="en-US" altLang="ja-JP" sz="3200" b="1" dirty="0">
                <a:solidFill>
                  <a:prstClr val="black"/>
                </a:solidFill>
                <a:latin typeface="UD デジタル 教科書体 N-R" panose="02020400000000000000" pitchFamily="17" charset="-128"/>
                <a:ea typeface="UD デジタル 教科書体 N-R" panose="02020400000000000000" pitchFamily="17" charset="-128"/>
              </a:rPr>
              <a:t>1 </a:t>
            </a:r>
            <a:r>
              <a:rPr lang="ja-JP" altLang="ja-JP" sz="3200" b="1" dirty="0">
                <a:solidFill>
                  <a:prstClr val="black"/>
                </a:solidFill>
                <a:latin typeface="UD デジタル 教科書体 N-R" panose="02020400000000000000" pitchFamily="17" charset="-128"/>
                <a:ea typeface="UD デジタル 教科書体 N-R" panose="02020400000000000000" pitchFamily="17" charset="-128"/>
              </a:rPr>
              <a:t>法律と利便性のバランス</a:t>
            </a:r>
            <a:endParaRPr lang="ja-JP" altLang="ja-JP" sz="3200" dirty="0">
              <a:solidFill>
                <a:prstClr val="black"/>
              </a:solidFill>
              <a:latin typeface="UD デジタル 教科書体 N-R" panose="02020400000000000000" pitchFamily="17" charset="-128"/>
              <a:ea typeface="UD デジタル 教科書体 N-R" panose="02020400000000000000" pitchFamily="17" charset="-128"/>
            </a:endParaRPr>
          </a:p>
          <a:p>
            <a:pPr lvl="0">
              <a:lnSpc>
                <a:spcPct val="90000"/>
              </a:lnSpc>
              <a:spcBef>
                <a:spcPts val="1000"/>
              </a:spcBef>
            </a:pPr>
            <a:r>
              <a:rPr lang="ja-JP" altLang="ja-JP" sz="3200" spc="-150" dirty="0">
                <a:solidFill>
                  <a:prstClr val="black"/>
                </a:solidFill>
                <a:latin typeface="UD デジタル 教科書体 N-R" panose="02020400000000000000" pitchFamily="17" charset="-128"/>
                <a:ea typeface="UD デジタル 教科書体 N-R" panose="02020400000000000000" pitchFamily="17" charset="-128"/>
              </a:rPr>
              <a:t>問題を起こす生徒がいるからといって，高校生のスマートフォン利用を禁止する法律ができれば，問題を引き起こさない使い方をしている大多数の生徒までスマートフォンが使えないことになる。</a:t>
            </a:r>
          </a:p>
        </p:txBody>
      </p:sp>
    </p:spTree>
    <p:extLst>
      <p:ext uri="{BB962C8B-B14F-4D97-AF65-F5344CB8AC3E}">
        <p14:creationId xmlns:p14="http://schemas.microsoft.com/office/powerpoint/2010/main" val="202183434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lstStyle/>
          <a:p>
            <a:r>
              <a:rPr lang="ja-JP" altLang="ja-JP" dirty="0"/>
              <a:t>マナーを守って情報機器を使う</a:t>
            </a:r>
            <a:endParaRPr lang="en-US" altLang="ja-JP" dirty="0"/>
          </a:p>
          <a:p>
            <a:pPr lvl="1"/>
            <a:r>
              <a:rPr lang="ja-JP" altLang="ja-JP" dirty="0"/>
              <a:t>他者の権利や安全を侵害しない</a:t>
            </a:r>
            <a:endParaRPr lang="en-US" altLang="ja-JP" dirty="0"/>
          </a:p>
          <a:p>
            <a:pPr lvl="1"/>
            <a:r>
              <a:rPr lang="ja-JP" altLang="ja-JP" dirty="0"/>
              <a:t>他者の感情を傷つけない</a:t>
            </a:r>
            <a:endParaRPr lang="en-US" altLang="ja-JP" dirty="0"/>
          </a:p>
          <a:p>
            <a:endParaRPr lang="en-US" altLang="ja-JP" dirty="0"/>
          </a:p>
          <a:p>
            <a:r>
              <a:rPr lang="ja-JP" altLang="ja-JP" dirty="0"/>
              <a:t>マナー</a:t>
            </a:r>
            <a:endParaRPr lang="en-US" altLang="ja-JP" dirty="0"/>
          </a:p>
          <a:p>
            <a:pPr lvl="1"/>
            <a:r>
              <a:rPr lang="ja-JP" altLang="ja-JP" dirty="0"/>
              <a:t>法律で規制されていなくてもすべきでないことはしない</a:t>
            </a:r>
            <a:endParaRPr lang="en-US" altLang="ja-JP" dirty="0"/>
          </a:p>
          <a:p>
            <a:pPr lvl="1"/>
            <a:r>
              <a:rPr lang="ja-JP" altLang="ja-JP" dirty="0"/>
              <a:t>問題が発生しない</a:t>
            </a:r>
            <a:r>
              <a:rPr lang="ja-JP" altLang="en-US" dirty="0"/>
              <a:t>→</a:t>
            </a:r>
            <a:r>
              <a:rPr lang="ja-JP" altLang="ja-JP" dirty="0"/>
              <a:t>新たに法律や制度</a:t>
            </a:r>
            <a:r>
              <a:rPr lang="ja-JP" altLang="en-US" dirty="0"/>
              <a:t>は</a:t>
            </a:r>
            <a:r>
              <a:rPr lang="ja-JP" altLang="ja-JP" dirty="0"/>
              <a:t>不要に</a:t>
            </a:r>
          </a:p>
        </p:txBody>
      </p:sp>
      <p:sp>
        <p:nvSpPr>
          <p:cNvPr id="2" name="タイトル 1"/>
          <p:cNvSpPr>
            <a:spLocks noGrp="1"/>
          </p:cNvSpPr>
          <p:nvPr>
            <p:ph type="title"/>
          </p:nvPr>
        </p:nvSpPr>
        <p:spPr/>
        <p:txBody>
          <a:bodyPr/>
          <a:lstStyle/>
          <a:p>
            <a:r>
              <a:rPr lang="en-US" altLang="ja-JP"/>
              <a:t>2</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122</a:t>
            </a:fld>
            <a:endParaRPr lang="ja-JP" altLang="en-US"/>
          </a:p>
        </p:txBody>
      </p:sp>
      <p:sp>
        <p:nvSpPr>
          <p:cNvPr id="5"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09</a:t>
            </a:r>
            <a:r>
              <a:rPr lang="ja-JP" altLang="en-US"/>
              <a:t> </a:t>
            </a:r>
            <a:r>
              <a:rPr lang="ja-JP" altLang="ja-JP"/>
              <a:t>情報</a:t>
            </a:r>
            <a:r>
              <a:rPr lang="ja-JP" altLang="en-US"/>
              <a:t>モラルと個人の責任</a:t>
            </a:r>
            <a:endParaRPr lang="ja-JP" altLang="ja-JP"/>
          </a:p>
          <a:p>
            <a:endParaRPr lang="ja-JP" altLang="en-US" dirty="0"/>
          </a:p>
        </p:txBody>
      </p:sp>
      <p:sp>
        <p:nvSpPr>
          <p:cNvPr id="6" name="テキスト プレースホルダー 5"/>
          <p:cNvSpPr>
            <a:spLocks noGrp="1"/>
          </p:cNvSpPr>
          <p:nvPr>
            <p:ph type="body" sz="quarter" idx="14"/>
          </p:nvPr>
        </p:nvSpPr>
        <p:spPr/>
        <p:txBody>
          <a:bodyPr/>
          <a:lstStyle/>
          <a:p>
            <a:r>
              <a:rPr lang="en-US" altLang="ja-JP"/>
              <a:t>p19</a:t>
            </a:r>
            <a:endParaRPr lang="ja-JP" altLang="en-US" dirty="0"/>
          </a:p>
        </p:txBody>
      </p:sp>
      <p:sp>
        <p:nvSpPr>
          <p:cNvPr id="7" name="テキスト プレースホルダー 6"/>
          <p:cNvSpPr>
            <a:spLocks noGrp="1"/>
          </p:cNvSpPr>
          <p:nvPr>
            <p:ph type="body" sz="quarter" idx="15"/>
          </p:nvPr>
        </p:nvSpPr>
        <p:spPr/>
        <p:txBody>
          <a:bodyPr/>
          <a:lstStyle/>
          <a:p>
            <a:r>
              <a:rPr lang="ja-JP" altLang="ja-JP"/>
              <a:t>情報モラル</a:t>
            </a:r>
            <a:endParaRPr lang="ja-JP" altLang="en-US" dirty="0"/>
          </a:p>
        </p:txBody>
      </p:sp>
    </p:spTree>
    <p:extLst>
      <p:ext uri="{BB962C8B-B14F-4D97-AF65-F5344CB8AC3E}">
        <p14:creationId xmlns:p14="http://schemas.microsoft.com/office/powerpoint/2010/main" val="222424142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lstStyle/>
          <a:p>
            <a:r>
              <a:rPr lang="ja-JP" altLang="ja-JP" b="1" dirty="0"/>
              <a:t>情報モラル</a:t>
            </a:r>
            <a:endParaRPr lang="en-US" altLang="ja-JP" b="1" dirty="0"/>
          </a:p>
          <a:p>
            <a:pPr lvl="1"/>
            <a:r>
              <a:rPr lang="ja-JP" altLang="ja-JP" dirty="0"/>
              <a:t>情報社会で適正な活動を行うための基になる考え方と態度</a:t>
            </a:r>
            <a:endParaRPr lang="en-US" altLang="ja-JP" dirty="0"/>
          </a:p>
          <a:p>
            <a:endParaRPr lang="en-US" altLang="ja-JP" dirty="0"/>
          </a:p>
          <a:p>
            <a:r>
              <a:rPr lang="ja-JP" altLang="ja-JP" dirty="0"/>
              <a:t>情報や情報機器に関するマナーやルールをきちんと守</a:t>
            </a:r>
            <a:r>
              <a:rPr lang="ja-JP" altLang="en-US" dirty="0"/>
              <a:t>る</a:t>
            </a:r>
            <a:endParaRPr lang="en-US" altLang="ja-JP" dirty="0"/>
          </a:p>
          <a:p>
            <a:r>
              <a:rPr lang="ja-JP" altLang="ja-JP" dirty="0"/>
              <a:t>犯罪や迷惑行為に巻き込まれない知恵を持つ</a:t>
            </a:r>
            <a:endParaRPr lang="en-US" altLang="ja-JP" dirty="0"/>
          </a:p>
        </p:txBody>
      </p:sp>
      <p:sp>
        <p:nvSpPr>
          <p:cNvPr id="2" name="タイトル 1"/>
          <p:cNvSpPr>
            <a:spLocks noGrp="1"/>
          </p:cNvSpPr>
          <p:nvPr>
            <p:ph type="title"/>
          </p:nvPr>
        </p:nvSpPr>
        <p:spPr/>
        <p:txBody>
          <a:bodyPr/>
          <a:lstStyle/>
          <a:p>
            <a:r>
              <a:rPr lang="en-US" altLang="ja-JP"/>
              <a:t>2</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123</a:t>
            </a:fld>
            <a:endParaRPr lang="ja-JP" altLang="en-US"/>
          </a:p>
        </p:txBody>
      </p:sp>
      <p:sp>
        <p:nvSpPr>
          <p:cNvPr id="5"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09</a:t>
            </a:r>
            <a:r>
              <a:rPr lang="ja-JP" altLang="en-US"/>
              <a:t> </a:t>
            </a:r>
            <a:r>
              <a:rPr lang="ja-JP" altLang="ja-JP"/>
              <a:t>情報</a:t>
            </a:r>
            <a:r>
              <a:rPr lang="ja-JP" altLang="en-US"/>
              <a:t>モラルと個人の責任</a:t>
            </a:r>
            <a:endParaRPr lang="ja-JP" altLang="ja-JP"/>
          </a:p>
          <a:p>
            <a:endParaRPr lang="ja-JP" altLang="en-US" dirty="0"/>
          </a:p>
        </p:txBody>
      </p:sp>
      <p:sp>
        <p:nvSpPr>
          <p:cNvPr id="6" name="テキスト プレースホルダー 5"/>
          <p:cNvSpPr>
            <a:spLocks noGrp="1"/>
          </p:cNvSpPr>
          <p:nvPr>
            <p:ph type="body" sz="quarter" idx="14"/>
          </p:nvPr>
        </p:nvSpPr>
        <p:spPr/>
        <p:txBody>
          <a:bodyPr/>
          <a:lstStyle/>
          <a:p>
            <a:r>
              <a:rPr lang="en-US" altLang="ja-JP"/>
              <a:t>p19</a:t>
            </a:r>
            <a:endParaRPr lang="ja-JP" altLang="en-US" dirty="0"/>
          </a:p>
        </p:txBody>
      </p:sp>
      <p:sp>
        <p:nvSpPr>
          <p:cNvPr id="7" name="テキスト プレースホルダー 6"/>
          <p:cNvSpPr>
            <a:spLocks noGrp="1"/>
          </p:cNvSpPr>
          <p:nvPr>
            <p:ph type="body" sz="quarter" idx="15"/>
          </p:nvPr>
        </p:nvSpPr>
        <p:spPr/>
        <p:txBody>
          <a:bodyPr/>
          <a:lstStyle/>
          <a:p>
            <a:r>
              <a:rPr lang="ja-JP" altLang="ja-JP"/>
              <a:t>情報モラル</a:t>
            </a:r>
            <a:endParaRPr lang="ja-JP" altLang="en-US" dirty="0"/>
          </a:p>
        </p:txBody>
      </p:sp>
    </p:spTree>
    <p:extLst>
      <p:ext uri="{BB962C8B-B14F-4D97-AF65-F5344CB8AC3E}">
        <p14:creationId xmlns:p14="http://schemas.microsoft.com/office/powerpoint/2010/main" val="325403969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2</a:t>
            </a:r>
            <a:endParaRPr kumimoji="1" lang="ja-JP" altLang="en-US" dirty="0"/>
          </a:p>
        </p:txBody>
      </p:sp>
      <p:sp>
        <p:nvSpPr>
          <p:cNvPr id="3" name="コンテンツ プレースホルダー 2"/>
          <p:cNvSpPr>
            <a:spLocks noGrp="1"/>
          </p:cNvSpPr>
          <p:nvPr>
            <p:ph idx="4294967295"/>
          </p:nvPr>
        </p:nvSpPr>
        <p:spPr>
          <a:xfrm>
            <a:off x="365760" y="1463040"/>
            <a:ext cx="11460480" cy="5265305"/>
          </a:xfrm>
        </p:spPr>
        <p:txBody>
          <a:bodyPr>
            <a:normAutofit/>
          </a:bodyPr>
          <a:lstStyle/>
          <a:p>
            <a:endParaRPr lang="en-US" altLang="ja-JP" b="1" dirty="0"/>
          </a:p>
          <a:p>
            <a:endParaRPr lang="en-US" altLang="ja-JP" dirty="0"/>
          </a:p>
          <a:p>
            <a:endParaRPr lang="en-US" altLang="ja-JP" dirty="0"/>
          </a:p>
          <a:p>
            <a:endParaRPr lang="en-US" altLang="ja-JP" b="1" dirty="0"/>
          </a:p>
          <a:p>
            <a:endParaRPr lang="en-US" altLang="ja-JP" b="1" dirty="0"/>
          </a:p>
          <a:p>
            <a:endParaRPr lang="en-US" altLang="ja-JP" b="1" dirty="0"/>
          </a:p>
          <a:p>
            <a:endParaRPr lang="en-US" altLang="ja-JP" b="1" dirty="0"/>
          </a:p>
          <a:p>
            <a:endParaRPr lang="ja-JP" altLang="ja-JP" sz="2800"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124</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a:t>09</a:t>
            </a:r>
            <a:r>
              <a:rPr lang="ja-JP" altLang="en-US" dirty="0"/>
              <a:t> </a:t>
            </a:r>
            <a:r>
              <a:rPr lang="ja-JP" altLang="ja-JP" b="1" dirty="0"/>
              <a:t>情報</a:t>
            </a:r>
            <a:r>
              <a:rPr lang="ja-JP" altLang="en-US" b="1" dirty="0"/>
              <a:t>モラルと個人の責任</a:t>
            </a:r>
            <a:endParaRPr lang="ja-JP" altLang="ja-JP" dirty="0"/>
          </a:p>
          <a:p>
            <a:endParaRPr kumimoji="1" lang="ja-JP" altLang="en-US" dirty="0"/>
          </a:p>
        </p:txBody>
      </p:sp>
      <p:sp>
        <p:nvSpPr>
          <p:cNvPr id="6" name="テキスト プレースホルダー 5"/>
          <p:cNvSpPr>
            <a:spLocks noGrp="1"/>
          </p:cNvSpPr>
          <p:nvPr>
            <p:ph type="body" sz="quarter" idx="14"/>
          </p:nvPr>
        </p:nvSpPr>
        <p:spPr/>
        <p:txBody>
          <a:bodyPr/>
          <a:lstStyle/>
          <a:p>
            <a:r>
              <a:rPr kumimoji="1" lang="en-US" altLang="ja-JP" dirty="0"/>
              <a:t>p19</a:t>
            </a:r>
            <a:endParaRPr kumimoji="1" lang="ja-JP" altLang="en-US" dirty="0"/>
          </a:p>
        </p:txBody>
      </p:sp>
      <p:sp>
        <p:nvSpPr>
          <p:cNvPr id="7" name="テキスト プレースホルダー 6"/>
          <p:cNvSpPr>
            <a:spLocks noGrp="1"/>
          </p:cNvSpPr>
          <p:nvPr>
            <p:ph type="body" sz="quarter" idx="15"/>
          </p:nvPr>
        </p:nvSpPr>
        <p:spPr/>
        <p:txBody>
          <a:bodyPr/>
          <a:lstStyle/>
          <a:p>
            <a:r>
              <a:rPr lang="ja-JP" altLang="en-US" dirty="0"/>
              <a:t>情報モラル</a:t>
            </a:r>
            <a:endParaRPr kumimoji="1" lang="ja-JP" altLang="en-US" dirty="0"/>
          </a:p>
        </p:txBody>
      </p:sp>
      <p:sp>
        <p:nvSpPr>
          <p:cNvPr id="9" name="正方形/長方形 8"/>
          <p:cNvSpPr/>
          <p:nvPr/>
        </p:nvSpPr>
        <p:spPr>
          <a:xfrm>
            <a:off x="268594" y="5733469"/>
            <a:ext cx="4903907" cy="535531"/>
          </a:xfrm>
          <a:prstGeom prst="rect">
            <a:avLst/>
          </a:prstGeom>
        </p:spPr>
        <p:txBody>
          <a:bodyPr wrap="none">
            <a:spAutoFit/>
          </a:bodyPr>
          <a:lstStyle/>
          <a:p>
            <a:pPr lvl="0">
              <a:lnSpc>
                <a:spcPct val="90000"/>
              </a:lnSpc>
              <a:spcBef>
                <a:spcPts val="1000"/>
              </a:spcBef>
            </a:pPr>
            <a:r>
              <a:rPr lang="ja-JP" altLang="ja-JP" sz="3200" b="1" dirty="0">
                <a:solidFill>
                  <a:prstClr val="black"/>
                </a:solidFill>
                <a:latin typeface="UD デジタル 教科書体 N-R" panose="02020400000000000000" pitchFamily="17" charset="-128"/>
                <a:ea typeface="UD デジタル 教科書体 N-R" panose="02020400000000000000" pitchFamily="17" charset="-128"/>
              </a:rPr>
              <a:t>▲図</a:t>
            </a:r>
            <a:r>
              <a:rPr lang="en-US" altLang="ja-JP" sz="3200" b="1" dirty="0">
                <a:solidFill>
                  <a:prstClr val="black"/>
                </a:solidFill>
                <a:latin typeface="UD デジタル 教科書体 N-R" panose="02020400000000000000" pitchFamily="17" charset="-128"/>
                <a:ea typeface="UD デジタル 教科書体 N-R" panose="02020400000000000000" pitchFamily="17" charset="-128"/>
              </a:rPr>
              <a:t>2 </a:t>
            </a:r>
            <a:r>
              <a:rPr lang="ja-JP" altLang="ja-JP" sz="3200" b="1" dirty="0">
                <a:solidFill>
                  <a:prstClr val="black"/>
                </a:solidFill>
                <a:latin typeface="UD デジタル 教科書体 N-R" panose="02020400000000000000" pitchFamily="17" charset="-128"/>
                <a:ea typeface="UD デジタル 教科書体 N-R" panose="02020400000000000000" pitchFamily="17" charset="-128"/>
              </a:rPr>
              <a:t>情報モラルの</a:t>
            </a:r>
            <a:r>
              <a:rPr lang="en-US" altLang="ja-JP" sz="3200" b="1" dirty="0">
                <a:solidFill>
                  <a:prstClr val="black"/>
                </a:solidFill>
                <a:latin typeface="UD デジタル 教科書体 N-R" panose="02020400000000000000" pitchFamily="17" charset="-128"/>
                <a:ea typeface="UD デジタル 教科書体 N-R" panose="02020400000000000000" pitchFamily="17" charset="-128"/>
              </a:rPr>
              <a:t>5</a:t>
            </a:r>
            <a:r>
              <a:rPr lang="ja-JP" altLang="ja-JP" sz="3200" b="1" dirty="0">
                <a:solidFill>
                  <a:prstClr val="black"/>
                </a:solidFill>
                <a:latin typeface="UD デジタル 教科書体 N-R" panose="02020400000000000000" pitchFamily="17" charset="-128"/>
                <a:ea typeface="UD デジタル 教科書体 N-R" panose="02020400000000000000" pitchFamily="17" charset="-128"/>
              </a:rPr>
              <a:t>分類</a:t>
            </a:r>
            <a:endParaRPr lang="ja-JP" altLang="ja-JP" sz="3200" dirty="0">
              <a:solidFill>
                <a:prstClr val="black"/>
              </a:solidFill>
              <a:latin typeface="UD デジタル 教科書体 N-R" panose="02020400000000000000" pitchFamily="17" charset="-128"/>
              <a:ea typeface="UD デジタル 教科書体 N-R" panose="02020400000000000000" pitchFamily="17" charset="-128"/>
            </a:endParaRPr>
          </a:p>
        </p:txBody>
      </p:sp>
      <p:pic>
        <p:nvPicPr>
          <p:cNvPr id="10" name="図 9"/>
          <p:cNvPicPr>
            <a:picLocks noChangeAspect="1"/>
          </p:cNvPicPr>
          <p:nvPr/>
        </p:nvPicPr>
        <p:blipFill>
          <a:blip r:embed="rId2"/>
          <a:stretch>
            <a:fillRect/>
          </a:stretch>
        </p:blipFill>
        <p:spPr>
          <a:xfrm>
            <a:off x="5164071" y="191295"/>
            <a:ext cx="3095625" cy="6410325"/>
          </a:xfrm>
          <a:prstGeom prst="rect">
            <a:avLst/>
          </a:prstGeom>
        </p:spPr>
      </p:pic>
    </p:spTree>
    <p:extLst>
      <p:ext uri="{BB962C8B-B14F-4D97-AF65-F5344CB8AC3E}">
        <p14:creationId xmlns:p14="http://schemas.microsoft.com/office/powerpoint/2010/main" val="69863906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normAutofit/>
          </a:bodyPr>
          <a:lstStyle/>
          <a:p>
            <a:r>
              <a:rPr lang="ja-JP" altLang="ja-JP" dirty="0"/>
              <a:t>便利</a:t>
            </a:r>
            <a:r>
              <a:rPr lang="ja-JP" altLang="en-US" dirty="0"/>
              <a:t>な</a:t>
            </a:r>
            <a:r>
              <a:rPr lang="ja-JP" altLang="ja-JP" dirty="0"/>
              <a:t>情報機器</a:t>
            </a:r>
            <a:endParaRPr lang="en-US" altLang="ja-JP" dirty="0"/>
          </a:p>
          <a:p>
            <a:pPr lvl="1"/>
            <a:r>
              <a:rPr lang="ja-JP" altLang="ja-JP" dirty="0"/>
              <a:t>トラブル</a:t>
            </a:r>
            <a:r>
              <a:rPr lang="ja-JP" altLang="en-US" dirty="0"/>
              <a:t>で</a:t>
            </a:r>
            <a:r>
              <a:rPr lang="ja-JP" altLang="ja-JP" dirty="0"/>
              <a:t>他人に被害を与え</a:t>
            </a:r>
            <a:r>
              <a:rPr lang="ja-JP" altLang="en-US" dirty="0"/>
              <a:t>る</a:t>
            </a:r>
            <a:r>
              <a:rPr lang="en-US" altLang="ja-JP" dirty="0"/>
              <a:t>/</a:t>
            </a:r>
            <a:r>
              <a:rPr lang="ja-JP" altLang="ja-JP" dirty="0"/>
              <a:t>トラブルに巻き込まれ被害を受</a:t>
            </a:r>
            <a:r>
              <a:rPr lang="ja-JP" altLang="en-US" dirty="0"/>
              <a:t>ける</a:t>
            </a:r>
            <a:endParaRPr lang="en-US" altLang="ja-JP" dirty="0"/>
          </a:p>
          <a:p>
            <a:pPr lvl="1"/>
            <a:r>
              <a:rPr lang="ja-JP" altLang="en-US" dirty="0"/>
              <a:t>→</a:t>
            </a:r>
            <a:r>
              <a:rPr lang="ja-JP" altLang="ja-JP" dirty="0"/>
              <a:t>家族や周りの人に心配や迷惑をかける</a:t>
            </a:r>
          </a:p>
          <a:p>
            <a:endParaRPr lang="en-US" altLang="ja-JP" dirty="0"/>
          </a:p>
          <a:p>
            <a:r>
              <a:rPr lang="ja-JP" altLang="ja-JP" dirty="0"/>
              <a:t>トラブルを生まないよう努力する責任を負う自覚</a:t>
            </a:r>
            <a:r>
              <a:rPr lang="ja-JP" altLang="en-US" dirty="0"/>
              <a:t>を</a:t>
            </a:r>
            <a:endParaRPr lang="en-US" altLang="ja-JP" dirty="0"/>
          </a:p>
          <a:p>
            <a:pPr lvl="1"/>
            <a:r>
              <a:rPr lang="ja-JP" altLang="ja-JP" dirty="0"/>
              <a:t>インターネットは安心して利用できるもの</a:t>
            </a:r>
            <a:r>
              <a:rPr lang="ja-JP" altLang="en-US" dirty="0"/>
              <a:t>へ</a:t>
            </a:r>
            <a:endParaRPr lang="en-US" altLang="ja-JP" dirty="0"/>
          </a:p>
          <a:p>
            <a:pPr lvl="1"/>
            <a:r>
              <a:rPr lang="ja-JP" altLang="ja-JP" dirty="0"/>
              <a:t>多くの恩恵を受けられる</a:t>
            </a:r>
          </a:p>
        </p:txBody>
      </p:sp>
      <p:sp>
        <p:nvSpPr>
          <p:cNvPr id="2" name="タイトル 1"/>
          <p:cNvSpPr>
            <a:spLocks noGrp="1"/>
          </p:cNvSpPr>
          <p:nvPr>
            <p:ph type="title"/>
          </p:nvPr>
        </p:nvSpPr>
        <p:spPr/>
        <p:txBody>
          <a:bodyPr/>
          <a:lstStyle/>
          <a:p>
            <a:r>
              <a:rPr lang="en-US" altLang="ja-JP"/>
              <a:t>3</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125</a:t>
            </a:fld>
            <a:endParaRPr lang="ja-JP" altLang="en-US"/>
          </a:p>
        </p:txBody>
      </p:sp>
      <p:sp>
        <p:nvSpPr>
          <p:cNvPr id="5"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09</a:t>
            </a:r>
            <a:r>
              <a:rPr lang="ja-JP" altLang="en-US"/>
              <a:t> </a:t>
            </a:r>
            <a:r>
              <a:rPr lang="ja-JP" altLang="ja-JP"/>
              <a:t>情報</a:t>
            </a:r>
            <a:r>
              <a:rPr lang="ja-JP" altLang="en-US"/>
              <a:t>モラルと個人の責任</a:t>
            </a:r>
            <a:endParaRPr lang="ja-JP" altLang="ja-JP"/>
          </a:p>
          <a:p>
            <a:endParaRPr lang="ja-JP" altLang="en-US" dirty="0"/>
          </a:p>
        </p:txBody>
      </p:sp>
      <p:sp>
        <p:nvSpPr>
          <p:cNvPr id="6" name="テキスト プレースホルダー 5"/>
          <p:cNvSpPr>
            <a:spLocks noGrp="1"/>
          </p:cNvSpPr>
          <p:nvPr>
            <p:ph type="body" sz="quarter" idx="14"/>
          </p:nvPr>
        </p:nvSpPr>
        <p:spPr/>
        <p:txBody>
          <a:bodyPr/>
          <a:lstStyle/>
          <a:p>
            <a:r>
              <a:rPr lang="en-US" altLang="ja-JP"/>
              <a:t>p19</a:t>
            </a:r>
            <a:endParaRPr lang="ja-JP" altLang="en-US" dirty="0"/>
          </a:p>
        </p:txBody>
      </p:sp>
      <p:sp>
        <p:nvSpPr>
          <p:cNvPr id="7" name="テキスト プレースホルダー 6"/>
          <p:cNvSpPr>
            <a:spLocks noGrp="1"/>
          </p:cNvSpPr>
          <p:nvPr>
            <p:ph type="body" sz="quarter" idx="15"/>
          </p:nvPr>
        </p:nvSpPr>
        <p:spPr/>
        <p:txBody>
          <a:bodyPr/>
          <a:lstStyle/>
          <a:p>
            <a:r>
              <a:rPr lang="ja-JP" altLang="en-US"/>
              <a:t>個人の責任</a:t>
            </a:r>
            <a:endParaRPr lang="ja-JP" altLang="en-US" dirty="0"/>
          </a:p>
        </p:txBody>
      </p:sp>
    </p:spTree>
    <p:extLst>
      <p:ext uri="{BB962C8B-B14F-4D97-AF65-F5344CB8AC3E}">
        <p14:creationId xmlns:p14="http://schemas.microsoft.com/office/powerpoint/2010/main" val="395486657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126</a:t>
            </a:fld>
            <a:endParaRPr lang="ja-JP" altLang="en-US"/>
          </a:p>
        </p:txBody>
      </p:sp>
      <p:sp>
        <p:nvSpPr>
          <p:cNvPr id="4" name="テキスト プレースホルダー 3"/>
          <p:cNvSpPr>
            <a:spLocks noGrp="1"/>
          </p:cNvSpPr>
          <p:nvPr>
            <p:ph type="body" sz="quarter" idx="13"/>
          </p:nvPr>
        </p:nvSpPr>
        <p:spPr/>
        <p:txBody>
          <a:bodyPr/>
          <a:lstStyle/>
          <a:p>
            <a:r>
              <a:rPr lang="en-US" altLang="ja-JP"/>
              <a:t>1</a:t>
            </a:r>
            <a:r>
              <a:rPr lang="ja-JP" altLang="en-US"/>
              <a:t>章 情報社会　</a:t>
            </a:r>
            <a:r>
              <a:rPr lang="en-US" altLang="ja-JP"/>
              <a:t>09</a:t>
            </a:r>
            <a:r>
              <a:rPr lang="ja-JP" altLang="en-US"/>
              <a:t> </a:t>
            </a:r>
            <a:r>
              <a:rPr lang="ja-JP" altLang="ja-JP"/>
              <a:t>情報</a:t>
            </a:r>
            <a:r>
              <a:rPr lang="ja-JP" altLang="en-US"/>
              <a:t>モラルと個人の責任</a:t>
            </a:r>
            <a:endParaRPr lang="ja-JP" altLang="ja-JP"/>
          </a:p>
          <a:p>
            <a:endParaRPr lang="ja-JP" altLang="en-US" dirty="0"/>
          </a:p>
        </p:txBody>
      </p:sp>
      <p:sp>
        <p:nvSpPr>
          <p:cNvPr id="20" name="テキスト プレースホルダー 19"/>
          <p:cNvSpPr>
            <a:spLocks noGrp="1"/>
          </p:cNvSpPr>
          <p:nvPr>
            <p:ph type="body" sz="quarter" idx="14"/>
          </p:nvPr>
        </p:nvSpPr>
        <p:spPr/>
        <p:txBody>
          <a:bodyPr/>
          <a:lstStyle/>
          <a:p>
            <a:r>
              <a:rPr kumimoji="1" lang="en-US" altLang="ja-JP" dirty="0" smtClean="0"/>
              <a:t>p19</a:t>
            </a:r>
            <a:endParaRPr kumimoji="1" lang="ja-JP" altLang="en-US" dirty="0"/>
          </a:p>
        </p:txBody>
      </p:sp>
      <p:sp>
        <p:nvSpPr>
          <p:cNvPr id="6" name="テキスト プレースホルダー 5"/>
          <p:cNvSpPr>
            <a:spLocks noGrp="1"/>
          </p:cNvSpPr>
          <p:nvPr>
            <p:ph type="body" sz="quarter" idx="15"/>
          </p:nvPr>
        </p:nvSpPr>
        <p:spPr>
          <a:xfrm>
            <a:off x="365760" y="979697"/>
            <a:ext cx="11460480" cy="2483468"/>
          </a:xfrm>
        </p:spPr>
        <p:txBody>
          <a:bodyPr>
            <a:normAutofit/>
          </a:bodyPr>
          <a:lstStyle/>
          <a:p>
            <a:r>
              <a:rPr lang="ja-JP" altLang="ja-JP" dirty="0"/>
              <a:t>トラブルを招く行動にはさまざまなものがあるが，その中には法律で禁止されているものと，法律では禁止されておらず，マナーによる対応が期待されているものがある。それぞれがなぜそのような状態になっているのか考えなさい。</a:t>
            </a:r>
          </a:p>
        </p:txBody>
      </p:sp>
      <p:sp>
        <p:nvSpPr>
          <p:cNvPr id="7" name="タイトル 6"/>
          <p:cNvSpPr>
            <a:spLocks noGrp="1"/>
          </p:cNvSpPr>
          <p:nvPr>
            <p:ph type="title"/>
          </p:nvPr>
        </p:nvSpPr>
        <p:spPr/>
        <p:txBody>
          <a:bodyPr/>
          <a:lstStyle/>
          <a:p>
            <a:r>
              <a:rPr lang="ja-JP" altLang="en-US"/>
              <a:t>問題</a:t>
            </a:r>
            <a:endParaRPr lang="ja-JP" altLang="en-US" dirty="0"/>
          </a:p>
        </p:txBody>
      </p:sp>
    </p:spTree>
    <p:extLst>
      <p:ext uri="{BB962C8B-B14F-4D97-AF65-F5344CB8AC3E}">
        <p14:creationId xmlns:p14="http://schemas.microsoft.com/office/powerpoint/2010/main" val="325274640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コンテンツ プレースホルダー 11"/>
          <p:cNvSpPr>
            <a:spLocks noGrp="1"/>
          </p:cNvSpPr>
          <p:nvPr>
            <p:ph idx="1"/>
          </p:nvPr>
        </p:nvSpPr>
        <p:spPr>
          <a:xfrm>
            <a:off x="365760" y="3645725"/>
            <a:ext cx="11460480" cy="2710628"/>
          </a:xfrm>
        </p:spPr>
        <p:txBody>
          <a:bodyPr/>
          <a:lstStyle/>
          <a:p>
            <a:r>
              <a:rPr lang="ja-JP" altLang="ja-JP" dirty="0"/>
              <a:t>（例） 法律による禁止は，個人の自由を侵害するなどの点から，一般に慎重であることが望まれる。そのため，特段必要性のあるもののみを法律で取り扱い，それ以外は，個人がそれぞれマナーを守るという自発的な取り組みに期待することになる。</a:t>
            </a:r>
          </a:p>
          <a:p>
            <a:endParaRPr lang="ja-JP" altLang="en-US" dirty="0"/>
          </a:p>
          <a:p>
            <a:endParaRPr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127</a:t>
            </a:fld>
            <a:endParaRPr lang="ja-JP" altLang="en-US"/>
          </a:p>
        </p:txBody>
      </p:sp>
      <p:sp>
        <p:nvSpPr>
          <p:cNvPr id="4" name="テキスト プレースホルダー 3"/>
          <p:cNvSpPr>
            <a:spLocks noGrp="1"/>
          </p:cNvSpPr>
          <p:nvPr>
            <p:ph type="body" sz="quarter" idx="13"/>
          </p:nvPr>
        </p:nvSpPr>
        <p:spPr/>
        <p:txBody>
          <a:bodyPr/>
          <a:lstStyle/>
          <a:p>
            <a:r>
              <a:rPr lang="en-US" altLang="ja-JP"/>
              <a:t>1</a:t>
            </a:r>
            <a:r>
              <a:rPr lang="ja-JP" altLang="en-US"/>
              <a:t>章 情報社会　</a:t>
            </a:r>
            <a:r>
              <a:rPr lang="en-US" altLang="ja-JP"/>
              <a:t>09</a:t>
            </a:r>
            <a:r>
              <a:rPr lang="ja-JP" altLang="en-US"/>
              <a:t> </a:t>
            </a:r>
            <a:r>
              <a:rPr lang="ja-JP" altLang="ja-JP"/>
              <a:t>情報</a:t>
            </a:r>
            <a:r>
              <a:rPr lang="ja-JP" altLang="en-US"/>
              <a:t>モラルと個人の責任</a:t>
            </a:r>
            <a:endParaRPr lang="ja-JP" altLang="ja-JP"/>
          </a:p>
          <a:p>
            <a:endParaRPr lang="ja-JP" altLang="en-US" dirty="0"/>
          </a:p>
        </p:txBody>
      </p:sp>
      <p:sp>
        <p:nvSpPr>
          <p:cNvPr id="20" name="テキスト プレースホルダー 19"/>
          <p:cNvSpPr>
            <a:spLocks noGrp="1"/>
          </p:cNvSpPr>
          <p:nvPr>
            <p:ph type="body" sz="quarter" idx="14"/>
          </p:nvPr>
        </p:nvSpPr>
        <p:spPr/>
        <p:txBody>
          <a:bodyPr/>
          <a:lstStyle/>
          <a:p>
            <a:r>
              <a:rPr kumimoji="1" lang="en-US" altLang="ja-JP" dirty="0" smtClean="0"/>
              <a:t>p19</a:t>
            </a:r>
            <a:endParaRPr kumimoji="1" lang="ja-JP" altLang="en-US" dirty="0"/>
          </a:p>
        </p:txBody>
      </p:sp>
      <p:sp>
        <p:nvSpPr>
          <p:cNvPr id="6" name="テキスト プレースホルダー 5"/>
          <p:cNvSpPr>
            <a:spLocks noGrp="1"/>
          </p:cNvSpPr>
          <p:nvPr>
            <p:ph type="body" sz="quarter" idx="15"/>
          </p:nvPr>
        </p:nvSpPr>
        <p:spPr>
          <a:xfrm>
            <a:off x="365760" y="979697"/>
            <a:ext cx="11460480" cy="2483468"/>
          </a:xfrm>
        </p:spPr>
        <p:txBody>
          <a:bodyPr>
            <a:normAutofit/>
          </a:bodyPr>
          <a:lstStyle/>
          <a:p>
            <a:r>
              <a:rPr lang="ja-JP" altLang="ja-JP" dirty="0"/>
              <a:t>トラブルを招く行動にはさまざまなものがあるが，その中には法律で禁止されているものと，法律では禁止されておらず，マナーによる対応が期待されているものがある。それぞれがなぜそのような状態になっているのか考えなさい。</a:t>
            </a:r>
          </a:p>
        </p:txBody>
      </p:sp>
      <p:sp>
        <p:nvSpPr>
          <p:cNvPr id="7" name="タイトル 6"/>
          <p:cNvSpPr>
            <a:spLocks noGrp="1"/>
          </p:cNvSpPr>
          <p:nvPr>
            <p:ph type="title"/>
          </p:nvPr>
        </p:nvSpPr>
        <p:spPr/>
        <p:txBody>
          <a:bodyPr/>
          <a:lstStyle/>
          <a:p>
            <a:r>
              <a:rPr lang="ja-JP" altLang="en-US"/>
              <a:t>問題</a:t>
            </a:r>
            <a:endParaRPr lang="ja-JP" altLang="en-US" dirty="0"/>
          </a:p>
        </p:txBody>
      </p:sp>
    </p:spTree>
    <p:extLst>
      <p:ext uri="{BB962C8B-B14F-4D97-AF65-F5344CB8AC3E}">
        <p14:creationId xmlns:p14="http://schemas.microsoft.com/office/powerpoint/2010/main" val="54989310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プレースホルダー 10"/>
          <p:cNvSpPr>
            <a:spLocks noGrp="1"/>
          </p:cNvSpPr>
          <p:nvPr>
            <p:ph type="body" sz="quarter" idx="16"/>
          </p:nvPr>
        </p:nvSpPr>
        <p:spPr/>
        <p:txBody>
          <a:bodyPr/>
          <a:lstStyle/>
          <a:p>
            <a:r>
              <a:rPr lang="ja-JP" altLang="ja-JP" dirty="0" smtClean="0"/>
              <a:t>インターネット</a:t>
            </a:r>
            <a:r>
              <a:rPr lang="ja-JP" altLang="ja-JP" dirty="0"/>
              <a:t>やスマートフォンを使用するときには，</a:t>
            </a:r>
            <a:r>
              <a:rPr lang="ja-JP" altLang="ja-JP" dirty="0" smtClean="0"/>
              <a:t>さまざまな</a:t>
            </a:r>
            <a:r>
              <a:rPr lang="ja-JP" altLang="en-US" dirty="0"/>
              <a:t>こと</a:t>
            </a:r>
            <a:r>
              <a:rPr lang="ja-JP" altLang="en-US" dirty="0" smtClean="0"/>
              <a:t>に配慮する必要</a:t>
            </a:r>
            <a:r>
              <a:rPr lang="ja-JP" altLang="ja-JP" dirty="0" smtClean="0"/>
              <a:t>が</a:t>
            </a:r>
            <a:r>
              <a:rPr lang="ja-JP" altLang="ja-JP" dirty="0"/>
              <a:t>ある。</a:t>
            </a:r>
          </a:p>
          <a:p>
            <a:pPr marL="457200" indent="-457200">
              <a:buFont typeface="Arial" panose="020B0604020202020204" pitchFamily="34" charset="0"/>
              <a:buChar char="•"/>
            </a:pPr>
            <a:r>
              <a:rPr lang="ja-JP" altLang="ja-JP" dirty="0"/>
              <a:t>個人情報やプライバシーに関する情報を発信しない。</a:t>
            </a:r>
          </a:p>
          <a:p>
            <a:pPr marL="457200" indent="-457200">
              <a:buFont typeface="Arial" panose="020B0604020202020204" pitchFamily="34" charset="0"/>
              <a:buChar char="•"/>
            </a:pPr>
            <a:r>
              <a:rPr lang="ja-JP" altLang="ja-JP" dirty="0"/>
              <a:t>誹謗中傷やネットいじめを行わない。</a:t>
            </a:r>
          </a:p>
          <a:p>
            <a:pPr marL="457200" indent="-457200">
              <a:buFont typeface="Arial" panose="020B0604020202020204" pitchFamily="34" charset="0"/>
              <a:buChar char="•"/>
            </a:pPr>
            <a:r>
              <a:rPr lang="ja-JP" altLang="ja-JP" dirty="0"/>
              <a:t>他人に誤解を与えないよう，丁寧な文章を作って発信する。</a:t>
            </a:r>
          </a:p>
          <a:p>
            <a:pPr marL="457200" indent="-457200">
              <a:buFont typeface="Arial" panose="020B0604020202020204" pitchFamily="34" charset="0"/>
              <a:buChar char="•"/>
            </a:pPr>
            <a:r>
              <a:rPr lang="ja-JP" altLang="ja-JP" dirty="0"/>
              <a:t>緊急でない限り，すぐに返信するよう強要しない。</a:t>
            </a:r>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128</a:t>
            </a:fld>
            <a:endParaRPr lang="ja-JP" altLang="en-US"/>
          </a:p>
        </p:txBody>
      </p:sp>
      <p:sp>
        <p:nvSpPr>
          <p:cNvPr id="4" name="テキスト プレースホルダー 3"/>
          <p:cNvSpPr>
            <a:spLocks noGrp="1"/>
          </p:cNvSpPr>
          <p:nvPr>
            <p:ph type="body" sz="quarter" idx="13"/>
          </p:nvPr>
        </p:nvSpPr>
        <p:spPr/>
        <p:txBody>
          <a:bodyPr/>
          <a:lstStyle/>
          <a:p>
            <a:r>
              <a:rPr lang="en-US" altLang="ja-JP"/>
              <a:t>1</a:t>
            </a:r>
            <a:r>
              <a:rPr lang="ja-JP" altLang="en-US"/>
              <a:t>章 情報社会　</a:t>
            </a:r>
            <a:r>
              <a:rPr lang="en-US" altLang="ja-JP"/>
              <a:t>09</a:t>
            </a:r>
            <a:r>
              <a:rPr lang="ja-JP" altLang="en-US"/>
              <a:t> </a:t>
            </a:r>
            <a:r>
              <a:rPr lang="ja-JP" altLang="ja-JP"/>
              <a:t>情報</a:t>
            </a:r>
            <a:r>
              <a:rPr lang="ja-JP" altLang="en-US"/>
              <a:t>モラルと個人の責任</a:t>
            </a:r>
            <a:endParaRPr lang="ja-JP" altLang="ja-JP"/>
          </a:p>
          <a:p>
            <a:endParaRPr lang="ja-JP" altLang="en-US" dirty="0"/>
          </a:p>
        </p:txBody>
      </p:sp>
      <p:sp>
        <p:nvSpPr>
          <p:cNvPr id="5" name="テキスト プレースホルダー 4"/>
          <p:cNvSpPr>
            <a:spLocks noGrp="1"/>
          </p:cNvSpPr>
          <p:nvPr>
            <p:ph type="body" sz="quarter" idx="14"/>
          </p:nvPr>
        </p:nvSpPr>
        <p:spPr/>
        <p:txBody>
          <a:bodyPr/>
          <a:lstStyle/>
          <a:p>
            <a:r>
              <a:rPr lang="en-US" altLang="ja-JP"/>
              <a:t>p19</a:t>
            </a:r>
            <a:endParaRPr lang="ja-JP" altLang="en-US" dirty="0"/>
          </a:p>
        </p:txBody>
      </p:sp>
      <p:sp>
        <p:nvSpPr>
          <p:cNvPr id="6" name="テキスト プレースホルダー 5"/>
          <p:cNvSpPr>
            <a:spLocks noGrp="1"/>
          </p:cNvSpPr>
          <p:nvPr>
            <p:ph type="body" sz="quarter" idx="15"/>
          </p:nvPr>
        </p:nvSpPr>
        <p:spPr/>
        <p:txBody>
          <a:bodyPr/>
          <a:lstStyle/>
          <a:p>
            <a:r>
              <a:rPr lang="ja-JP" altLang="en-US" dirty="0"/>
              <a:t>傷つかない傷つけないために</a:t>
            </a:r>
            <a:endParaRPr lang="ja-JP" altLang="ja-JP" dirty="0"/>
          </a:p>
        </p:txBody>
      </p:sp>
    </p:spTree>
    <p:extLst>
      <p:ext uri="{BB962C8B-B14F-4D97-AF65-F5344CB8AC3E}">
        <p14:creationId xmlns:p14="http://schemas.microsoft.com/office/powerpoint/2010/main" val="309912798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プレースホルダー 12"/>
          <p:cNvSpPr>
            <a:spLocks noGrp="1"/>
          </p:cNvSpPr>
          <p:nvPr>
            <p:ph type="body" sz="quarter" idx="16"/>
          </p:nvPr>
        </p:nvSpPr>
        <p:spPr/>
        <p:txBody>
          <a:bodyPr/>
          <a:lstStyle/>
          <a:p>
            <a:pPr marL="457200" indent="-457200">
              <a:buFont typeface="Arial" panose="020B0604020202020204" pitchFamily="34" charset="0"/>
              <a:buChar char="•"/>
            </a:pPr>
            <a:r>
              <a:rPr lang="ja-JP" altLang="ja-JP" dirty="0"/>
              <a:t>歩いているとき，食事や会話をしているときには，スマートフォンを使わない。</a:t>
            </a:r>
          </a:p>
          <a:p>
            <a:pPr marL="457200" indent="-457200">
              <a:buFont typeface="Arial" panose="020B0604020202020204" pitchFamily="34" charset="0"/>
              <a:buChar char="•"/>
            </a:pPr>
            <a:r>
              <a:rPr lang="ja-JP" altLang="ja-JP" dirty="0"/>
              <a:t>写真を撮影するときには，相手の許可を得る。</a:t>
            </a:r>
          </a:p>
          <a:p>
            <a:pPr marL="457200" indent="-457200">
              <a:buFont typeface="Arial" panose="020B0604020202020204" pitchFamily="34" charset="0"/>
              <a:buChar char="•"/>
            </a:pPr>
            <a:r>
              <a:rPr lang="ja-JP" altLang="ja-JP" dirty="0"/>
              <a:t>本を買わずに，その紙面を撮影しない。</a:t>
            </a:r>
          </a:p>
          <a:p>
            <a:pPr marL="457200" indent="-457200">
              <a:buFont typeface="Arial" panose="020B0604020202020204" pitchFamily="34" charset="0"/>
              <a:buChar char="•"/>
            </a:pPr>
            <a:r>
              <a:rPr lang="ja-JP" altLang="ja-JP" dirty="0"/>
              <a:t>写真を撮影するために，周囲の人に迷惑をかけない。</a:t>
            </a:r>
          </a:p>
          <a:p>
            <a:endParaRPr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129</a:t>
            </a:fld>
            <a:endParaRPr lang="ja-JP" altLang="en-US"/>
          </a:p>
        </p:txBody>
      </p:sp>
      <p:sp>
        <p:nvSpPr>
          <p:cNvPr id="4" name="テキスト プレースホルダー 3"/>
          <p:cNvSpPr>
            <a:spLocks noGrp="1"/>
          </p:cNvSpPr>
          <p:nvPr>
            <p:ph type="body" sz="quarter" idx="13"/>
          </p:nvPr>
        </p:nvSpPr>
        <p:spPr/>
        <p:txBody>
          <a:bodyPr/>
          <a:lstStyle/>
          <a:p>
            <a:r>
              <a:rPr lang="en-US" altLang="ja-JP"/>
              <a:t>1</a:t>
            </a:r>
            <a:r>
              <a:rPr lang="ja-JP" altLang="en-US"/>
              <a:t>章 情報社会　</a:t>
            </a:r>
            <a:r>
              <a:rPr lang="en-US" altLang="ja-JP"/>
              <a:t>09</a:t>
            </a:r>
            <a:r>
              <a:rPr lang="ja-JP" altLang="en-US"/>
              <a:t> </a:t>
            </a:r>
            <a:r>
              <a:rPr lang="ja-JP" altLang="ja-JP"/>
              <a:t>情報</a:t>
            </a:r>
            <a:r>
              <a:rPr lang="ja-JP" altLang="en-US"/>
              <a:t>モラルと個人の責任</a:t>
            </a:r>
            <a:endParaRPr lang="ja-JP" altLang="ja-JP"/>
          </a:p>
          <a:p>
            <a:endParaRPr lang="ja-JP" altLang="en-US" dirty="0"/>
          </a:p>
        </p:txBody>
      </p:sp>
      <p:sp>
        <p:nvSpPr>
          <p:cNvPr id="5" name="テキスト プレースホルダー 4"/>
          <p:cNvSpPr>
            <a:spLocks noGrp="1"/>
          </p:cNvSpPr>
          <p:nvPr>
            <p:ph type="body" sz="quarter" idx="14"/>
          </p:nvPr>
        </p:nvSpPr>
        <p:spPr/>
        <p:txBody>
          <a:bodyPr/>
          <a:lstStyle/>
          <a:p>
            <a:r>
              <a:rPr lang="en-US" altLang="ja-JP"/>
              <a:t>p19</a:t>
            </a:r>
            <a:endParaRPr lang="ja-JP" altLang="en-US" dirty="0"/>
          </a:p>
        </p:txBody>
      </p:sp>
      <p:sp>
        <p:nvSpPr>
          <p:cNvPr id="6" name="テキスト プレースホルダー 5"/>
          <p:cNvSpPr>
            <a:spLocks noGrp="1"/>
          </p:cNvSpPr>
          <p:nvPr>
            <p:ph type="body" sz="quarter" idx="15"/>
          </p:nvPr>
        </p:nvSpPr>
        <p:spPr/>
        <p:txBody>
          <a:bodyPr/>
          <a:lstStyle/>
          <a:p>
            <a:r>
              <a:rPr lang="ja-JP" altLang="en-US" dirty="0" smtClean="0"/>
              <a:t>傷つかない傷つけないために</a:t>
            </a:r>
            <a:endParaRPr lang="ja-JP" altLang="ja-JP" dirty="0"/>
          </a:p>
        </p:txBody>
      </p:sp>
      <p:pic>
        <p:nvPicPr>
          <p:cNvPr id="2" name="図 1"/>
          <p:cNvPicPr>
            <a:picLocks noChangeAspect="1"/>
          </p:cNvPicPr>
          <p:nvPr/>
        </p:nvPicPr>
        <p:blipFill>
          <a:blip r:embed="rId2"/>
          <a:stretch>
            <a:fillRect/>
          </a:stretch>
        </p:blipFill>
        <p:spPr>
          <a:xfrm>
            <a:off x="1532383" y="4173985"/>
            <a:ext cx="3696439" cy="2517928"/>
          </a:xfrm>
          <a:prstGeom prst="rect">
            <a:avLst/>
          </a:prstGeom>
        </p:spPr>
      </p:pic>
      <p:pic>
        <p:nvPicPr>
          <p:cNvPr id="9" name="図 8"/>
          <p:cNvPicPr>
            <a:picLocks noChangeAspect="1"/>
          </p:cNvPicPr>
          <p:nvPr/>
        </p:nvPicPr>
        <p:blipFill>
          <a:blip r:embed="rId3"/>
          <a:stretch>
            <a:fillRect/>
          </a:stretch>
        </p:blipFill>
        <p:spPr>
          <a:xfrm>
            <a:off x="5651788" y="3985023"/>
            <a:ext cx="5183948" cy="2553890"/>
          </a:xfrm>
          <a:prstGeom prst="rect">
            <a:avLst/>
          </a:prstGeom>
        </p:spPr>
      </p:pic>
    </p:spTree>
    <p:extLst>
      <p:ext uri="{BB962C8B-B14F-4D97-AF65-F5344CB8AC3E}">
        <p14:creationId xmlns:p14="http://schemas.microsoft.com/office/powerpoint/2010/main" val="37447881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4294967295"/>
          </p:nvPr>
        </p:nvSpPr>
        <p:spPr>
          <a:xfrm>
            <a:off x="478971" y="1254035"/>
            <a:ext cx="11155681" cy="5146765"/>
          </a:xfrm>
        </p:spPr>
        <p:txBody>
          <a:bodyPr>
            <a:normAutofit/>
          </a:bodyPr>
          <a:lstStyle/>
          <a:p>
            <a:r>
              <a:rPr lang="ja-JP" altLang="ja-JP" dirty="0"/>
              <a:t>社会の情報化</a:t>
            </a:r>
            <a:r>
              <a:rPr lang="ja-JP" altLang="en-US" dirty="0"/>
              <a:t>の進展→</a:t>
            </a:r>
            <a:r>
              <a:rPr lang="ja-JP" altLang="ja-JP" dirty="0"/>
              <a:t>大量の情報があふれる</a:t>
            </a:r>
            <a:endParaRPr lang="en-US" altLang="ja-JP" dirty="0"/>
          </a:p>
          <a:p>
            <a:pPr lvl="1"/>
            <a:r>
              <a:rPr lang="ja-JP" altLang="ja-JP" dirty="0"/>
              <a:t>自分にとって本当に必要か，信頼してもよいかを判断</a:t>
            </a:r>
            <a:endParaRPr lang="en-US" altLang="ja-JP" dirty="0"/>
          </a:p>
          <a:p>
            <a:pPr lvl="1"/>
            <a:r>
              <a:rPr lang="ja-JP" altLang="en-US" dirty="0"/>
              <a:t>→</a:t>
            </a:r>
            <a:r>
              <a:rPr lang="ja-JP" altLang="ja-JP" dirty="0"/>
              <a:t>情報を評価するという視点</a:t>
            </a:r>
            <a:r>
              <a:rPr lang="ja-JP" altLang="en-US" dirty="0"/>
              <a:t>が</a:t>
            </a:r>
            <a:r>
              <a:rPr lang="ja-JP" altLang="ja-JP" dirty="0"/>
              <a:t>必要</a:t>
            </a:r>
            <a:endParaRPr lang="en-US" altLang="ja-JP" dirty="0"/>
          </a:p>
          <a:p>
            <a:endParaRPr lang="en-US" altLang="ja-JP" dirty="0"/>
          </a:p>
          <a:p>
            <a:r>
              <a:rPr lang="ja-JP" altLang="ja-JP" dirty="0"/>
              <a:t>情報を評価するためのポイント</a:t>
            </a:r>
          </a:p>
          <a:p>
            <a:r>
              <a:rPr lang="ja-JP" altLang="ja-JP" dirty="0"/>
              <a:t>　</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13</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情報社会　</a:t>
            </a:r>
            <a:r>
              <a:rPr lang="en-US" altLang="ja-JP" dirty="0"/>
              <a:t>01 </a:t>
            </a:r>
            <a:r>
              <a:rPr lang="ja-JP" altLang="en-US" dirty="0"/>
              <a:t>情報とその特性</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a:t>p3</a:t>
            </a:r>
            <a:endParaRPr kumimoji="1" lang="ja-JP" altLang="en-US" dirty="0"/>
          </a:p>
        </p:txBody>
      </p:sp>
      <p:sp>
        <p:nvSpPr>
          <p:cNvPr id="6" name="テキスト プレースホルダー 5"/>
          <p:cNvSpPr>
            <a:spLocks noGrp="1"/>
          </p:cNvSpPr>
          <p:nvPr>
            <p:ph type="body" sz="quarter" idx="15"/>
          </p:nvPr>
        </p:nvSpPr>
        <p:spPr/>
        <p:txBody>
          <a:bodyPr/>
          <a:lstStyle/>
          <a:p>
            <a:r>
              <a:rPr kumimoji="1" lang="ja-JP" altLang="en-US" dirty="0"/>
              <a:t>情報の評価</a:t>
            </a:r>
          </a:p>
        </p:txBody>
      </p:sp>
    </p:spTree>
    <p:extLst>
      <p:ext uri="{BB962C8B-B14F-4D97-AF65-F5344CB8AC3E}">
        <p14:creationId xmlns:p14="http://schemas.microsoft.com/office/powerpoint/2010/main" val="311029234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sz="half" idx="1"/>
          </p:nvPr>
        </p:nvSpPr>
        <p:spPr>
          <a:xfrm>
            <a:off x="215054" y="1449072"/>
            <a:ext cx="11736801" cy="4921248"/>
          </a:xfrm>
        </p:spPr>
        <p:txBody>
          <a:bodyPr>
            <a:normAutofit/>
          </a:bodyPr>
          <a:lstStyle/>
          <a:p>
            <a:r>
              <a:rPr lang="ja-JP" altLang="en-US" b="1" dirty="0" smtClean="0">
                <a:solidFill>
                  <a:srgbClr val="0073BD"/>
                </a:solidFill>
              </a:rPr>
              <a:t>▶ </a:t>
            </a:r>
            <a:r>
              <a:rPr lang="ja-JP" altLang="ja-JP" dirty="0" smtClean="0"/>
              <a:t>法律</a:t>
            </a:r>
            <a:r>
              <a:rPr lang="ja-JP" altLang="ja-JP" dirty="0"/>
              <a:t>や制度だけでは不十分</a:t>
            </a:r>
            <a:endParaRPr lang="ja-JP" altLang="en-US" dirty="0"/>
          </a:p>
          <a:p>
            <a:endParaRPr lang="en-US" altLang="ja-JP" dirty="0"/>
          </a:p>
          <a:p>
            <a:r>
              <a:rPr lang="ja-JP" altLang="en-US" b="1" dirty="0" smtClean="0">
                <a:solidFill>
                  <a:srgbClr val="0073BD"/>
                </a:solidFill>
              </a:rPr>
              <a:t>▶ </a:t>
            </a:r>
            <a:r>
              <a:rPr lang="ja-JP" altLang="ja-JP" dirty="0" smtClean="0"/>
              <a:t>マナー</a:t>
            </a:r>
            <a:r>
              <a:rPr lang="ja-JP" altLang="ja-JP" dirty="0"/>
              <a:t>が大切</a:t>
            </a:r>
            <a:endParaRPr kumimoji="1"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130</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smtClean="0"/>
              <a:t>09 </a:t>
            </a:r>
            <a:r>
              <a:rPr lang="ja-JP" altLang="en-US" dirty="0" smtClean="0"/>
              <a:t>情報モラルと個人の責任</a:t>
            </a:r>
            <a:endParaRPr lang="ja-JP" altLang="en-US" dirty="0"/>
          </a:p>
          <a:p>
            <a:endParaRPr kumimoji="1" lang="ja-JP" altLang="en-US" dirty="0"/>
          </a:p>
        </p:txBody>
      </p:sp>
      <p:sp>
        <p:nvSpPr>
          <p:cNvPr id="6" name="テキスト プレースホルダー 5"/>
          <p:cNvSpPr>
            <a:spLocks noGrp="1"/>
          </p:cNvSpPr>
          <p:nvPr>
            <p:ph type="body" sz="quarter" idx="14"/>
          </p:nvPr>
        </p:nvSpPr>
        <p:spPr/>
        <p:txBody>
          <a:bodyPr/>
          <a:lstStyle/>
          <a:p>
            <a:r>
              <a:rPr lang="en-US" altLang="ja-JP" dirty="0" smtClean="0"/>
              <a:t>p19</a:t>
            </a:r>
            <a:endParaRPr lang="ja-JP" altLang="en-US" dirty="0"/>
          </a:p>
        </p:txBody>
      </p:sp>
      <p:sp>
        <p:nvSpPr>
          <p:cNvPr id="7" name="テキスト プレースホルダー 6"/>
          <p:cNvSpPr>
            <a:spLocks noGrp="1"/>
          </p:cNvSpPr>
          <p:nvPr>
            <p:ph type="body" sz="quarter" idx="15"/>
          </p:nvPr>
        </p:nvSpPr>
        <p:spPr/>
        <p:txBody>
          <a:bodyPr/>
          <a:lstStyle/>
          <a:p>
            <a:r>
              <a:rPr kumimoji="1" lang="ja-JP" altLang="en-US" dirty="0" smtClean="0"/>
              <a:t>まとめ</a:t>
            </a:r>
            <a:endParaRPr kumimoji="1" lang="ja-JP" altLang="en-US" dirty="0"/>
          </a:p>
        </p:txBody>
      </p:sp>
    </p:spTree>
    <p:extLst>
      <p:ext uri="{BB962C8B-B14F-4D97-AF65-F5344CB8AC3E}">
        <p14:creationId xmlns:p14="http://schemas.microsoft.com/office/powerpoint/2010/main" val="337558708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dirty="0"/>
              <a:t>情報技術の進歩と役割</a:t>
            </a:r>
          </a:p>
        </p:txBody>
      </p:sp>
      <p:sp>
        <p:nvSpPr>
          <p:cNvPr id="3" name="テキスト プレースホルダー 2"/>
          <p:cNvSpPr>
            <a:spLocks noGrp="1"/>
          </p:cNvSpPr>
          <p:nvPr>
            <p:ph type="body" idx="1"/>
          </p:nvPr>
        </p:nvSpPr>
        <p:spPr/>
        <p:txBody>
          <a:bodyPr>
            <a:normAutofit fontScale="92500" lnSpcReduction="10000"/>
          </a:bodyPr>
          <a:lstStyle/>
          <a:p>
            <a:r>
              <a:rPr lang="ja-JP" altLang="ja-JP" b="1" dirty="0"/>
              <a:t>電子商取引</a:t>
            </a:r>
            <a:endParaRPr kumimoji="1"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131</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a:t>10</a:t>
            </a:r>
            <a:r>
              <a:rPr lang="ja-JP" altLang="en-US" dirty="0"/>
              <a:t> 情報技術の進歩と役割</a:t>
            </a:r>
            <a:endParaRPr kumimoji="1" lang="ja-JP" altLang="en-US" dirty="0"/>
          </a:p>
        </p:txBody>
      </p:sp>
      <p:sp>
        <p:nvSpPr>
          <p:cNvPr id="6" name="テキスト プレースホルダー 5"/>
          <p:cNvSpPr>
            <a:spLocks noGrp="1"/>
          </p:cNvSpPr>
          <p:nvPr>
            <p:ph type="body" sz="quarter" idx="14"/>
          </p:nvPr>
        </p:nvSpPr>
        <p:spPr/>
        <p:txBody>
          <a:bodyPr/>
          <a:lstStyle/>
          <a:p>
            <a:r>
              <a:rPr kumimoji="1" lang="en-US" altLang="ja-JP" dirty="0"/>
              <a:t>p20</a:t>
            </a:r>
            <a:endParaRPr kumimoji="1" lang="ja-JP" altLang="en-US" dirty="0"/>
          </a:p>
        </p:txBody>
      </p:sp>
      <p:sp>
        <p:nvSpPr>
          <p:cNvPr id="7" name="テキスト プレースホルダー 6"/>
          <p:cNvSpPr>
            <a:spLocks noGrp="1"/>
          </p:cNvSpPr>
          <p:nvPr>
            <p:ph type="body" idx="15"/>
          </p:nvPr>
        </p:nvSpPr>
        <p:spPr/>
        <p:txBody>
          <a:bodyPr>
            <a:normAutofit lnSpcReduction="10000"/>
          </a:bodyPr>
          <a:lstStyle/>
          <a:p>
            <a:r>
              <a:rPr kumimoji="1" lang="en-US" altLang="ja-JP" dirty="0"/>
              <a:t>1</a:t>
            </a:r>
            <a:endParaRPr kumimoji="1" lang="ja-JP" altLang="en-US" dirty="0"/>
          </a:p>
        </p:txBody>
      </p:sp>
      <p:sp>
        <p:nvSpPr>
          <p:cNvPr id="8" name="テキスト プレースホルダー 7"/>
          <p:cNvSpPr>
            <a:spLocks noGrp="1"/>
          </p:cNvSpPr>
          <p:nvPr>
            <p:ph type="body" idx="16"/>
          </p:nvPr>
        </p:nvSpPr>
        <p:spPr/>
        <p:txBody>
          <a:bodyPr>
            <a:normAutofit fontScale="92500" lnSpcReduction="10000"/>
          </a:bodyPr>
          <a:lstStyle/>
          <a:p>
            <a:r>
              <a:rPr lang="en-US" altLang="ja-JP" b="1" dirty="0"/>
              <a:t>RFID</a:t>
            </a:r>
            <a:endParaRPr kumimoji="1" lang="ja-JP" altLang="en-US" dirty="0"/>
          </a:p>
        </p:txBody>
      </p:sp>
      <p:sp>
        <p:nvSpPr>
          <p:cNvPr id="9" name="テキスト プレースホルダー 8"/>
          <p:cNvSpPr>
            <a:spLocks noGrp="1"/>
          </p:cNvSpPr>
          <p:nvPr>
            <p:ph type="body" idx="18"/>
          </p:nvPr>
        </p:nvSpPr>
        <p:spPr/>
        <p:txBody>
          <a:bodyPr>
            <a:normAutofit fontScale="92500" lnSpcReduction="10000"/>
          </a:bodyPr>
          <a:lstStyle/>
          <a:p>
            <a:r>
              <a:rPr lang="ja-JP" altLang="ja-JP" b="1" dirty="0"/>
              <a:t>バーチャルリアリティと拡張現実</a:t>
            </a:r>
            <a:endParaRPr kumimoji="1" lang="ja-JP" altLang="en-US" dirty="0"/>
          </a:p>
        </p:txBody>
      </p:sp>
      <p:sp>
        <p:nvSpPr>
          <p:cNvPr id="10" name="テキスト プレースホルダー 9"/>
          <p:cNvSpPr>
            <a:spLocks noGrp="1"/>
          </p:cNvSpPr>
          <p:nvPr>
            <p:ph type="body" idx="20"/>
          </p:nvPr>
        </p:nvSpPr>
        <p:spPr/>
        <p:txBody>
          <a:bodyPr>
            <a:normAutofit fontScale="92500" lnSpcReduction="10000"/>
          </a:bodyPr>
          <a:lstStyle/>
          <a:p>
            <a:r>
              <a:rPr lang="ja-JP" altLang="ja-JP" b="1" dirty="0"/>
              <a:t>ナビゲーションシステム</a:t>
            </a:r>
            <a:endParaRPr kumimoji="1" lang="ja-JP" altLang="en-US" dirty="0"/>
          </a:p>
        </p:txBody>
      </p:sp>
      <p:sp>
        <p:nvSpPr>
          <p:cNvPr id="12" name="テキスト プレースホルダー 11"/>
          <p:cNvSpPr>
            <a:spLocks noGrp="1"/>
          </p:cNvSpPr>
          <p:nvPr>
            <p:ph type="body" sz="quarter" idx="24"/>
          </p:nvPr>
        </p:nvSpPr>
        <p:spPr/>
        <p:txBody>
          <a:bodyPr/>
          <a:lstStyle/>
          <a:p>
            <a:r>
              <a:rPr kumimoji="1" lang="en-US" altLang="ja-JP" dirty="0"/>
              <a:t>10</a:t>
            </a:r>
            <a:endParaRPr kumimoji="1" lang="ja-JP" altLang="en-US" dirty="0"/>
          </a:p>
        </p:txBody>
      </p:sp>
      <p:sp>
        <p:nvSpPr>
          <p:cNvPr id="13" name="テキスト プレースホルダー 12"/>
          <p:cNvSpPr>
            <a:spLocks noGrp="1"/>
          </p:cNvSpPr>
          <p:nvPr>
            <p:ph type="body" sz="quarter" idx="25"/>
          </p:nvPr>
        </p:nvSpPr>
        <p:spPr/>
        <p:txBody>
          <a:bodyPr>
            <a:normAutofit/>
          </a:bodyPr>
          <a:lstStyle/>
          <a:p>
            <a:r>
              <a:rPr lang="ja-JP" altLang="ja-JP" dirty="0"/>
              <a:t>急速に進歩する情報技術。私たちの生活はどのように変化していくのだろうか。</a:t>
            </a:r>
          </a:p>
          <a:p>
            <a:endParaRPr kumimoji="1" lang="ja-JP" altLang="en-US" dirty="0"/>
          </a:p>
        </p:txBody>
      </p:sp>
      <p:sp>
        <p:nvSpPr>
          <p:cNvPr id="14" name="テキスト プレースホルダー 13"/>
          <p:cNvSpPr>
            <a:spLocks noGrp="1"/>
          </p:cNvSpPr>
          <p:nvPr>
            <p:ph type="body" idx="26"/>
          </p:nvPr>
        </p:nvSpPr>
        <p:spPr/>
        <p:txBody>
          <a:bodyPr>
            <a:normAutofit lnSpcReduction="10000"/>
          </a:bodyPr>
          <a:lstStyle/>
          <a:p>
            <a:r>
              <a:rPr kumimoji="1" lang="en-US" altLang="ja-JP" dirty="0"/>
              <a:t>2</a:t>
            </a:r>
            <a:endParaRPr kumimoji="1" lang="ja-JP" altLang="en-US" dirty="0"/>
          </a:p>
        </p:txBody>
      </p:sp>
      <p:sp>
        <p:nvSpPr>
          <p:cNvPr id="15" name="テキスト プレースホルダー 14"/>
          <p:cNvSpPr>
            <a:spLocks noGrp="1"/>
          </p:cNvSpPr>
          <p:nvPr>
            <p:ph type="body" idx="27"/>
          </p:nvPr>
        </p:nvSpPr>
        <p:spPr/>
        <p:txBody>
          <a:bodyPr>
            <a:normAutofit lnSpcReduction="10000"/>
          </a:bodyPr>
          <a:lstStyle/>
          <a:p>
            <a:r>
              <a:rPr kumimoji="1" lang="en-US" altLang="ja-JP" dirty="0"/>
              <a:t>3</a:t>
            </a:r>
            <a:endParaRPr kumimoji="1" lang="ja-JP" altLang="en-US" dirty="0"/>
          </a:p>
        </p:txBody>
      </p:sp>
      <p:sp>
        <p:nvSpPr>
          <p:cNvPr id="16" name="テキスト プレースホルダー 15"/>
          <p:cNvSpPr>
            <a:spLocks noGrp="1"/>
          </p:cNvSpPr>
          <p:nvPr>
            <p:ph type="body" idx="28"/>
          </p:nvPr>
        </p:nvSpPr>
        <p:spPr/>
        <p:txBody>
          <a:bodyPr>
            <a:normAutofit lnSpcReduction="10000"/>
          </a:bodyPr>
          <a:lstStyle/>
          <a:p>
            <a:r>
              <a:rPr kumimoji="1" lang="en-US" altLang="ja-JP" dirty="0"/>
              <a:t>4</a:t>
            </a:r>
            <a:endParaRPr kumimoji="1" lang="ja-JP" altLang="en-US" dirty="0"/>
          </a:p>
        </p:txBody>
      </p:sp>
    </p:spTree>
    <p:extLst>
      <p:ext uri="{BB962C8B-B14F-4D97-AF65-F5344CB8AC3E}">
        <p14:creationId xmlns:p14="http://schemas.microsoft.com/office/powerpoint/2010/main" val="358419914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lstStyle/>
          <a:p>
            <a:endParaRPr lang="en-US" altLang="ja-JP"/>
          </a:p>
          <a:p>
            <a:endParaRPr lang="en-US" altLang="ja-JP"/>
          </a:p>
          <a:p>
            <a:endParaRPr lang="en-US" altLang="ja-JP"/>
          </a:p>
          <a:p>
            <a:endParaRPr lang="en-US" altLang="ja-JP"/>
          </a:p>
          <a:p>
            <a:endParaRPr lang="en-US" altLang="ja-JP"/>
          </a:p>
          <a:p>
            <a:endParaRPr lang="en-US" altLang="ja-JP"/>
          </a:p>
          <a:p>
            <a:endParaRPr lang="en-US" altLang="ja-JP" dirty="0"/>
          </a:p>
        </p:txBody>
      </p:sp>
      <p:sp>
        <p:nvSpPr>
          <p:cNvPr id="2" name="タイトル 1"/>
          <p:cNvSpPr>
            <a:spLocks noGrp="1"/>
          </p:cNvSpPr>
          <p:nvPr>
            <p:ph type="title"/>
          </p:nvPr>
        </p:nvSpPr>
        <p:spPr/>
        <p:txBody>
          <a:bodyPr/>
          <a:lstStyle/>
          <a:p>
            <a:r>
              <a:rPr lang="en-US" altLang="ja-JP"/>
              <a:t>1</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132</a:t>
            </a:fld>
            <a:endParaRPr lang="ja-JP" altLang="en-US"/>
          </a:p>
        </p:txBody>
      </p:sp>
      <p:sp>
        <p:nvSpPr>
          <p:cNvPr id="5"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10</a:t>
            </a:r>
            <a:r>
              <a:rPr lang="ja-JP" altLang="en-US"/>
              <a:t> 情報技術の進歩と役割</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a:t>p20</a:t>
            </a:r>
            <a:endParaRPr lang="ja-JP" altLang="en-US" dirty="0"/>
          </a:p>
        </p:txBody>
      </p:sp>
      <p:sp>
        <p:nvSpPr>
          <p:cNvPr id="7" name="テキスト プレースホルダー 6"/>
          <p:cNvSpPr>
            <a:spLocks noGrp="1"/>
          </p:cNvSpPr>
          <p:nvPr>
            <p:ph type="body" sz="quarter" idx="15"/>
          </p:nvPr>
        </p:nvSpPr>
        <p:spPr/>
        <p:txBody>
          <a:bodyPr/>
          <a:lstStyle/>
          <a:p>
            <a:r>
              <a:rPr lang="ja-JP" altLang="ja-JP"/>
              <a:t>電子商取引</a:t>
            </a:r>
            <a:endParaRPr lang="ja-JP" altLang="en-US" dirty="0"/>
          </a:p>
        </p:txBody>
      </p:sp>
      <p:sp>
        <p:nvSpPr>
          <p:cNvPr id="15" name="正方形/長方形 14"/>
          <p:cNvSpPr/>
          <p:nvPr/>
        </p:nvSpPr>
        <p:spPr>
          <a:xfrm>
            <a:off x="1452209" y="5564478"/>
            <a:ext cx="8921115" cy="1106970"/>
          </a:xfrm>
          <a:prstGeom prst="rect">
            <a:avLst/>
          </a:prstGeom>
        </p:spPr>
        <p:txBody>
          <a:bodyPr wrap="square">
            <a:spAutoFit/>
          </a:bodyPr>
          <a:lstStyle/>
          <a:p>
            <a:pPr lvl="0">
              <a:lnSpc>
                <a:spcPct val="90000"/>
              </a:lnSpc>
              <a:spcBef>
                <a:spcPts val="1000"/>
              </a:spcBef>
            </a:pPr>
            <a:r>
              <a:rPr lang="ja-JP" altLang="ja-JP" sz="3200" b="1" dirty="0">
                <a:solidFill>
                  <a:prstClr val="black"/>
                </a:solidFill>
                <a:latin typeface="UD デジタル 教科書体 N-R" panose="02020400000000000000" pitchFamily="17" charset="-128"/>
                <a:ea typeface="UD デジタル 教科書体 N-R" panose="02020400000000000000" pitchFamily="17" charset="-128"/>
              </a:rPr>
              <a:t>▲図</a:t>
            </a:r>
            <a:r>
              <a:rPr lang="en-US" altLang="ja-JP" sz="3200" b="1" dirty="0">
                <a:solidFill>
                  <a:prstClr val="black"/>
                </a:solidFill>
                <a:latin typeface="UD デジタル 教科書体 N-R" panose="02020400000000000000" pitchFamily="17" charset="-128"/>
                <a:ea typeface="UD デジタル 教科書体 N-R" panose="02020400000000000000" pitchFamily="17" charset="-128"/>
              </a:rPr>
              <a:t>1 B to C </a:t>
            </a:r>
            <a:r>
              <a:rPr lang="ja-JP" altLang="ja-JP" sz="3200" b="1" dirty="0">
                <a:solidFill>
                  <a:prstClr val="black"/>
                </a:solidFill>
                <a:latin typeface="UD デジタル 教科書体 N-R" panose="02020400000000000000" pitchFamily="17" charset="-128"/>
                <a:ea typeface="UD デジタル 教科書体 N-R" panose="02020400000000000000" pitchFamily="17" charset="-128"/>
              </a:rPr>
              <a:t>電子商取引市場規模</a:t>
            </a:r>
            <a:endParaRPr lang="en-US" altLang="ja-JP" sz="3200" b="1" dirty="0">
              <a:solidFill>
                <a:prstClr val="black"/>
              </a:solidFill>
              <a:latin typeface="UD デジタル 教科書体 N-R" panose="02020400000000000000" pitchFamily="17" charset="-128"/>
              <a:ea typeface="UD デジタル 教科書体 N-R" panose="02020400000000000000" pitchFamily="17" charset="-128"/>
            </a:endParaRPr>
          </a:p>
          <a:p>
            <a:pPr lvl="0">
              <a:lnSpc>
                <a:spcPct val="90000"/>
              </a:lnSpc>
              <a:spcBef>
                <a:spcPts val="1000"/>
              </a:spcBef>
            </a:pPr>
            <a:r>
              <a:rPr lang="ja-JP" altLang="ja-JP" sz="3200" dirty="0">
                <a:solidFill>
                  <a:prstClr val="black"/>
                </a:solidFill>
                <a:latin typeface="UD デジタル 教科書体 N-R" panose="02020400000000000000" pitchFamily="17" charset="-128"/>
                <a:ea typeface="UD デジタル 教科書体 N-R" panose="02020400000000000000" pitchFamily="17" charset="-128"/>
              </a:rPr>
              <a:t>経済産業省「電子商取引に関する市場調査」</a:t>
            </a:r>
          </a:p>
        </p:txBody>
      </p:sp>
      <p:pic>
        <p:nvPicPr>
          <p:cNvPr id="8" name="図 7"/>
          <p:cNvPicPr>
            <a:picLocks noChangeAspect="1"/>
          </p:cNvPicPr>
          <p:nvPr/>
        </p:nvPicPr>
        <p:blipFill>
          <a:blip r:embed="rId2"/>
          <a:stretch>
            <a:fillRect/>
          </a:stretch>
        </p:blipFill>
        <p:spPr>
          <a:xfrm>
            <a:off x="1814185" y="1193127"/>
            <a:ext cx="7454226" cy="4336042"/>
          </a:xfrm>
          <a:prstGeom prst="rect">
            <a:avLst/>
          </a:prstGeom>
        </p:spPr>
      </p:pic>
    </p:spTree>
    <p:extLst>
      <p:ext uri="{BB962C8B-B14F-4D97-AF65-F5344CB8AC3E}">
        <p14:creationId xmlns:p14="http://schemas.microsoft.com/office/powerpoint/2010/main" val="92078424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normAutofit/>
          </a:bodyPr>
          <a:lstStyle/>
          <a:p>
            <a:r>
              <a:rPr lang="ja-JP" altLang="ja-JP" dirty="0"/>
              <a:t>インターネットの</a:t>
            </a:r>
            <a:r>
              <a:rPr lang="ja-JP" altLang="ja-JP" b="1" dirty="0"/>
              <a:t>電子商取引</a:t>
            </a:r>
            <a:endParaRPr lang="en-US" altLang="ja-JP" b="1" dirty="0"/>
          </a:p>
          <a:p>
            <a:pPr lvl="1"/>
            <a:r>
              <a:rPr lang="ja-JP" altLang="ja-JP" dirty="0"/>
              <a:t>店舗販売より広い範囲でより多くの相手とのビジネスを可能</a:t>
            </a:r>
            <a:endParaRPr lang="en-US" altLang="ja-JP" dirty="0"/>
          </a:p>
          <a:p>
            <a:pPr lvl="1"/>
            <a:r>
              <a:rPr lang="ja-JP" altLang="ja-JP" dirty="0"/>
              <a:t>価格，双方向サービス，利用のしやすさ</a:t>
            </a:r>
            <a:endParaRPr lang="en-US" altLang="ja-JP" dirty="0"/>
          </a:p>
          <a:p>
            <a:endParaRPr lang="ja-JP" altLang="ja-JP" dirty="0"/>
          </a:p>
          <a:p>
            <a:r>
              <a:rPr lang="ja-JP" altLang="ja-JP" dirty="0"/>
              <a:t>電子商取引は</a:t>
            </a:r>
            <a:r>
              <a:rPr lang="en-US" altLang="ja-JP" dirty="0"/>
              <a:t>3</a:t>
            </a:r>
            <a:r>
              <a:rPr lang="ja-JP" altLang="ja-JP" dirty="0"/>
              <a:t>種類</a:t>
            </a:r>
            <a:endParaRPr lang="en-US" altLang="ja-JP" dirty="0"/>
          </a:p>
          <a:p>
            <a:pPr lvl="1"/>
            <a:r>
              <a:rPr lang="ja-JP" altLang="ja-JP" dirty="0"/>
              <a:t>企業間の取り引き（</a:t>
            </a:r>
            <a:r>
              <a:rPr lang="en-US" altLang="ja-JP" dirty="0"/>
              <a:t>B to B</a:t>
            </a:r>
            <a:r>
              <a:rPr lang="ja-JP" altLang="ja-JP" dirty="0"/>
              <a:t>）</a:t>
            </a:r>
            <a:endParaRPr lang="en-US" altLang="ja-JP" dirty="0"/>
          </a:p>
          <a:p>
            <a:pPr lvl="1"/>
            <a:r>
              <a:rPr lang="ja-JP" altLang="ja-JP" dirty="0"/>
              <a:t>企業と個人との取り引き（</a:t>
            </a:r>
            <a:r>
              <a:rPr lang="en-US" altLang="ja-JP" dirty="0"/>
              <a:t>B to C</a:t>
            </a:r>
            <a:r>
              <a:rPr lang="ja-JP" altLang="ja-JP" dirty="0"/>
              <a:t>）</a:t>
            </a:r>
            <a:endParaRPr lang="en-US" altLang="ja-JP" dirty="0"/>
          </a:p>
          <a:p>
            <a:pPr lvl="1"/>
            <a:r>
              <a:rPr lang="ja-JP" altLang="ja-JP" dirty="0"/>
              <a:t>個人間の取り引き（</a:t>
            </a:r>
            <a:r>
              <a:rPr lang="en-US" altLang="ja-JP" dirty="0"/>
              <a:t>C to C</a:t>
            </a:r>
            <a:r>
              <a:rPr lang="ja-JP" altLang="ja-JP" dirty="0"/>
              <a:t>）</a:t>
            </a:r>
            <a:endParaRPr lang="en-US" altLang="ja-JP" dirty="0"/>
          </a:p>
          <a:p>
            <a:r>
              <a:rPr lang="ja-JP" altLang="ja-JP" b="1" dirty="0"/>
              <a:t>ネットオークション</a:t>
            </a:r>
            <a:r>
              <a:rPr lang="ja-JP" altLang="ja-JP" dirty="0"/>
              <a:t>のような個人間の取り引きも発展</a:t>
            </a:r>
          </a:p>
        </p:txBody>
      </p:sp>
      <p:sp>
        <p:nvSpPr>
          <p:cNvPr id="2" name="タイトル 1"/>
          <p:cNvSpPr>
            <a:spLocks noGrp="1"/>
          </p:cNvSpPr>
          <p:nvPr>
            <p:ph type="title"/>
          </p:nvPr>
        </p:nvSpPr>
        <p:spPr/>
        <p:txBody>
          <a:bodyPr/>
          <a:lstStyle/>
          <a:p>
            <a:r>
              <a:rPr lang="en-US" altLang="ja-JP"/>
              <a:t>1</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133</a:t>
            </a:fld>
            <a:endParaRPr lang="ja-JP" altLang="en-US"/>
          </a:p>
        </p:txBody>
      </p:sp>
      <p:sp>
        <p:nvSpPr>
          <p:cNvPr id="5"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10</a:t>
            </a:r>
            <a:r>
              <a:rPr lang="ja-JP" altLang="en-US"/>
              <a:t> 情報技術の進歩と役割</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a:t>p20</a:t>
            </a:r>
            <a:endParaRPr lang="ja-JP" altLang="en-US" dirty="0"/>
          </a:p>
        </p:txBody>
      </p:sp>
      <p:sp>
        <p:nvSpPr>
          <p:cNvPr id="7" name="テキスト プレースホルダー 6"/>
          <p:cNvSpPr>
            <a:spLocks noGrp="1"/>
          </p:cNvSpPr>
          <p:nvPr>
            <p:ph type="body" sz="quarter" idx="15"/>
          </p:nvPr>
        </p:nvSpPr>
        <p:spPr/>
        <p:txBody>
          <a:bodyPr/>
          <a:lstStyle/>
          <a:p>
            <a:r>
              <a:rPr lang="ja-JP" altLang="ja-JP"/>
              <a:t>電子商取引</a:t>
            </a:r>
            <a:endParaRPr lang="ja-JP" altLang="en-US" dirty="0"/>
          </a:p>
        </p:txBody>
      </p:sp>
    </p:spTree>
    <p:extLst>
      <p:ext uri="{BB962C8B-B14F-4D97-AF65-F5344CB8AC3E}">
        <p14:creationId xmlns:p14="http://schemas.microsoft.com/office/powerpoint/2010/main" val="335009158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lstStyle/>
          <a:p>
            <a:r>
              <a:rPr lang="ja-JP" altLang="ja-JP" dirty="0"/>
              <a:t>代金の支払い</a:t>
            </a:r>
            <a:endParaRPr lang="en-US" altLang="ja-JP" dirty="0"/>
          </a:p>
          <a:p>
            <a:pPr lvl="1"/>
            <a:r>
              <a:rPr lang="ja-JP" altLang="ja-JP" dirty="0"/>
              <a:t>クレジットカード</a:t>
            </a:r>
            <a:endParaRPr lang="en-US" altLang="ja-JP" dirty="0"/>
          </a:p>
          <a:p>
            <a:pPr lvl="1"/>
            <a:r>
              <a:rPr lang="ja-JP" altLang="ja-JP" dirty="0"/>
              <a:t>デビットカード</a:t>
            </a:r>
            <a:endParaRPr lang="en-US" altLang="ja-JP" dirty="0"/>
          </a:p>
          <a:p>
            <a:pPr lvl="1"/>
            <a:r>
              <a:rPr lang="ja-JP" altLang="ja-JP" b="1" dirty="0"/>
              <a:t>電子マネー</a:t>
            </a:r>
            <a:endParaRPr lang="en-US" altLang="ja-JP" b="1" dirty="0"/>
          </a:p>
          <a:p>
            <a:pPr lvl="2"/>
            <a:r>
              <a:rPr lang="ja-JP" altLang="ja-JP" dirty="0"/>
              <a:t>デジタル情報で通貨の働きをする</a:t>
            </a:r>
          </a:p>
        </p:txBody>
      </p:sp>
      <p:sp>
        <p:nvSpPr>
          <p:cNvPr id="2" name="タイトル 1"/>
          <p:cNvSpPr>
            <a:spLocks noGrp="1"/>
          </p:cNvSpPr>
          <p:nvPr>
            <p:ph type="title"/>
          </p:nvPr>
        </p:nvSpPr>
        <p:spPr/>
        <p:txBody>
          <a:bodyPr/>
          <a:lstStyle/>
          <a:p>
            <a:r>
              <a:rPr lang="en-US" altLang="ja-JP"/>
              <a:t>1</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134</a:t>
            </a:fld>
            <a:endParaRPr lang="ja-JP" altLang="en-US"/>
          </a:p>
        </p:txBody>
      </p:sp>
      <p:sp>
        <p:nvSpPr>
          <p:cNvPr id="5"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10</a:t>
            </a:r>
            <a:r>
              <a:rPr lang="ja-JP" altLang="en-US"/>
              <a:t> 情報技術の進歩と役割</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a:t>p20</a:t>
            </a:r>
            <a:endParaRPr lang="ja-JP" altLang="en-US" dirty="0"/>
          </a:p>
        </p:txBody>
      </p:sp>
      <p:sp>
        <p:nvSpPr>
          <p:cNvPr id="7" name="テキスト プレースホルダー 6"/>
          <p:cNvSpPr>
            <a:spLocks noGrp="1"/>
          </p:cNvSpPr>
          <p:nvPr>
            <p:ph type="body" sz="quarter" idx="15"/>
          </p:nvPr>
        </p:nvSpPr>
        <p:spPr/>
        <p:txBody>
          <a:bodyPr/>
          <a:lstStyle/>
          <a:p>
            <a:r>
              <a:rPr lang="ja-JP" altLang="ja-JP"/>
              <a:t>電子商取引</a:t>
            </a:r>
            <a:endParaRPr lang="ja-JP" altLang="en-US" dirty="0"/>
          </a:p>
        </p:txBody>
      </p:sp>
    </p:spTree>
    <p:extLst>
      <p:ext uri="{BB962C8B-B14F-4D97-AF65-F5344CB8AC3E}">
        <p14:creationId xmlns:p14="http://schemas.microsoft.com/office/powerpoint/2010/main" val="49883410"/>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2"/>
          <a:stretch>
            <a:fillRect/>
          </a:stretch>
        </p:blipFill>
        <p:spPr>
          <a:xfrm>
            <a:off x="5819775" y="-4162"/>
            <a:ext cx="5000625" cy="6696075"/>
          </a:xfrm>
          <a:prstGeom prst="rect">
            <a:avLst/>
          </a:prstGeom>
        </p:spPr>
      </p:pic>
      <p:sp>
        <p:nvSpPr>
          <p:cNvPr id="3" name="コンテンツ プレースホルダー 2"/>
          <p:cNvSpPr>
            <a:spLocks noGrp="1"/>
          </p:cNvSpPr>
          <p:nvPr>
            <p:ph idx="16"/>
          </p:nvPr>
        </p:nvSpPr>
        <p:spPr/>
        <p:txBody>
          <a:bodyPr/>
          <a:lstStyle/>
          <a:p>
            <a:endParaRPr lang="en-US" altLang="ja-JP"/>
          </a:p>
          <a:p>
            <a:endParaRPr lang="en-US" altLang="ja-JP"/>
          </a:p>
          <a:p>
            <a:endParaRPr lang="en-US" altLang="ja-JP"/>
          </a:p>
          <a:p>
            <a:endParaRPr lang="en-US" altLang="ja-JP"/>
          </a:p>
          <a:p>
            <a:endParaRPr lang="en-US" altLang="ja-JP"/>
          </a:p>
          <a:p>
            <a:endParaRPr lang="en-US" altLang="ja-JP"/>
          </a:p>
          <a:p>
            <a:endParaRPr lang="en-US" altLang="ja-JP" dirty="0"/>
          </a:p>
        </p:txBody>
      </p:sp>
      <p:sp>
        <p:nvSpPr>
          <p:cNvPr id="2" name="タイトル 1"/>
          <p:cNvSpPr>
            <a:spLocks noGrp="1"/>
          </p:cNvSpPr>
          <p:nvPr>
            <p:ph type="title"/>
          </p:nvPr>
        </p:nvSpPr>
        <p:spPr/>
        <p:txBody>
          <a:bodyPr/>
          <a:lstStyle/>
          <a:p>
            <a:r>
              <a:rPr lang="en-US" altLang="ja-JP"/>
              <a:t>1</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135</a:t>
            </a:fld>
            <a:endParaRPr lang="ja-JP" altLang="en-US"/>
          </a:p>
        </p:txBody>
      </p:sp>
      <p:sp>
        <p:nvSpPr>
          <p:cNvPr id="5"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10</a:t>
            </a:r>
            <a:r>
              <a:rPr lang="ja-JP" altLang="en-US"/>
              <a:t> 情報技術の進歩と役割</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a:t>p20</a:t>
            </a:r>
            <a:endParaRPr lang="ja-JP" altLang="en-US" dirty="0"/>
          </a:p>
        </p:txBody>
      </p:sp>
      <p:sp>
        <p:nvSpPr>
          <p:cNvPr id="7" name="テキスト プレースホルダー 6"/>
          <p:cNvSpPr>
            <a:spLocks noGrp="1"/>
          </p:cNvSpPr>
          <p:nvPr>
            <p:ph type="body" sz="quarter" idx="15"/>
          </p:nvPr>
        </p:nvSpPr>
        <p:spPr/>
        <p:txBody>
          <a:bodyPr/>
          <a:lstStyle/>
          <a:p>
            <a:r>
              <a:rPr lang="ja-JP" altLang="ja-JP"/>
              <a:t>電子商取引</a:t>
            </a:r>
            <a:endParaRPr lang="ja-JP" altLang="en-US" dirty="0"/>
          </a:p>
        </p:txBody>
      </p:sp>
      <p:sp>
        <p:nvSpPr>
          <p:cNvPr id="15" name="正方形/長方形 14"/>
          <p:cNvSpPr/>
          <p:nvPr/>
        </p:nvSpPr>
        <p:spPr>
          <a:xfrm>
            <a:off x="1069740" y="5933432"/>
            <a:ext cx="5109091" cy="535531"/>
          </a:xfrm>
          <a:prstGeom prst="rect">
            <a:avLst/>
          </a:prstGeom>
        </p:spPr>
        <p:txBody>
          <a:bodyPr wrap="none">
            <a:spAutoFit/>
          </a:bodyPr>
          <a:lstStyle/>
          <a:p>
            <a:pPr lvl="0">
              <a:lnSpc>
                <a:spcPct val="90000"/>
              </a:lnSpc>
              <a:spcBef>
                <a:spcPts val="1000"/>
              </a:spcBef>
            </a:pPr>
            <a:r>
              <a:rPr lang="ja-JP" altLang="ja-JP" sz="3200" b="1" dirty="0">
                <a:solidFill>
                  <a:prstClr val="black"/>
                </a:solidFill>
                <a:latin typeface="UD デジタル 教科書体 N-R" panose="02020400000000000000" pitchFamily="17" charset="-128"/>
                <a:ea typeface="UD デジタル 教科書体 N-R" panose="02020400000000000000" pitchFamily="17" charset="-128"/>
              </a:rPr>
              <a:t>▲図</a:t>
            </a:r>
            <a:r>
              <a:rPr lang="en-US" altLang="ja-JP" sz="3200" b="1" dirty="0">
                <a:solidFill>
                  <a:prstClr val="black"/>
                </a:solidFill>
                <a:latin typeface="UD デジタル 教科書体 N-R" panose="02020400000000000000" pitchFamily="17" charset="-128"/>
                <a:ea typeface="UD デジタル 教科書体 N-R" panose="02020400000000000000" pitchFamily="17" charset="-128"/>
              </a:rPr>
              <a:t>2 </a:t>
            </a:r>
            <a:r>
              <a:rPr lang="ja-JP" altLang="ja-JP" sz="3200" b="1" dirty="0">
                <a:solidFill>
                  <a:prstClr val="black"/>
                </a:solidFill>
                <a:latin typeface="UD デジタル 教科書体 N-R" panose="02020400000000000000" pitchFamily="17" charset="-128"/>
                <a:ea typeface="UD デジタル 教科書体 N-R" panose="02020400000000000000" pitchFamily="17" charset="-128"/>
              </a:rPr>
              <a:t>電子商取引の仕組み</a:t>
            </a:r>
            <a:endParaRPr lang="ja-JP" altLang="ja-JP" sz="3200" dirty="0">
              <a:solidFill>
                <a:prstClr val="black"/>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257598693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lstStyle/>
          <a:p>
            <a:endParaRPr lang="en-US" altLang="ja-JP"/>
          </a:p>
          <a:p>
            <a:endParaRPr lang="en-US" altLang="ja-JP"/>
          </a:p>
          <a:p>
            <a:endParaRPr lang="en-US" altLang="ja-JP"/>
          </a:p>
          <a:p>
            <a:endParaRPr lang="en-US" altLang="ja-JP"/>
          </a:p>
          <a:p>
            <a:endParaRPr lang="en-US" altLang="ja-JP"/>
          </a:p>
          <a:p>
            <a:endParaRPr lang="en-US" altLang="ja-JP"/>
          </a:p>
          <a:p>
            <a:endParaRPr lang="en-US" altLang="ja-JP" dirty="0"/>
          </a:p>
        </p:txBody>
      </p:sp>
      <p:sp>
        <p:nvSpPr>
          <p:cNvPr id="2" name="タイトル 1"/>
          <p:cNvSpPr>
            <a:spLocks noGrp="1"/>
          </p:cNvSpPr>
          <p:nvPr>
            <p:ph type="title"/>
          </p:nvPr>
        </p:nvSpPr>
        <p:spPr/>
        <p:txBody>
          <a:bodyPr/>
          <a:lstStyle/>
          <a:p>
            <a:r>
              <a:rPr lang="en-US" altLang="ja-JP"/>
              <a:t>1</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136</a:t>
            </a:fld>
            <a:endParaRPr lang="ja-JP" altLang="en-US"/>
          </a:p>
        </p:txBody>
      </p:sp>
      <p:sp>
        <p:nvSpPr>
          <p:cNvPr id="5"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10</a:t>
            </a:r>
            <a:r>
              <a:rPr lang="ja-JP" altLang="en-US"/>
              <a:t> 情報技術の進歩と役割</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a:t>p20</a:t>
            </a:r>
            <a:endParaRPr lang="ja-JP" altLang="en-US" dirty="0"/>
          </a:p>
        </p:txBody>
      </p:sp>
      <p:sp>
        <p:nvSpPr>
          <p:cNvPr id="7" name="テキスト プレースホルダー 6"/>
          <p:cNvSpPr>
            <a:spLocks noGrp="1"/>
          </p:cNvSpPr>
          <p:nvPr>
            <p:ph type="body" sz="quarter" idx="15"/>
          </p:nvPr>
        </p:nvSpPr>
        <p:spPr/>
        <p:txBody>
          <a:bodyPr/>
          <a:lstStyle/>
          <a:p>
            <a:r>
              <a:rPr lang="ja-JP" altLang="ja-JP"/>
              <a:t>電子商取引</a:t>
            </a:r>
            <a:endParaRPr lang="ja-JP" altLang="en-US" dirty="0"/>
          </a:p>
        </p:txBody>
      </p:sp>
      <p:sp>
        <p:nvSpPr>
          <p:cNvPr id="16" name="正方形/長方形 15"/>
          <p:cNvSpPr/>
          <p:nvPr/>
        </p:nvSpPr>
        <p:spPr>
          <a:xfrm>
            <a:off x="826314" y="5862694"/>
            <a:ext cx="4698722" cy="535531"/>
          </a:xfrm>
          <a:prstGeom prst="rect">
            <a:avLst/>
          </a:prstGeom>
        </p:spPr>
        <p:txBody>
          <a:bodyPr wrap="none">
            <a:spAutoFit/>
          </a:bodyPr>
          <a:lstStyle/>
          <a:p>
            <a:pPr lvl="0">
              <a:lnSpc>
                <a:spcPct val="90000"/>
              </a:lnSpc>
              <a:spcBef>
                <a:spcPts val="1000"/>
              </a:spcBef>
            </a:pPr>
            <a:r>
              <a:rPr lang="ja-JP" altLang="ja-JP" sz="3200" b="1" dirty="0">
                <a:solidFill>
                  <a:prstClr val="black"/>
                </a:solidFill>
                <a:latin typeface="UD デジタル 教科書体 N-R" panose="02020400000000000000" pitchFamily="17" charset="-128"/>
                <a:ea typeface="UD デジタル 教科書体 N-R" panose="02020400000000000000" pitchFamily="17" charset="-128"/>
              </a:rPr>
              <a:t>▲図</a:t>
            </a:r>
            <a:r>
              <a:rPr lang="en-US" altLang="ja-JP" sz="3200" b="1" dirty="0">
                <a:solidFill>
                  <a:prstClr val="black"/>
                </a:solidFill>
                <a:latin typeface="UD デジタル 教科書体 N-R" panose="02020400000000000000" pitchFamily="17" charset="-128"/>
                <a:ea typeface="UD デジタル 教科書体 N-R" panose="02020400000000000000" pitchFamily="17" charset="-128"/>
              </a:rPr>
              <a:t>3 </a:t>
            </a:r>
            <a:r>
              <a:rPr lang="ja-JP" altLang="ja-JP" sz="3200" b="1" dirty="0">
                <a:solidFill>
                  <a:prstClr val="black"/>
                </a:solidFill>
                <a:latin typeface="UD デジタル 教科書体 N-R" panose="02020400000000000000" pitchFamily="17" charset="-128"/>
                <a:ea typeface="UD デジタル 教科書体 N-R" panose="02020400000000000000" pitchFamily="17" charset="-128"/>
              </a:rPr>
              <a:t>電子商取引の種類</a:t>
            </a:r>
            <a:endParaRPr lang="ja-JP" altLang="ja-JP" sz="3200" dirty="0">
              <a:solidFill>
                <a:prstClr val="black"/>
              </a:solidFill>
              <a:latin typeface="UD デジタル 教科書体 N-R" panose="02020400000000000000" pitchFamily="17" charset="-128"/>
              <a:ea typeface="UD デジタル 教科書体 N-R" panose="02020400000000000000" pitchFamily="17" charset="-128"/>
            </a:endParaRPr>
          </a:p>
        </p:txBody>
      </p:sp>
      <p:pic>
        <p:nvPicPr>
          <p:cNvPr id="9" name="図 8"/>
          <p:cNvPicPr>
            <a:picLocks noChangeAspect="1"/>
          </p:cNvPicPr>
          <p:nvPr/>
        </p:nvPicPr>
        <p:blipFill>
          <a:blip r:embed="rId2"/>
          <a:stretch>
            <a:fillRect/>
          </a:stretch>
        </p:blipFill>
        <p:spPr>
          <a:xfrm>
            <a:off x="5957278" y="254001"/>
            <a:ext cx="4021295" cy="6517041"/>
          </a:xfrm>
          <a:prstGeom prst="rect">
            <a:avLst/>
          </a:prstGeom>
        </p:spPr>
      </p:pic>
    </p:spTree>
    <p:extLst>
      <p:ext uri="{BB962C8B-B14F-4D97-AF65-F5344CB8AC3E}">
        <p14:creationId xmlns:p14="http://schemas.microsoft.com/office/powerpoint/2010/main" val="328956273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lstStyle/>
          <a:p>
            <a:r>
              <a:rPr lang="en-US" altLang="ja-JP" dirty="0"/>
              <a:t>IC</a:t>
            </a:r>
            <a:r>
              <a:rPr lang="ja-JP" altLang="ja-JP" dirty="0"/>
              <a:t>とアンテナを一体化した</a:t>
            </a:r>
            <a:r>
              <a:rPr lang="en-US" altLang="ja-JP" b="1" dirty="0"/>
              <a:t>IC</a:t>
            </a:r>
            <a:r>
              <a:rPr lang="ja-JP" altLang="ja-JP" b="1" dirty="0"/>
              <a:t>タグ</a:t>
            </a:r>
            <a:endParaRPr lang="en-US" altLang="ja-JP" b="1" dirty="0"/>
          </a:p>
          <a:p>
            <a:pPr lvl="1"/>
            <a:r>
              <a:rPr lang="en-US" altLang="ja-JP" b="1" dirty="0"/>
              <a:t>RFID</a:t>
            </a:r>
            <a:r>
              <a:rPr lang="ja-JP" altLang="en-US" dirty="0"/>
              <a:t>：</a:t>
            </a:r>
            <a:r>
              <a:rPr lang="ja-JP" altLang="ja-JP" dirty="0"/>
              <a:t>電波によって非接触でデータを読み書きする技術</a:t>
            </a:r>
            <a:endParaRPr lang="en-US" altLang="ja-JP" dirty="0"/>
          </a:p>
          <a:p>
            <a:endParaRPr lang="en-US" altLang="ja-JP" dirty="0"/>
          </a:p>
          <a:p>
            <a:r>
              <a:rPr lang="ja-JP" altLang="ja-JP" dirty="0"/>
              <a:t>形状はカードやラベルなどさまざま</a:t>
            </a:r>
            <a:endParaRPr lang="en-US" altLang="ja-JP" dirty="0"/>
          </a:p>
          <a:p>
            <a:r>
              <a:rPr lang="ja-JP" altLang="ja-JP" dirty="0"/>
              <a:t>電車やバスなどの交通機関や店舗での支払い</a:t>
            </a:r>
            <a:endParaRPr lang="en-US" altLang="ja-JP" dirty="0"/>
          </a:p>
          <a:p>
            <a:r>
              <a:rPr lang="ja-JP" altLang="ja-JP" b="1" dirty="0"/>
              <a:t>トレーサビリティシステム</a:t>
            </a:r>
            <a:r>
              <a:rPr lang="ja-JP" altLang="ja-JP" dirty="0"/>
              <a:t>などで広く利用</a:t>
            </a:r>
          </a:p>
        </p:txBody>
      </p:sp>
      <p:sp>
        <p:nvSpPr>
          <p:cNvPr id="2" name="タイトル 1"/>
          <p:cNvSpPr>
            <a:spLocks noGrp="1"/>
          </p:cNvSpPr>
          <p:nvPr>
            <p:ph type="title"/>
          </p:nvPr>
        </p:nvSpPr>
        <p:spPr/>
        <p:txBody>
          <a:bodyPr/>
          <a:lstStyle/>
          <a:p>
            <a:r>
              <a:rPr lang="en-US" altLang="ja-JP"/>
              <a:t>2</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137</a:t>
            </a:fld>
            <a:endParaRPr lang="ja-JP" altLang="en-US"/>
          </a:p>
        </p:txBody>
      </p:sp>
      <p:sp>
        <p:nvSpPr>
          <p:cNvPr id="5"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10</a:t>
            </a:r>
            <a:r>
              <a:rPr lang="ja-JP" altLang="en-US"/>
              <a:t> 情報技術の進歩と役割</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a:t>p20</a:t>
            </a:r>
            <a:endParaRPr lang="ja-JP" altLang="en-US" dirty="0"/>
          </a:p>
        </p:txBody>
      </p:sp>
      <p:sp>
        <p:nvSpPr>
          <p:cNvPr id="7" name="テキスト プレースホルダー 6"/>
          <p:cNvSpPr>
            <a:spLocks noGrp="1"/>
          </p:cNvSpPr>
          <p:nvPr>
            <p:ph type="body" sz="quarter" idx="15"/>
          </p:nvPr>
        </p:nvSpPr>
        <p:spPr/>
        <p:txBody>
          <a:bodyPr/>
          <a:lstStyle/>
          <a:p>
            <a:r>
              <a:rPr lang="en-US" altLang="ja-JP"/>
              <a:t>RFID</a:t>
            </a:r>
            <a:endParaRPr lang="ja-JP" altLang="en-US" dirty="0"/>
          </a:p>
        </p:txBody>
      </p:sp>
    </p:spTree>
    <p:extLst>
      <p:ext uri="{BB962C8B-B14F-4D97-AF65-F5344CB8AC3E}">
        <p14:creationId xmlns:p14="http://schemas.microsoft.com/office/powerpoint/2010/main" val="213349219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lstStyle/>
          <a:p>
            <a:endParaRPr lang="en-US" altLang="ja-JP"/>
          </a:p>
          <a:p>
            <a:endParaRPr lang="en-US" altLang="ja-JP"/>
          </a:p>
          <a:p>
            <a:endParaRPr lang="en-US" altLang="ja-JP"/>
          </a:p>
          <a:p>
            <a:endParaRPr lang="en-US" altLang="ja-JP"/>
          </a:p>
          <a:p>
            <a:endParaRPr lang="en-US" altLang="ja-JP"/>
          </a:p>
          <a:p>
            <a:endParaRPr lang="en-US" altLang="ja-JP"/>
          </a:p>
          <a:p>
            <a:endParaRPr lang="ja-JP" altLang="ja-JP" dirty="0"/>
          </a:p>
        </p:txBody>
      </p:sp>
      <p:sp>
        <p:nvSpPr>
          <p:cNvPr id="2" name="タイトル 1"/>
          <p:cNvSpPr>
            <a:spLocks noGrp="1"/>
          </p:cNvSpPr>
          <p:nvPr>
            <p:ph type="title"/>
          </p:nvPr>
        </p:nvSpPr>
        <p:spPr/>
        <p:txBody>
          <a:bodyPr/>
          <a:lstStyle/>
          <a:p>
            <a:r>
              <a:rPr lang="en-US" altLang="ja-JP"/>
              <a:t>2</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138</a:t>
            </a:fld>
            <a:endParaRPr lang="ja-JP" altLang="en-US"/>
          </a:p>
        </p:txBody>
      </p:sp>
      <p:sp>
        <p:nvSpPr>
          <p:cNvPr id="5"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10</a:t>
            </a:r>
            <a:r>
              <a:rPr lang="ja-JP" altLang="en-US"/>
              <a:t> 情報技術の進歩と役割</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a:t>p20</a:t>
            </a:r>
            <a:endParaRPr lang="ja-JP" altLang="en-US" dirty="0"/>
          </a:p>
        </p:txBody>
      </p:sp>
      <p:sp>
        <p:nvSpPr>
          <p:cNvPr id="7" name="テキスト プレースホルダー 6"/>
          <p:cNvSpPr>
            <a:spLocks noGrp="1"/>
          </p:cNvSpPr>
          <p:nvPr>
            <p:ph type="body" sz="quarter" idx="15"/>
          </p:nvPr>
        </p:nvSpPr>
        <p:spPr/>
        <p:txBody>
          <a:bodyPr/>
          <a:lstStyle/>
          <a:p>
            <a:r>
              <a:rPr lang="en-US" altLang="ja-JP"/>
              <a:t>RFID</a:t>
            </a:r>
            <a:endParaRPr lang="ja-JP" altLang="en-US" dirty="0"/>
          </a:p>
        </p:txBody>
      </p:sp>
      <p:pic>
        <p:nvPicPr>
          <p:cNvPr id="8" name="図 7"/>
          <p:cNvPicPr>
            <a:picLocks noChangeAspect="1"/>
          </p:cNvPicPr>
          <p:nvPr/>
        </p:nvPicPr>
        <p:blipFill>
          <a:blip r:embed="rId2"/>
          <a:stretch>
            <a:fillRect/>
          </a:stretch>
        </p:blipFill>
        <p:spPr>
          <a:xfrm>
            <a:off x="7012926" y="127001"/>
            <a:ext cx="3834216" cy="5694937"/>
          </a:xfrm>
          <a:prstGeom prst="rect">
            <a:avLst/>
          </a:prstGeom>
        </p:spPr>
      </p:pic>
      <p:sp>
        <p:nvSpPr>
          <p:cNvPr id="15" name="正方形/長方形 14"/>
          <p:cNvSpPr/>
          <p:nvPr/>
        </p:nvSpPr>
        <p:spPr>
          <a:xfrm>
            <a:off x="365760" y="4542971"/>
            <a:ext cx="6484983" cy="2022394"/>
          </a:xfrm>
          <a:prstGeom prst="rect">
            <a:avLst/>
          </a:prstGeom>
        </p:spPr>
        <p:txBody>
          <a:bodyPr wrap="square">
            <a:spAutoFit/>
          </a:bodyPr>
          <a:lstStyle/>
          <a:p>
            <a:pPr lvl="0">
              <a:lnSpc>
                <a:spcPct val="90000"/>
              </a:lnSpc>
              <a:spcBef>
                <a:spcPts val="1000"/>
              </a:spcBef>
            </a:pPr>
            <a:r>
              <a:rPr lang="ja-JP" altLang="ja-JP" sz="3200" b="1" dirty="0">
                <a:solidFill>
                  <a:prstClr val="black"/>
                </a:solidFill>
                <a:latin typeface="UD デジタル 教科書体 N-R" panose="02020400000000000000" pitchFamily="17" charset="-128"/>
                <a:ea typeface="UD デジタル 教科書体 N-R" panose="02020400000000000000" pitchFamily="17" charset="-128"/>
              </a:rPr>
              <a:t>▲図</a:t>
            </a:r>
            <a:r>
              <a:rPr lang="en-US" altLang="ja-JP" sz="3200" b="1" dirty="0" smtClean="0">
                <a:solidFill>
                  <a:prstClr val="black"/>
                </a:solidFill>
                <a:latin typeface="UD デジタル 教科書体 N-R" panose="02020400000000000000" pitchFamily="17" charset="-128"/>
                <a:ea typeface="UD デジタル 教科書体 N-R" panose="02020400000000000000" pitchFamily="17" charset="-128"/>
              </a:rPr>
              <a:t>4 RFID</a:t>
            </a:r>
            <a:r>
              <a:rPr lang="ja-JP" altLang="ja-JP" sz="3200" b="1" dirty="0">
                <a:solidFill>
                  <a:prstClr val="black"/>
                </a:solidFill>
                <a:latin typeface="UD デジタル 教科書体 N-R" panose="02020400000000000000" pitchFamily="17" charset="-128"/>
                <a:ea typeface="UD デジタル 教科書体 N-R" panose="02020400000000000000" pitchFamily="17" charset="-128"/>
              </a:rPr>
              <a:t>を利用した図書貸出機</a:t>
            </a:r>
            <a:endParaRPr lang="ja-JP" altLang="ja-JP" sz="3200" dirty="0">
              <a:solidFill>
                <a:prstClr val="black"/>
              </a:solidFill>
              <a:latin typeface="UD デジタル 教科書体 N-R" panose="02020400000000000000" pitchFamily="17" charset="-128"/>
              <a:ea typeface="UD デジタル 教科書体 N-R" panose="02020400000000000000" pitchFamily="17" charset="-128"/>
            </a:endParaRPr>
          </a:p>
          <a:p>
            <a:pPr lvl="0">
              <a:lnSpc>
                <a:spcPct val="90000"/>
              </a:lnSpc>
              <a:spcBef>
                <a:spcPts val="1000"/>
              </a:spcBef>
            </a:pPr>
            <a:r>
              <a:rPr lang="ja-JP" altLang="ja-JP" sz="3200" dirty="0">
                <a:solidFill>
                  <a:prstClr val="black"/>
                </a:solidFill>
                <a:latin typeface="UD デジタル 教科書体 N-R" panose="02020400000000000000" pitchFamily="17" charset="-128"/>
                <a:ea typeface="UD デジタル 教科書体 N-R" panose="02020400000000000000" pitchFamily="17" charset="-128"/>
              </a:rPr>
              <a:t>図書に</a:t>
            </a:r>
            <a:r>
              <a:rPr lang="en-US" altLang="ja-JP" sz="3200" dirty="0" smtClean="0">
                <a:solidFill>
                  <a:prstClr val="black"/>
                </a:solidFill>
                <a:latin typeface="UD デジタル 教科書体 N-R" panose="02020400000000000000" pitchFamily="17" charset="-128"/>
                <a:ea typeface="UD デジタル 教科書体 N-R" panose="02020400000000000000" pitchFamily="17" charset="-128"/>
              </a:rPr>
              <a:t>IC</a:t>
            </a:r>
            <a:r>
              <a:rPr lang="ja-JP" altLang="ja-JP" sz="3200" dirty="0" smtClean="0">
                <a:solidFill>
                  <a:prstClr val="black"/>
                </a:solidFill>
                <a:latin typeface="UD デジタル 教科書体 N-R" panose="02020400000000000000" pitchFamily="17" charset="-128"/>
                <a:ea typeface="UD デジタル 教科書体 N-R" panose="02020400000000000000" pitchFamily="17" charset="-128"/>
              </a:rPr>
              <a:t>タグ</a:t>
            </a:r>
            <a:r>
              <a:rPr lang="ja-JP" altLang="ja-JP" sz="3200" dirty="0">
                <a:solidFill>
                  <a:prstClr val="black"/>
                </a:solidFill>
                <a:latin typeface="UD デジタル 教科書体 N-R" panose="02020400000000000000" pitchFamily="17" charset="-128"/>
                <a:ea typeface="UD デジタル 教科書体 N-R" panose="02020400000000000000" pitchFamily="17" charset="-128"/>
              </a:rPr>
              <a:t>を貼り付けているため，貸出機に置いた本をまとめて認識できる。</a:t>
            </a:r>
          </a:p>
        </p:txBody>
      </p:sp>
    </p:spTree>
    <p:extLst>
      <p:ext uri="{BB962C8B-B14F-4D97-AF65-F5344CB8AC3E}">
        <p14:creationId xmlns:p14="http://schemas.microsoft.com/office/powerpoint/2010/main" val="2328585301"/>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lstStyle/>
          <a:p>
            <a:r>
              <a:rPr lang="ja-JP" altLang="ja-JP" b="1" dirty="0"/>
              <a:t>バーチャルリアリティ（</a:t>
            </a:r>
            <a:r>
              <a:rPr lang="en-US" altLang="ja-JP" b="1" dirty="0"/>
              <a:t>VR</a:t>
            </a:r>
            <a:r>
              <a:rPr lang="ja-JP" altLang="ja-JP" b="1" dirty="0"/>
              <a:t>）</a:t>
            </a:r>
            <a:r>
              <a:rPr lang="ja-JP" altLang="en-US" dirty="0"/>
              <a:t>：</a:t>
            </a:r>
            <a:r>
              <a:rPr lang="ja-JP" altLang="ja-JP" dirty="0"/>
              <a:t>仮想現実</a:t>
            </a:r>
            <a:endParaRPr lang="en-US" altLang="ja-JP" dirty="0"/>
          </a:p>
          <a:p>
            <a:pPr lvl="1"/>
            <a:r>
              <a:rPr lang="ja-JP" altLang="ja-JP" dirty="0"/>
              <a:t>仮想的な空間で，現実と錯覚するような視聴や体験</a:t>
            </a:r>
            <a:endParaRPr lang="en-US" altLang="ja-JP" dirty="0"/>
          </a:p>
          <a:p>
            <a:endParaRPr lang="ja-JP" altLang="ja-JP" dirty="0"/>
          </a:p>
          <a:p>
            <a:r>
              <a:rPr lang="ja-JP" altLang="ja-JP" dirty="0"/>
              <a:t>ゲームや仮想体験館などのエンターテインメント</a:t>
            </a:r>
            <a:endParaRPr lang="en-US" altLang="ja-JP" dirty="0"/>
          </a:p>
          <a:p>
            <a:r>
              <a:rPr lang="ja-JP" altLang="ja-JP" dirty="0"/>
              <a:t>建物やシステムキッチンなどの設計システム</a:t>
            </a:r>
            <a:endParaRPr lang="en-US" altLang="ja-JP" dirty="0"/>
          </a:p>
          <a:p>
            <a:r>
              <a:rPr lang="ja-JP" altLang="ja-JP" dirty="0"/>
              <a:t>自動車や飛行機などの操縦シミュレ</a:t>
            </a:r>
            <a:r>
              <a:rPr lang="ja-JP" altLang="en-US" dirty="0"/>
              <a:t>ー</a:t>
            </a:r>
            <a:r>
              <a:rPr lang="ja-JP" altLang="ja-JP" dirty="0"/>
              <a:t>ョンシステム</a:t>
            </a:r>
          </a:p>
        </p:txBody>
      </p:sp>
      <p:sp>
        <p:nvSpPr>
          <p:cNvPr id="2" name="タイトル 1"/>
          <p:cNvSpPr>
            <a:spLocks noGrp="1"/>
          </p:cNvSpPr>
          <p:nvPr>
            <p:ph type="title"/>
          </p:nvPr>
        </p:nvSpPr>
        <p:spPr/>
        <p:txBody>
          <a:bodyPr/>
          <a:lstStyle/>
          <a:p>
            <a:r>
              <a:rPr lang="en-US" altLang="ja-JP"/>
              <a:t>3</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139</a:t>
            </a:fld>
            <a:endParaRPr lang="ja-JP" altLang="en-US"/>
          </a:p>
        </p:txBody>
      </p:sp>
      <p:sp>
        <p:nvSpPr>
          <p:cNvPr id="5"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10</a:t>
            </a:r>
            <a:r>
              <a:rPr lang="ja-JP" altLang="en-US"/>
              <a:t> 情報技術の進歩と役割</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a:t>p21</a:t>
            </a:r>
            <a:endParaRPr lang="ja-JP" altLang="en-US" dirty="0"/>
          </a:p>
        </p:txBody>
      </p:sp>
      <p:sp>
        <p:nvSpPr>
          <p:cNvPr id="7" name="テキスト プレースホルダー 6"/>
          <p:cNvSpPr>
            <a:spLocks noGrp="1"/>
          </p:cNvSpPr>
          <p:nvPr>
            <p:ph type="body" sz="quarter" idx="15"/>
          </p:nvPr>
        </p:nvSpPr>
        <p:spPr/>
        <p:txBody>
          <a:bodyPr/>
          <a:lstStyle/>
          <a:p>
            <a:r>
              <a:rPr lang="ja-JP" altLang="ja-JP"/>
              <a:t>バーチャルリアリティと拡張現実</a:t>
            </a:r>
            <a:endParaRPr lang="ja-JP" altLang="en-US" dirty="0"/>
          </a:p>
        </p:txBody>
      </p:sp>
    </p:spTree>
    <p:extLst>
      <p:ext uri="{BB962C8B-B14F-4D97-AF65-F5344CB8AC3E}">
        <p14:creationId xmlns:p14="http://schemas.microsoft.com/office/powerpoint/2010/main" val="6884198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6"/>
          </p:nvPr>
        </p:nvSpPr>
        <p:spPr/>
        <p:txBody>
          <a:bodyPr/>
          <a:lstStyle/>
          <a:p>
            <a:r>
              <a:rPr lang="ja-JP" altLang="en-US" b="1" dirty="0">
                <a:solidFill>
                  <a:srgbClr val="0073BD"/>
                </a:solidFill>
              </a:rPr>
              <a:t>■</a:t>
            </a:r>
            <a:r>
              <a:rPr lang="ja-JP" altLang="ja-JP" b="1" dirty="0">
                <a:solidFill>
                  <a:srgbClr val="0073BD"/>
                </a:solidFill>
              </a:rPr>
              <a:t>誰が発信した情報かを考える</a:t>
            </a:r>
            <a:endParaRPr lang="en-US" altLang="ja-JP" b="1" dirty="0">
              <a:solidFill>
                <a:srgbClr val="0073BD"/>
              </a:solidFill>
            </a:endParaRPr>
          </a:p>
          <a:p>
            <a:pPr lvl="1"/>
            <a:r>
              <a:rPr lang="ja-JP" altLang="ja-JP" dirty="0"/>
              <a:t>情報の後ろ側に必ずその情報を生み出した人間</a:t>
            </a:r>
            <a:endParaRPr lang="en-US" altLang="ja-JP" dirty="0"/>
          </a:p>
          <a:p>
            <a:pPr lvl="1"/>
            <a:r>
              <a:rPr lang="ja-JP" altLang="ja-JP" dirty="0"/>
              <a:t>送り手に意図がなくてもある程度のフィルタが</a:t>
            </a:r>
            <a:r>
              <a:rPr lang="ja-JP" altLang="ja-JP" dirty="0" smtClean="0"/>
              <a:t>か</a:t>
            </a:r>
            <a:r>
              <a:rPr lang="ja-JP" altLang="en-US" dirty="0" smtClean="0"/>
              <a:t>かる</a:t>
            </a:r>
            <a:endParaRPr lang="en-US" altLang="ja-JP" dirty="0" smtClean="0"/>
          </a:p>
          <a:p>
            <a:pPr lvl="1"/>
            <a:endParaRPr lang="en-US" altLang="ja-JP" dirty="0"/>
          </a:p>
          <a:p>
            <a:r>
              <a:rPr lang="ja-JP" altLang="en-US" b="1" dirty="0">
                <a:solidFill>
                  <a:srgbClr val="0073BD"/>
                </a:solidFill>
              </a:rPr>
              <a:t>■</a:t>
            </a:r>
            <a:r>
              <a:rPr lang="ja-JP" altLang="ja-JP" b="1" dirty="0">
                <a:solidFill>
                  <a:srgbClr val="0073BD"/>
                </a:solidFill>
              </a:rPr>
              <a:t>いつ発信された情報かを考える</a:t>
            </a:r>
            <a:endParaRPr lang="en-US" altLang="ja-JP" b="1" dirty="0">
              <a:solidFill>
                <a:srgbClr val="0073BD"/>
              </a:solidFill>
            </a:endParaRPr>
          </a:p>
          <a:p>
            <a:pPr lvl="1"/>
            <a:r>
              <a:rPr lang="ja-JP" altLang="ja-JP" dirty="0"/>
              <a:t>時代背景や置かれている状況から大きな影響を受ける</a:t>
            </a:r>
            <a:endParaRPr lang="en-US" altLang="ja-JP" dirty="0"/>
          </a:p>
          <a:p>
            <a:pPr lvl="1"/>
            <a:r>
              <a:rPr lang="ja-JP" altLang="ja-JP" dirty="0"/>
              <a:t>送り手の状況を想像したうえで情報の価値を見極める</a:t>
            </a:r>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14</a:t>
            </a:fld>
            <a:endParaRPr lang="ja-JP" altLang="en-US"/>
          </a:p>
        </p:txBody>
      </p:sp>
      <p:sp>
        <p:nvSpPr>
          <p:cNvPr id="4" name="テキスト プレースホルダー 3"/>
          <p:cNvSpPr>
            <a:spLocks noGrp="1"/>
          </p:cNvSpPr>
          <p:nvPr>
            <p:ph type="body" sz="quarter" idx="13"/>
          </p:nvPr>
        </p:nvSpPr>
        <p:spPr/>
        <p:txBody>
          <a:bodyPr/>
          <a:lstStyle/>
          <a:p>
            <a:r>
              <a:rPr lang="en-US" altLang="ja-JP"/>
              <a:t>1</a:t>
            </a:r>
            <a:r>
              <a:rPr lang="ja-JP" altLang="en-US"/>
              <a:t>章 情報社会　</a:t>
            </a:r>
            <a:r>
              <a:rPr lang="en-US" altLang="ja-JP"/>
              <a:t>01 </a:t>
            </a:r>
            <a:r>
              <a:rPr lang="ja-JP" altLang="en-US"/>
              <a:t>情報とその特性</a:t>
            </a:r>
          </a:p>
          <a:p>
            <a:endParaRPr lang="ja-JP" altLang="en-US" dirty="0"/>
          </a:p>
        </p:txBody>
      </p:sp>
      <p:sp>
        <p:nvSpPr>
          <p:cNvPr id="5" name="テキスト プレースホルダー 4"/>
          <p:cNvSpPr>
            <a:spLocks noGrp="1"/>
          </p:cNvSpPr>
          <p:nvPr>
            <p:ph type="body" sz="quarter" idx="14"/>
          </p:nvPr>
        </p:nvSpPr>
        <p:spPr/>
        <p:txBody>
          <a:bodyPr/>
          <a:lstStyle/>
          <a:p>
            <a:r>
              <a:rPr lang="en-US" altLang="ja-JP"/>
              <a:t>p3</a:t>
            </a:r>
            <a:endParaRPr lang="ja-JP" altLang="en-US" dirty="0"/>
          </a:p>
        </p:txBody>
      </p:sp>
      <p:sp>
        <p:nvSpPr>
          <p:cNvPr id="6" name="テキスト プレースホルダー 5"/>
          <p:cNvSpPr>
            <a:spLocks noGrp="1"/>
          </p:cNvSpPr>
          <p:nvPr>
            <p:ph type="body" sz="quarter" idx="15"/>
          </p:nvPr>
        </p:nvSpPr>
        <p:spPr/>
        <p:txBody>
          <a:bodyPr/>
          <a:lstStyle/>
          <a:p>
            <a:r>
              <a:rPr lang="ja-JP" altLang="en-US"/>
              <a:t>情報の評価</a:t>
            </a:r>
            <a:endParaRPr lang="ja-JP" altLang="en-US" dirty="0"/>
          </a:p>
        </p:txBody>
      </p:sp>
    </p:spTree>
    <p:extLst>
      <p:ext uri="{BB962C8B-B14F-4D97-AF65-F5344CB8AC3E}">
        <p14:creationId xmlns:p14="http://schemas.microsoft.com/office/powerpoint/2010/main" val="164644097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lstStyle/>
          <a:p>
            <a:endParaRPr lang="en-US" altLang="ja-JP"/>
          </a:p>
          <a:p>
            <a:endParaRPr lang="en-US" altLang="ja-JP"/>
          </a:p>
          <a:p>
            <a:endParaRPr lang="en-US" altLang="ja-JP"/>
          </a:p>
          <a:p>
            <a:endParaRPr lang="en-US" altLang="ja-JP"/>
          </a:p>
          <a:p>
            <a:endParaRPr lang="en-US" altLang="ja-JP"/>
          </a:p>
          <a:p>
            <a:endParaRPr lang="en-US" altLang="ja-JP" dirty="0"/>
          </a:p>
        </p:txBody>
      </p:sp>
      <p:sp>
        <p:nvSpPr>
          <p:cNvPr id="2" name="タイトル 1"/>
          <p:cNvSpPr>
            <a:spLocks noGrp="1"/>
          </p:cNvSpPr>
          <p:nvPr>
            <p:ph type="title"/>
          </p:nvPr>
        </p:nvSpPr>
        <p:spPr/>
        <p:txBody>
          <a:bodyPr/>
          <a:lstStyle/>
          <a:p>
            <a:r>
              <a:rPr lang="en-US" altLang="ja-JP"/>
              <a:t>3</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140</a:t>
            </a:fld>
            <a:endParaRPr lang="ja-JP" altLang="en-US"/>
          </a:p>
        </p:txBody>
      </p:sp>
      <p:sp>
        <p:nvSpPr>
          <p:cNvPr id="5"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10</a:t>
            </a:r>
            <a:r>
              <a:rPr lang="ja-JP" altLang="en-US"/>
              <a:t> 情報技術の進歩と役割</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a:t>p21</a:t>
            </a:r>
            <a:endParaRPr lang="ja-JP" altLang="en-US" dirty="0"/>
          </a:p>
        </p:txBody>
      </p:sp>
      <p:sp>
        <p:nvSpPr>
          <p:cNvPr id="7" name="テキスト プレースホルダー 6"/>
          <p:cNvSpPr>
            <a:spLocks noGrp="1"/>
          </p:cNvSpPr>
          <p:nvPr>
            <p:ph type="body" sz="quarter" idx="15"/>
          </p:nvPr>
        </p:nvSpPr>
        <p:spPr/>
        <p:txBody>
          <a:bodyPr/>
          <a:lstStyle/>
          <a:p>
            <a:r>
              <a:rPr lang="ja-JP" altLang="ja-JP"/>
              <a:t>バーチャルリアリティと拡張現実</a:t>
            </a:r>
            <a:endParaRPr lang="ja-JP" altLang="en-US" dirty="0"/>
          </a:p>
        </p:txBody>
      </p:sp>
      <p:sp>
        <p:nvSpPr>
          <p:cNvPr id="15" name="正方形/長方形 14"/>
          <p:cNvSpPr/>
          <p:nvPr/>
        </p:nvSpPr>
        <p:spPr>
          <a:xfrm>
            <a:off x="640291" y="5749791"/>
            <a:ext cx="10703983" cy="486287"/>
          </a:xfrm>
          <a:prstGeom prst="rect">
            <a:avLst/>
          </a:prstGeom>
        </p:spPr>
        <p:txBody>
          <a:bodyPr wrap="square">
            <a:spAutoFit/>
          </a:bodyPr>
          <a:lstStyle/>
          <a:p>
            <a:pPr lvl="0">
              <a:lnSpc>
                <a:spcPct val="90000"/>
              </a:lnSpc>
              <a:spcBef>
                <a:spcPts val="1000"/>
              </a:spcBef>
            </a:pPr>
            <a:r>
              <a:rPr lang="ja-JP" altLang="ja-JP" sz="2800" b="1" dirty="0">
                <a:solidFill>
                  <a:prstClr val="black"/>
                </a:solidFill>
                <a:latin typeface="UD デジタル 教科書体 N-R" panose="02020400000000000000" pitchFamily="17" charset="-128"/>
                <a:ea typeface="UD デジタル 教科書体 N-R" panose="02020400000000000000" pitchFamily="17" charset="-128"/>
              </a:rPr>
              <a:t>▲図</a:t>
            </a:r>
            <a:r>
              <a:rPr lang="en-US" altLang="ja-JP" sz="2800" b="1" dirty="0">
                <a:solidFill>
                  <a:prstClr val="black"/>
                </a:solidFill>
                <a:latin typeface="UD デジタル 教科書体 N-R" panose="02020400000000000000" pitchFamily="17" charset="-128"/>
                <a:ea typeface="UD デジタル 教科書体 N-R" panose="02020400000000000000" pitchFamily="17" charset="-128"/>
              </a:rPr>
              <a:t>5 </a:t>
            </a:r>
            <a:r>
              <a:rPr lang="ja-JP" altLang="ja-JP" sz="2800" b="1" dirty="0">
                <a:solidFill>
                  <a:prstClr val="black"/>
                </a:solidFill>
                <a:latin typeface="UD デジタル 教科書体 N-R" panose="02020400000000000000" pitchFamily="17" charset="-128"/>
                <a:ea typeface="UD デジタル 教科書体 N-R" panose="02020400000000000000" pitchFamily="17" charset="-128"/>
              </a:rPr>
              <a:t>操縦シミュレーションシステムの内部（左）と外観（右）</a:t>
            </a:r>
            <a:endParaRPr lang="ja-JP" altLang="ja-JP" sz="2800" dirty="0">
              <a:solidFill>
                <a:prstClr val="black"/>
              </a:solidFill>
              <a:latin typeface="UD デジタル 教科書体 N-R" panose="02020400000000000000" pitchFamily="17" charset="-128"/>
              <a:ea typeface="UD デジタル 教科書体 N-R" panose="02020400000000000000" pitchFamily="17" charset="-128"/>
            </a:endParaRPr>
          </a:p>
        </p:txBody>
      </p:sp>
      <p:pic>
        <p:nvPicPr>
          <p:cNvPr id="9" name="図 8"/>
          <p:cNvPicPr>
            <a:picLocks noChangeAspect="1"/>
          </p:cNvPicPr>
          <p:nvPr/>
        </p:nvPicPr>
        <p:blipFill>
          <a:blip r:embed="rId2"/>
          <a:stretch>
            <a:fillRect/>
          </a:stretch>
        </p:blipFill>
        <p:spPr>
          <a:xfrm>
            <a:off x="135764" y="1193127"/>
            <a:ext cx="11558252" cy="4476317"/>
          </a:xfrm>
          <a:prstGeom prst="rect">
            <a:avLst/>
          </a:prstGeom>
        </p:spPr>
      </p:pic>
    </p:spTree>
    <p:extLst>
      <p:ext uri="{BB962C8B-B14F-4D97-AF65-F5344CB8AC3E}">
        <p14:creationId xmlns:p14="http://schemas.microsoft.com/office/powerpoint/2010/main" val="3147896797"/>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normAutofit/>
          </a:bodyPr>
          <a:lstStyle/>
          <a:p>
            <a:r>
              <a:rPr lang="ja-JP" altLang="ja-JP" b="1" dirty="0"/>
              <a:t>拡張現実（</a:t>
            </a:r>
            <a:r>
              <a:rPr lang="en-US" altLang="ja-JP" b="1" dirty="0"/>
              <a:t>AR</a:t>
            </a:r>
            <a:r>
              <a:rPr lang="ja-JP" altLang="ja-JP" b="1" dirty="0"/>
              <a:t>）</a:t>
            </a:r>
            <a:endParaRPr lang="en-US" altLang="ja-JP" b="1" dirty="0"/>
          </a:p>
          <a:p>
            <a:pPr lvl="1"/>
            <a:r>
              <a:rPr lang="ja-JP" altLang="ja-JP" dirty="0"/>
              <a:t>人が知覚する現実環境をコンピュータにより拡張する技術</a:t>
            </a:r>
            <a:endParaRPr lang="en-US" altLang="ja-JP" dirty="0"/>
          </a:p>
          <a:p>
            <a:r>
              <a:rPr lang="ja-JP" altLang="ja-JP" dirty="0"/>
              <a:t>バーチャルリアリティ</a:t>
            </a:r>
            <a:endParaRPr lang="en-US" altLang="ja-JP" dirty="0"/>
          </a:p>
          <a:p>
            <a:pPr lvl="1"/>
            <a:r>
              <a:rPr lang="ja-JP" altLang="ja-JP" dirty="0"/>
              <a:t>人工的に構築された現実感と現実を差し替える</a:t>
            </a:r>
            <a:endParaRPr lang="en-US" altLang="ja-JP" dirty="0"/>
          </a:p>
          <a:p>
            <a:r>
              <a:rPr lang="ja-JP" altLang="ja-JP" dirty="0"/>
              <a:t>拡張現実</a:t>
            </a:r>
            <a:endParaRPr lang="en-US" altLang="ja-JP" dirty="0"/>
          </a:p>
          <a:p>
            <a:pPr lvl="1"/>
            <a:r>
              <a:rPr lang="ja-JP" altLang="ja-JP" dirty="0"/>
              <a:t>カメラなどを通して見ている現実の</a:t>
            </a:r>
            <a:r>
              <a:rPr lang="ja-JP" altLang="ja-JP" dirty="0" smtClean="0"/>
              <a:t>一部</a:t>
            </a:r>
            <a:r>
              <a:rPr lang="ja-JP" altLang="en-US" dirty="0" smtClean="0"/>
              <a:t>に</a:t>
            </a:r>
            <a:r>
              <a:rPr lang="ja-JP" altLang="ja-JP" dirty="0" smtClean="0"/>
              <a:t>情報</a:t>
            </a:r>
            <a:r>
              <a:rPr lang="ja-JP" altLang="ja-JP" dirty="0"/>
              <a:t>を付加</a:t>
            </a:r>
            <a:endParaRPr lang="en-US" altLang="ja-JP" dirty="0"/>
          </a:p>
          <a:p>
            <a:endParaRPr lang="en-US" altLang="ja-JP" dirty="0"/>
          </a:p>
          <a:p>
            <a:r>
              <a:rPr lang="ja-JP" altLang="ja-JP" dirty="0"/>
              <a:t>観光地の案内や，医療分野における手術支援などに利用</a:t>
            </a:r>
          </a:p>
        </p:txBody>
      </p:sp>
      <p:sp>
        <p:nvSpPr>
          <p:cNvPr id="2" name="タイトル 1"/>
          <p:cNvSpPr>
            <a:spLocks noGrp="1"/>
          </p:cNvSpPr>
          <p:nvPr>
            <p:ph type="title"/>
          </p:nvPr>
        </p:nvSpPr>
        <p:spPr/>
        <p:txBody>
          <a:bodyPr/>
          <a:lstStyle/>
          <a:p>
            <a:r>
              <a:rPr lang="en-US" altLang="ja-JP"/>
              <a:t>3</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141</a:t>
            </a:fld>
            <a:endParaRPr lang="ja-JP" altLang="en-US"/>
          </a:p>
        </p:txBody>
      </p:sp>
      <p:sp>
        <p:nvSpPr>
          <p:cNvPr id="5"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10</a:t>
            </a:r>
            <a:r>
              <a:rPr lang="ja-JP" altLang="en-US"/>
              <a:t> 情報技術の進歩と役割</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a:t>p21</a:t>
            </a:r>
            <a:endParaRPr lang="ja-JP" altLang="en-US" dirty="0"/>
          </a:p>
        </p:txBody>
      </p:sp>
      <p:sp>
        <p:nvSpPr>
          <p:cNvPr id="7" name="テキスト プレースホルダー 6"/>
          <p:cNvSpPr>
            <a:spLocks noGrp="1"/>
          </p:cNvSpPr>
          <p:nvPr>
            <p:ph type="body" sz="quarter" idx="15"/>
          </p:nvPr>
        </p:nvSpPr>
        <p:spPr/>
        <p:txBody>
          <a:bodyPr/>
          <a:lstStyle/>
          <a:p>
            <a:r>
              <a:rPr lang="ja-JP" altLang="ja-JP"/>
              <a:t>バーチャルリアリティと拡張現実</a:t>
            </a:r>
            <a:endParaRPr lang="ja-JP" altLang="en-US" dirty="0"/>
          </a:p>
        </p:txBody>
      </p:sp>
    </p:spTree>
    <p:extLst>
      <p:ext uri="{BB962C8B-B14F-4D97-AF65-F5344CB8AC3E}">
        <p14:creationId xmlns:p14="http://schemas.microsoft.com/office/powerpoint/2010/main" val="2126054614"/>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lstStyle/>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ja-JP" altLang="ja-JP" dirty="0"/>
          </a:p>
        </p:txBody>
      </p:sp>
      <p:sp>
        <p:nvSpPr>
          <p:cNvPr id="2" name="タイトル 1"/>
          <p:cNvSpPr>
            <a:spLocks noGrp="1"/>
          </p:cNvSpPr>
          <p:nvPr>
            <p:ph type="title"/>
          </p:nvPr>
        </p:nvSpPr>
        <p:spPr/>
        <p:txBody>
          <a:bodyPr/>
          <a:lstStyle/>
          <a:p>
            <a:r>
              <a:rPr lang="en-US" altLang="ja-JP"/>
              <a:t>3</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142</a:t>
            </a:fld>
            <a:endParaRPr lang="ja-JP" altLang="en-US"/>
          </a:p>
        </p:txBody>
      </p:sp>
      <p:sp>
        <p:nvSpPr>
          <p:cNvPr id="5"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10</a:t>
            </a:r>
            <a:r>
              <a:rPr lang="ja-JP" altLang="en-US"/>
              <a:t> 情報技術の進歩と役割</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a:t>p21</a:t>
            </a:r>
            <a:endParaRPr lang="ja-JP" altLang="en-US" dirty="0"/>
          </a:p>
        </p:txBody>
      </p:sp>
      <p:sp>
        <p:nvSpPr>
          <p:cNvPr id="7" name="テキスト プレースホルダー 6"/>
          <p:cNvSpPr>
            <a:spLocks noGrp="1"/>
          </p:cNvSpPr>
          <p:nvPr>
            <p:ph type="body" sz="quarter" idx="15"/>
          </p:nvPr>
        </p:nvSpPr>
        <p:spPr/>
        <p:txBody>
          <a:bodyPr/>
          <a:lstStyle/>
          <a:p>
            <a:r>
              <a:rPr lang="ja-JP" altLang="ja-JP"/>
              <a:t>バーチャルリアリティと拡張現実</a:t>
            </a:r>
            <a:endParaRPr lang="ja-JP" altLang="en-US" dirty="0"/>
          </a:p>
        </p:txBody>
      </p:sp>
      <p:pic>
        <p:nvPicPr>
          <p:cNvPr id="9" name="図 8"/>
          <p:cNvPicPr>
            <a:picLocks noChangeAspect="1"/>
          </p:cNvPicPr>
          <p:nvPr/>
        </p:nvPicPr>
        <p:blipFill>
          <a:blip r:embed="rId2"/>
          <a:stretch>
            <a:fillRect/>
          </a:stretch>
        </p:blipFill>
        <p:spPr>
          <a:xfrm>
            <a:off x="5052258" y="1193127"/>
            <a:ext cx="5336132" cy="5310477"/>
          </a:xfrm>
          <a:prstGeom prst="rect">
            <a:avLst/>
          </a:prstGeom>
        </p:spPr>
      </p:pic>
      <p:sp>
        <p:nvSpPr>
          <p:cNvPr id="15" name="正方形/長方形 14"/>
          <p:cNvSpPr/>
          <p:nvPr/>
        </p:nvSpPr>
        <p:spPr>
          <a:xfrm>
            <a:off x="365760" y="4098384"/>
            <a:ext cx="4364525" cy="1993366"/>
          </a:xfrm>
          <a:prstGeom prst="rect">
            <a:avLst/>
          </a:prstGeom>
        </p:spPr>
        <p:txBody>
          <a:bodyPr wrap="square">
            <a:spAutoFit/>
          </a:bodyPr>
          <a:lstStyle/>
          <a:p>
            <a:pPr lvl="0">
              <a:lnSpc>
                <a:spcPct val="90000"/>
              </a:lnSpc>
              <a:spcBef>
                <a:spcPts val="1000"/>
              </a:spcBef>
            </a:pPr>
            <a:r>
              <a:rPr lang="ja-JP" altLang="en-US" sz="3200" b="1" dirty="0">
                <a:solidFill>
                  <a:prstClr val="black"/>
                </a:solidFill>
                <a:latin typeface="UD デジタル 教科書体 N-R" panose="02020400000000000000" pitchFamily="17" charset="-128"/>
                <a:ea typeface="UD デジタル 教科書体 N-R" panose="02020400000000000000" pitchFamily="17" charset="-128"/>
              </a:rPr>
              <a:t>▲図</a:t>
            </a:r>
            <a:r>
              <a:rPr lang="en-US" altLang="ja-JP" sz="3200" b="1" dirty="0">
                <a:solidFill>
                  <a:prstClr val="black"/>
                </a:solidFill>
                <a:latin typeface="UD デジタル 教科書体 N-R" panose="02020400000000000000" pitchFamily="17" charset="-128"/>
                <a:ea typeface="UD デジタル 教科書体 N-R" panose="02020400000000000000" pitchFamily="17" charset="-128"/>
              </a:rPr>
              <a:t>6 </a:t>
            </a:r>
            <a:r>
              <a:rPr lang="ja-JP" altLang="en-US" sz="3200" b="1" dirty="0">
                <a:solidFill>
                  <a:prstClr val="black"/>
                </a:solidFill>
                <a:latin typeface="UD デジタル 教科書体 N-R" panose="02020400000000000000" pitchFamily="17" charset="-128"/>
                <a:ea typeface="UD デジタル 教科書体 N-R" panose="02020400000000000000" pitchFamily="17" charset="-128"/>
              </a:rPr>
              <a:t>拡張現実の</a:t>
            </a:r>
            <a:r>
              <a:rPr lang="ja-JP" altLang="en-US" sz="3200" b="1" dirty="0" smtClean="0">
                <a:solidFill>
                  <a:prstClr val="black"/>
                </a:solidFill>
                <a:latin typeface="UD デジタル 教科書体 N-R" panose="02020400000000000000" pitchFamily="17" charset="-128"/>
                <a:ea typeface="UD デジタル 教科書体 N-R" panose="02020400000000000000" pitchFamily="17" charset="-128"/>
              </a:rPr>
              <a:t>例</a:t>
            </a:r>
            <a:endParaRPr lang="en-US" altLang="ja-JP" sz="3200" b="1" dirty="0" smtClean="0">
              <a:solidFill>
                <a:prstClr val="black"/>
              </a:solidFill>
              <a:latin typeface="UD デジタル 教科書体 N-R" panose="02020400000000000000" pitchFamily="17" charset="-128"/>
              <a:ea typeface="UD デジタル 教科書体 N-R" panose="02020400000000000000" pitchFamily="17" charset="-128"/>
            </a:endParaRPr>
          </a:p>
          <a:p>
            <a:pPr lvl="0">
              <a:lnSpc>
                <a:spcPct val="90000"/>
              </a:lnSpc>
              <a:spcBef>
                <a:spcPts val="1000"/>
              </a:spcBef>
            </a:pPr>
            <a:r>
              <a:rPr lang="ja-JP" altLang="en-US" sz="3200" dirty="0">
                <a:solidFill>
                  <a:prstClr val="black"/>
                </a:solidFill>
                <a:latin typeface="UD デジタル 教科書体 N-R" panose="02020400000000000000" pitchFamily="17" charset="-128"/>
                <a:ea typeface="UD デジタル 教科書体 N-R" panose="02020400000000000000" pitchFamily="17" charset="-128"/>
              </a:rPr>
              <a:t>テーブルに置いたマーカーの上にポットが出現する。</a:t>
            </a:r>
            <a:endParaRPr lang="ja-JP" altLang="ja-JP" sz="3200" dirty="0">
              <a:solidFill>
                <a:prstClr val="black"/>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3048547114"/>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lstStyle/>
          <a:p>
            <a:r>
              <a:rPr lang="ja-JP" altLang="ja-JP" b="1" dirty="0"/>
              <a:t>ナビゲーションシステム</a:t>
            </a:r>
            <a:r>
              <a:rPr lang="ja-JP" altLang="en-US" dirty="0"/>
              <a:t>：</a:t>
            </a:r>
            <a:r>
              <a:rPr lang="en-US" altLang="ja-JP" b="1" dirty="0"/>
              <a:t>GPS</a:t>
            </a:r>
            <a:r>
              <a:rPr lang="ja-JP" altLang="ja-JP" dirty="0"/>
              <a:t>や</a:t>
            </a:r>
            <a:r>
              <a:rPr lang="en-US" altLang="ja-JP" b="1" dirty="0"/>
              <a:t>GIS</a:t>
            </a:r>
            <a:r>
              <a:rPr lang="ja-JP" altLang="ja-JP" dirty="0"/>
              <a:t>が連携</a:t>
            </a:r>
            <a:endParaRPr lang="en-US" altLang="ja-JP" dirty="0"/>
          </a:p>
          <a:p>
            <a:endParaRPr lang="en-US" altLang="ja-JP" dirty="0"/>
          </a:p>
          <a:p>
            <a:r>
              <a:rPr lang="en-US" altLang="ja-JP" dirty="0"/>
              <a:t>GPS</a:t>
            </a:r>
          </a:p>
          <a:p>
            <a:pPr lvl="1"/>
            <a:r>
              <a:rPr lang="ja-JP" altLang="ja-JP" dirty="0"/>
              <a:t>人工衛星からの電波を利用して，位置を測定する情報システム</a:t>
            </a:r>
            <a:endParaRPr lang="en-US" altLang="ja-JP" dirty="0"/>
          </a:p>
          <a:p>
            <a:pPr lvl="1"/>
            <a:r>
              <a:rPr lang="en-US" altLang="ja-JP" dirty="0"/>
              <a:t>3</a:t>
            </a:r>
            <a:r>
              <a:rPr lang="ja-JP" altLang="ja-JP" dirty="0"/>
              <a:t>つ以上の人工衛星からの電波信号の到達時刻の差を測定して比較</a:t>
            </a:r>
            <a:endParaRPr lang="en-US" altLang="ja-JP" dirty="0"/>
          </a:p>
          <a:p>
            <a:r>
              <a:rPr lang="en-US" altLang="ja-JP" dirty="0"/>
              <a:t>GIS</a:t>
            </a:r>
          </a:p>
          <a:p>
            <a:pPr lvl="1"/>
            <a:r>
              <a:rPr lang="ja-JP" altLang="ja-JP" dirty="0"/>
              <a:t>位置に関するさまざまな情報を総合的に管理・可視化</a:t>
            </a:r>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ja-JP" altLang="ja-JP" dirty="0"/>
          </a:p>
          <a:p>
            <a:endParaRPr lang="ja-JP" altLang="ja-JP" dirty="0"/>
          </a:p>
        </p:txBody>
      </p:sp>
      <p:sp>
        <p:nvSpPr>
          <p:cNvPr id="2" name="タイトル 1"/>
          <p:cNvSpPr>
            <a:spLocks noGrp="1"/>
          </p:cNvSpPr>
          <p:nvPr>
            <p:ph type="title"/>
          </p:nvPr>
        </p:nvSpPr>
        <p:spPr/>
        <p:txBody>
          <a:bodyPr/>
          <a:lstStyle/>
          <a:p>
            <a:r>
              <a:rPr lang="en-US" altLang="ja-JP"/>
              <a:t>4</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143</a:t>
            </a:fld>
            <a:endParaRPr lang="ja-JP" altLang="en-US"/>
          </a:p>
        </p:txBody>
      </p:sp>
      <p:sp>
        <p:nvSpPr>
          <p:cNvPr id="5"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10</a:t>
            </a:r>
            <a:r>
              <a:rPr lang="ja-JP" altLang="en-US"/>
              <a:t> 情報技術の進歩と役割</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a:t>p21</a:t>
            </a:r>
            <a:endParaRPr lang="ja-JP" altLang="en-US" dirty="0"/>
          </a:p>
        </p:txBody>
      </p:sp>
      <p:sp>
        <p:nvSpPr>
          <p:cNvPr id="7" name="テキスト プレースホルダー 6"/>
          <p:cNvSpPr>
            <a:spLocks noGrp="1"/>
          </p:cNvSpPr>
          <p:nvPr>
            <p:ph type="body" sz="quarter" idx="15"/>
          </p:nvPr>
        </p:nvSpPr>
        <p:spPr/>
        <p:txBody>
          <a:bodyPr/>
          <a:lstStyle/>
          <a:p>
            <a:r>
              <a:rPr lang="ja-JP" altLang="en-US"/>
              <a:t>ナビゲーションシステム</a:t>
            </a:r>
            <a:endParaRPr lang="ja-JP" altLang="en-US" dirty="0"/>
          </a:p>
        </p:txBody>
      </p:sp>
    </p:spTree>
    <p:extLst>
      <p:ext uri="{BB962C8B-B14F-4D97-AF65-F5344CB8AC3E}">
        <p14:creationId xmlns:p14="http://schemas.microsoft.com/office/powerpoint/2010/main" val="378909207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プレースホルダー 10"/>
          <p:cNvSpPr>
            <a:spLocks noGrp="1"/>
          </p:cNvSpPr>
          <p:nvPr>
            <p:ph type="body" sz="quarter" idx="16"/>
          </p:nvPr>
        </p:nvSpPr>
        <p:spPr/>
        <p:txBody>
          <a:bodyPr/>
          <a:lstStyle/>
          <a:p>
            <a:r>
              <a:rPr lang="ja-JP" altLang="ja-JP" dirty="0"/>
              <a:t>コンピュータを使って活動</a:t>
            </a:r>
            <a:r>
              <a:rPr lang="ja-JP" altLang="en-US" dirty="0"/>
              <a:t>→</a:t>
            </a:r>
            <a:r>
              <a:rPr lang="ja-JP" altLang="ja-JP" dirty="0"/>
              <a:t>データが生まれる</a:t>
            </a:r>
            <a:endParaRPr lang="en-US" altLang="ja-JP" dirty="0"/>
          </a:p>
          <a:p>
            <a:pPr lvl="1"/>
            <a:r>
              <a:rPr lang="ja-JP" altLang="ja-JP" dirty="0"/>
              <a:t>ネットショッピングや</a:t>
            </a:r>
            <a:r>
              <a:rPr lang="en-US" altLang="ja-JP" dirty="0"/>
              <a:t>SNS</a:t>
            </a:r>
            <a:r>
              <a:rPr lang="ja-JP" altLang="ja-JP" dirty="0"/>
              <a:t>への書き込み</a:t>
            </a:r>
            <a:endParaRPr lang="en-US" altLang="ja-JP" dirty="0"/>
          </a:p>
          <a:p>
            <a:pPr lvl="1"/>
            <a:r>
              <a:rPr lang="ja-JP" altLang="ja-JP" dirty="0"/>
              <a:t>スマートスピーカーや監視カメラ</a:t>
            </a:r>
            <a:endParaRPr lang="en-US" altLang="ja-JP" dirty="0"/>
          </a:p>
          <a:p>
            <a:pPr lvl="1"/>
            <a:r>
              <a:rPr lang="ja-JP" altLang="ja-JP" dirty="0"/>
              <a:t>気象衛星などの機器</a:t>
            </a:r>
            <a:endParaRPr lang="en-US" altLang="ja-JP" dirty="0"/>
          </a:p>
          <a:p>
            <a:r>
              <a:rPr lang="ja-JP" altLang="ja-JP" dirty="0"/>
              <a:t>それぞれのセンサを使って活動</a:t>
            </a:r>
            <a:r>
              <a:rPr lang="ja-JP" altLang="en-US" dirty="0"/>
              <a:t>→</a:t>
            </a:r>
            <a:r>
              <a:rPr lang="ja-JP" altLang="ja-JP" dirty="0"/>
              <a:t>刻々とデータを生み出</a:t>
            </a:r>
            <a:r>
              <a:rPr lang="ja-JP" altLang="en-US" dirty="0"/>
              <a:t>す</a:t>
            </a:r>
            <a:endParaRPr lang="en-US" altLang="ja-JP" dirty="0"/>
          </a:p>
          <a:p>
            <a:r>
              <a:rPr lang="ja-JP" altLang="ja-JP" dirty="0"/>
              <a:t>モノがインターネットに接続され互いにデータをやりとり</a:t>
            </a:r>
            <a:endParaRPr lang="en-US" altLang="ja-JP" dirty="0"/>
          </a:p>
          <a:p>
            <a:r>
              <a:rPr lang="ja-JP" altLang="en-US" b="1" dirty="0"/>
              <a:t>→</a:t>
            </a:r>
            <a:r>
              <a:rPr lang="en-US" altLang="ja-JP" b="1" dirty="0"/>
              <a:t>IoT</a:t>
            </a:r>
            <a:r>
              <a:rPr lang="ja-JP" altLang="ja-JP" dirty="0"/>
              <a:t>［</a:t>
            </a:r>
            <a:r>
              <a:rPr lang="en-US" altLang="ja-JP" dirty="0"/>
              <a:t>Internet of Things</a:t>
            </a:r>
            <a:r>
              <a:rPr lang="ja-JP" altLang="ja-JP" dirty="0"/>
              <a:t>］</a:t>
            </a:r>
          </a:p>
          <a:p>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144</a:t>
            </a:fld>
            <a:endParaRPr lang="ja-JP" altLang="en-US"/>
          </a:p>
        </p:txBody>
      </p:sp>
      <p:sp>
        <p:nvSpPr>
          <p:cNvPr id="4" name="テキスト プレースホルダー 3"/>
          <p:cNvSpPr>
            <a:spLocks noGrp="1"/>
          </p:cNvSpPr>
          <p:nvPr>
            <p:ph type="body" sz="quarter" idx="13"/>
          </p:nvPr>
        </p:nvSpPr>
        <p:spPr/>
        <p:txBody>
          <a:bodyPr/>
          <a:lstStyle/>
          <a:p>
            <a:r>
              <a:rPr lang="en-US" altLang="ja-JP"/>
              <a:t>1</a:t>
            </a:r>
            <a:r>
              <a:rPr lang="ja-JP" altLang="en-US"/>
              <a:t>章 情報社会　</a:t>
            </a:r>
            <a:r>
              <a:rPr lang="en-US" altLang="ja-JP"/>
              <a:t>10</a:t>
            </a:r>
            <a:r>
              <a:rPr lang="ja-JP" altLang="en-US"/>
              <a:t> 情報技術の進歩と役割</a:t>
            </a:r>
          </a:p>
          <a:p>
            <a:endParaRPr lang="ja-JP" altLang="en-US" dirty="0"/>
          </a:p>
        </p:txBody>
      </p:sp>
      <p:sp>
        <p:nvSpPr>
          <p:cNvPr id="5" name="テキスト プレースホルダー 4"/>
          <p:cNvSpPr>
            <a:spLocks noGrp="1"/>
          </p:cNvSpPr>
          <p:nvPr>
            <p:ph type="body" sz="quarter" idx="14"/>
          </p:nvPr>
        </p:nvSpPr>
        <p:spPr/>
        <p:txBody>
          <a:bodyPr/>
          <a:lstStyle/>
          <a:p>
            <a:r>
              <a:rPr lang="en-US" altLang="ja-JP" dirty="0"/>
              <a:t>p</a:t>
            </a:r>
            <a:r>
              <a:rPr lang="en-US" altLang="ja-JP" dirty="0" smtClean="0"/>
              <a:t>21</a:t>
            </a:r>
            <a:endParaRPr lang="en-US" altLang="ja-JP" dirty="0"/>
          </a:p>
        </p:txBody>
      </p:sp>
      <p:sp>
        <p:nvSpPr>
          <p:cNvPr id="6" name="テキスト プレースホルダー 5"/>
          <p:cNvSpPr>
            <a:spLocks noGrp="1"/>
          </p:cNvSpPr>
          <p:nvPr>
            <p:ph type="body" sz="quarter" idx="15"/>
          </p:nvPr>
        </p:nvSpPr>
        <p:spPr/>
        <p:txBody>
          <a:bodyPr/>
          <a:lstStyle/>
          <a:p>
            <a:r>
              <a:rPr lang="en-US" altLang="ja-JP"/>
              <a:t>IoT</a:t>
            </a:r>
            <a:r>
              <a:rPr lang="ja-JP" altLang="ja-JP"/>
              <a:t>　―モノのインターネット―</a:t>
            </a:r>
            <a:endParaRPr lang="ja-JP" altLang="ja-JP" dirty="0"/>
          </a:p>
        </p:txBody>
      </p:sp>
    </p:spTree>
    <p:extLst>
      <p:ext uri="{BB962C8B-B14F-4D97-AF65-F5344CB8AC3E}">
        <p14:creationId xmlns:p14="http://schemas.microsoft.com/office/powerpoint/2010/main" val="176369444"/>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145</a:t>
            </a:fld>
            <a:endParaRPr lang="ja-JP" altLang="en-US"/>
          </a:p>
        </p:txBody>
      </p:sp>
      <p:sp>
        <p:nvSpPr>
          <p:cNvPr id="4" name="テキスト プレースホルダー 3"/>
          <p:cNvSpPr>
            <a:spLocks noGrp="1"/>
          </p:cNvSpPr>
          <p:nvPr>
            <p:ph type="body" sz="quarter" idx="13"/>
          </p:nvPr>
        </p:nvSpPr>
        <p:spPr/>
        <p:txBody>
          <a:bodyPr/>
          <a:lstStyle/>
          <a:p>
            <a:r>
              <a:rPr lang="en-US" altLang="ja-JP"/>
              <a:t>1</a:t>
            </a:r>
            <a:r>
              <a:rPr lang="ja-JP" altLang="en-US"/>
              <a:t>章 情報社会　</a:t>
            </a:r>
            <a:r>
              <a:rPr lang="en-US" altLang="ja-JP"/>
              <a:t>10</a:t>
            </a:r>
            <a:r>
              <a:rPr lang="ja-JP" altLang="en-US"/>
              <a:t> 情報技術の進歩と役割</a:t>
            </a:r>
          </a:p>
          <a:p>
            <a:endParaRPr lang="ja-JP" altLang="en-US" dirty="0"/>
          </a:p>
        </p:txBody>
      </p:sp>
      <p:sp>
        <p:nvSpPr>
          <p:cNvPr id="5" name="テキスト プレースホルダー 4"/>
          <p:cNvSpPr>
            <a:spLocks noGrp="1"/>
          </p:cNvSpPr>
          <p:nvPr>
            <p:ph type="body" sz="quarter" idx="14"/>
          </p:nvPr>
        </p:nvSpPr>
        <p:spPr/>
        <p:txBody>
          <a:bodyPr/>
          <a:lstStyle/>
          <a:p>
            <a:r>
              <a:rPr lang="en-US" altLang="ja-JP" dirty="0"/>
              <a:t>p</a:t>
            </a:r>
            <a:r>
              <a:rPr lang="en-US" altLang="ja-JP" dirty="0" smtClean="0"/>
              <a:t>21</a:t>
            </a:r>
            <a:endParaRPr lang="en-US" altLang="ja-JP" dirty="0"/>
          </a:p>
        </p:txBody>
      </p:sp>
      <p:sp>
        <p:nvSpPr>
          <p:cNvPr id="6" name="テキスト プレースホルダー 5"/>
          <p:cNvSpPr>
            <a:spLocks noGrp="1"/>
          </p:cNvSpPr>
          <p:nvPr>
            <p:ph type="body" sz="quarter" idx="15"/>
          </p:nvPr>
        </p:nvSpPr>
        <p:spPr/>
        <p:txBody>
          <a:bodyPr/>
          <a:lstStyle/>
          <a:p>
            <a:r>
              <a:rPr lang="en-US" altLang="ja-JP"/>
              <a:t>IoT</a:t>
            </a:r>
            <a:r>
              <a:rPr lang="ja-JP" altLang="ja-JP"/>
              <a:t>　―モノのインターネット―</a:t>
            </a:r>
            <a:endParaRPr lang="ja-JP" altLang="ja-JP" dirty="0"/>
          </a:p>
        </p:txBody>
      </p:sp>
      <p:pic>
        <p:nvPicPr>
          <p:cNvPr id="2" name="図 1"/>
          <p:cNvPicPr>
            <a:picLocks noChangeAspect="1"/>
          </p:cNvPicPr>
          <p:nvPr/>
        </p:nvPicPr>
        <p:blipFill>
          <a:blip r:embed="rId3"/>
          <a:stretch>
            <a:fillRect/>
          </a:stretch>
        </p:blipFill>
        <p:spPr>
          <a:xfrm>
            <a:off x="785815" y="935709"/>
            <a:ext cx="10656429" cy="5481702"/>
          </a:xfrm>
          <a:prstGeom prst="rect">
            <a:avLst/>
          </a:prstGeom>
        </p:spPr>
      </p:pic>
      <p:sp>
        <p:nvSpPr>
          <p:cNvPr id="8" name="正方形/長方形 7"/>
          <p:cNvSpPr/>
          <p:nvPr/>
        </p:nvSpPr>
        <p:spPr>
          <a:xfrm>
            <a:off x="1166109" y="6303717"/>
            <a:ext cx="9895840" cy="541196"/>
          </a:xfrm>
          <a:prstGeom prst="rect">
            <a:avLst/>
          </a:prstGeom>
        </p:spPr>
        <p:txBody>
          <a:bodyPr wrap="square">
            <a:spAutoFit/>
          </a:bodyPr>
          <a:lstStyle/>
          <a:p>
            <a:pPr lvl="0">
              <a:lnSpc>
                <a:spcPct val="90000"/>
              </a:lnSpc>
              <a:spcBef>
                <a:spcPts val="1000"/>
              </a:spcBef>
            </a:pPr>
            <a:r>
              <a:rPr lang="ja-JP" altLang="en-US" sz="3200" dirty="0">
                <a:solidFill>
                  <a:prstClr val="black"/>
                </a:solidFill>
                <a:latin typeface="UD デジタル 教科書体 N-R" panose="02020400000000000000" pitchFamily="17" charset="-128"/>
                <a:ea typeface="UD デジタル 教科書体 N-R" panose="02020400000000000000" pitchFamily="17" charset="-128"/>
              </a:rPr>
              <a:t>クラウド</a:t>
            </a:r>
            <a:r>
              <a:rPr lang="ja-JP" altLang="en-US" sz="3200" dirty="0" smtClean="0">
                <a:solidFill>
                  <a:prstClr val="black"/>
                </a:solidFill>
                <a:latin typeface="UD デジタル 教科書体 N-R" panose="02020400000000000000" pitchFamily="17" charset="-128"/>
                <a:ea typeface="UD デジタル 教科書体 N-R" panose="02020400000000000000" pitchFamily="17" charset="-128"/>
              </a:rPr>
              <a:t>を経由してモノとモノがつながっていく</a:t>
            </a:r>
            <a:endParaRPr lang="ja-JP" altLang="ja-JP" sz="3200" dirty="0">
              <a:solidFill>
                <a:prstClr val="black"/>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238559708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sz="half" idx="1"/>
          </p:nvPr>
        </p:nvSpPr>
        <p:spPr>
          <a:xfrm>
            <a:off x="215054" y="1449072"/>
            <a:ext cx="11736801" cy="4921248"/>
          </a:xfrm>
        </p:spPr>
        <p:txBody>
          <a:bodyPr>
            <a:normAutofit/>
          </a:bodyPr>
          <a:lstStyle/>
          <a:p>
            <a:r>
              <a:rPr lang="ja-JP" altLang="en-US" b="1" dirty="0" smtClean="0">
                <a:solidFill>
                  <a:srgbClr val="0073BD"/>
                </a:solidFill>
              </a:rPr>
              <a:t>▶ </a:t>
            </a:r>
            <a:r>
              <a:rPr lang="ja-JP" altLang="en-US" dirty="0" smtClean="0"/>
              <a:t>情報技術の進歩は，生活にさまざまな変化をもたらしている。</a:t>
            </a:r>
            <a:endParaRPr lang="ja-JP" altLang="en-US" dirty="0"/>
          </a:p>
          <a:p>
            <a:endParaRPr lang="en-US" altLang="ja-JP" dirty="0"/>
          </a:p>
          <a:p>
            <a:r>
              <a:rPr lang="ja-JP" altLang="en-US" b="1" dirty="0" smtClean="0">
                <a:solidFill>
                  <a:srgbClr val="0073BD"/>
                </a:solidFill>
              </a:rPr>
              <a:t>▶ </a:t>
            </a:r>
            <a:r>
              <a:rPr lang="en-US" altLang="ja-JP" dirty="0" err="1" smtClean="0"/>
              <a:t>IoT</a:t>
            </a:r>
            <a:r>
              <a:rPr lang="ja-JP" altLang="en-US" dirty="0" smtClean="0"/>
              <a:t>などを通し，更なる利便性を生み出している。</a:t>
            </a:r>
            <a:endParaRPr lang="ja-JP" altLang="en-US" dirty="0"/>
          </a:p>
          <a:p>
            <a:endParaRPr kumimoji="1"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146</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smtClean="0"/>
              <a:t>10 </a:t>
            </a:r>
            <a:r>
              <a:rPr lang="ja-JP" altLang="en-US" dirty="0"/>
              <a:t>情報</a:t>
            </a:r>
            <a:r>
              <a:rPr lang="ja-JP" altLang="en-US" dirty="0" smtClean="0"/>
              <a:t>技術の進歩と役割</a:t>
            </a:r>
            <a:endParaRPr lang="ja-JP" altLang="en-US" dirty="0"/>
          </a:p>
          <a:p>
            <a:endParaRPr kumimoji="1" lang="ja-JP" altLang="en-US" dirty="0"/>
          </a:p>
        </p:txBody>
      </p:sp>
      <p:sp>
        <p:nvSpPr>
          <p:cNvPr id="6" name="テキスト プレースホルダー 5"/>
          <p:cNvSpPr>
            <a:spLocks noGrp="1"/>
          </p:cNvSpPr>
          <p:nvPr>
            <p:ph type="body" sz="quarter" idx="14"/>
          </p:nvPr>
        </p:nvSpPr>
        <p:spPr/>
        <p:txBody>
          <a:bodyPr/>
          <a:lstStyle/>
          <a:p>
            <a:r>
              <a:rPr lang="en-US" altLang="ja-JP" dirty="0" smtClean="0"/>
              <a:t>p21</a:t>
            </a:r>
            <a:endParaRPr lang="ja-JP" altLang="en-US" dirty="0"/>
          </a:p>
        </p:txBody>
      </p:sp>
      <p:sp>
        <p:nvSpPr>
          <p:cNvPr id="7" name="テキスト プレースホルダー 6"/>
          <p:cNvSpPr>
            <a:spLocks noGrp="1"/>
          </p:cNvSpPr>
          <p:nvPr>
            <p:ph type="body" sz="quarter" idx="15"/>
          </p:nvPr>
        </p:nvSpPr>
        <p:spPr/>
        <p:txBody>
          <a:bodyPr/>
          <a:lstStyle/>
          <a:p>
            <a:r>
              <a:rPr kumimoji="1" lang="ja-JP" altLang="en-US" dirty="0" smtClean="0"/>
              <a:t>まとめ</a:t>
            </a:r>
            <a:endParaRPr kumimoji="1" lang="ja-JP" altLang="en-US" dirty="0"/>
          </a:p>
        </p:txBody>
      </p:sp>
    </p:spTree>
    <p:extLst>
      <p:ext uri="{BB962C8B-B14F-4D97-AF65-F5344CB8AC3E}">
        <p14:creationId xmlns:p14="http://schemas.microsoft.com/office/powerpoint/2010/main" val="418083790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b="0" dirty="0">
                <a:effectLst/>
              </a:rPr>
              <a:t>情報技術が社会に与える光と影</a:t>
            </a:r>
            <a:endParaRPr kumimoji="1" lang="ja-JP" altLang="en-US" b="0" dirty="0">
              <a:effectLst/>
            </a:endParaRPr>
          </a:p>
        </p:txBody>
      </p:sp>
      <p:sp>
        <p:nvSpPr>
          <p:cNvPr id="3" name="テキスト プレースホルダー 2"/>
          <p:cNvSpPr>
            <a:spLocks noGrp="1"/>
          </p:cNvSpPr>
          <p:nvPr>
            <p:ph type="body" idx="1"/>
          </p:nvPr>
        </p:nvSpPr>
        <p:spPr/>
        <p:txBody>
          <a:bodyPr>
            <a:normAutofit fontScale="92500" lnSpcReduction="10000"/>
          </a:bodyPr>
          <a:lstStyle/>
          <a:p>
            <a:r>
              <a:rPr lang="ja-JP" altLang="ja-JP" b="1" dirty="0"/>
              <a:t>健康への影響</a:t>
            </a:r>
            <a:endParaRPr kumimoji="1"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147</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a:t>11 </a:t>
            </a:r>
            <a:r>
              <a:rPr lang="ja-JP" altLang="en-US" dirty="0"/>
              <a:t>情報技術が社会に与える光と影</a:t>
            </a:r>
          </a:p>
        </p:txBody>
      </p:sp>
      <p:sp>
        <p:nvSpPr>
          <p:cNvPr id="6" name="テキスト プレースホルダー 5"/>
          <p:cNvSpPr>
            <a:spLocks noGrp="1"/>
          </p:cNvSpPr>
          <p:nvPr>
            <p:ph type="body" sz="quarter" idx="14"/>
          </p:nvPr>
        </p:nvSpPr>
        <p:spPr/>
        <p:txBody>
          <a:bodyPr/>
          <a:lstStyle/>
          <a:p>
            <a:r>
              <a:rPr kumimoji="1" lang="en-US" altLang="ja-JP" dirty="0"/>
              <a:t>p22</a:t>
            </a:r>
            <a:endParaRPr kumimoji="1" lang="ja-JP" altLang="en-US" dirty="0"/>
          </a:p>
        </p:txBody>
      </p:sp>
      <p:sp>
        <p:nvSpPr>
          <p:cNvPr id="7" name="テキスト プレースホルダー 6"/>
          <p:cNvSpPr>
            <a:spLocks noGrp="1"/>
          </p:cNvSpPr>
          <p:nvPr>
            <p:ph type="body" idx="15"/>
          </p:nvPr>
        </p:nvSpPr>
        <p:spPr/>
        <p:txBody>
          <a:bodyPr>
            <a:normAutofit lnSpcReduction="10000"/>
          </a:bodyPr>
          <a:lstStyle/>
          <a:p>
            <a:r>
              <a:rPr kumimoji="1" lang="en-US" altLang="ja-JP" dirty="0"/>
              <a:t>1</a:t>
            </a:r>
            <a:endParaRPr kumimoji="1" lang="ja-JP" altLang="en-US" dirty="0"/>
          </a:p>
        </p:txBody>
      </p:sp>
      <p:sp>
        <p:nvSpPr>
          <p:cNvPr id="8" name="テキスト プレースホルダー 7"/>
          <p:cNvSpPr>
            <a:spLocks noGrp="1"/>
          </p:cNvSpPr>
          <p:nvPr>
            <p:ph type="body" idx="16"/>
          </p:nvPr>
        </p:nvSpPr>
        <p:spPr/>
        <p:txBody>
          <a:bodyPr>
            <a:normAutofit fontScale="92500" lnSpcReduction="10000"/>
          </a:bodyPr>
          <a:lstStyle/>
          <a:p>
            <a:r>
              <a:rPr lang="ja-JP" altLang="ja-JP" b="1" dirty="0"/>
              <a:t>デジタルデバイド</a:t>
            </a:r>
            <a:endParaRPr kumimoji="1" lang="ja-JP" altLang="en-US" dirty="0"/>
          </a:p>
        </p:txBody>
      </p:sp>
      <p:sp>
        <p:nvSpPr>
          <p:cNvPr id="9" name="テキスト プレースホルダー 8"/>
          <p:cNvSpPr>
            <a:spLocks noGrp="1"/>
          </p:cNvSpPr>
          <p:nvPr>
            <p:ph type="body" idx="18"/>
          </p:nvPr>
        </p:nvSpPr>
        <p:spPr/>
        <p:txBody>
          <a:bodyPr>
            <a:normAutofit fontScale="92500" lnSpcReduction="10000"/>
          </a:bodyPr>
          <a:lstStyle/>
          <a:p>
            <a:r>
              <a:rPr lang="ja-JP" altLang="ja-JP" b="1" dirty="0"/>
              <a:t>人工知能の影響</a:t>
            </a:r>
            <a:endParaRPr kumimoji="1" lang="ja-JP" altLang="en-US" dirty="0"/>
          </a:p>
        </p:txBody>
      </p:sp>
      <p:sp>
        <p:nvSpPr>
          <p:cNvPr id="10" name="テキスト プレースホルダー 9"/>
          <p:cNvSpPr>
            <a:spLocks noGrp="1"/>
          </p:cNvSpPr>
          <p:nvPr>
            <p:ph type="body" idx="20"/>
          </p:nvPr>
        </p:nvSpPr>
        <p:spPr/>
        <p:txBody>
          <a:bodyPr>
            <a:normAutofit fontScale="92500" lnSpcReduction="10000"/>
          </a:bodyPr>
          <a:lstStyle/>
          <a:p>
            <a:r>
              <a:rPr lang="ja-JP" altLang="ja-JP" b="1" dirty="0"/>
              <a:t>社会の変化</a:t>
            </a:r>
            <a:endParaRPr kumimoji="1" lang="ja-JP" altLang="en-US" dirty="0"/>
          </a:p>
        </p:txBody>
      </p:sp>
      <p:sp>
        <p:nvSpPr>
          <p:cNvPr id="12" name="テキスト プレースホルダー 11"/>
          <p:cNvSpPr>
            <a:spLocks noGrp="1"/>
          </p:cNvSpPr>
          <p:nvPr>
            <p:ph type="body" sz="quarter" idx="24"/>
          </p:nvPr>
        </p:nvSpPr>
        <p:spPr/>
        <p:txBody>
          <a:bodyPr/>
          <a:lstStyle/>
          <a:p>
            <a:r>
              <a:rPr kumimoji="1" lang="en-US" altLang="ja-JP" dirty="0"/>
              <a:t>11</a:t>
            </a:r>
          </a:p>
        </p:txBody>
      </p:sp>
      <p:sp>
        <p:nvSpPr>
          <p:cNvPr id="13" name="テキスト プレースホルダー 12"/>
          <p:cNvSpPr>
            <a:spLocks noGrp="1"/>
          </p:cNvSpPr>
          <p:nvPr>
            <p:ph type="body" sz="quarter" idx="25"/>
          </p:nvPr>
        </p:nvSpPr>
        <p:spPr/>
        <p:txBody>
          <a:bodyPr>
            <a:normAutofit/>
          </a:bodyPr>
          <a:lstStyle/>
          <a:p>
            <a:r>
              <a:rPr lang="ja-JP" altLang="en-US" dirty="0"/>
              <a:t>情報化の進展によって多様なコミュニケーションが実現して生活が便利になった。 しかしその弊害も生まれている。</a:t>
            </a:r>
          </a:p>
          <a:p>
            <a:endParaRPr kumimoji="1" lang="ja-JP" altLang="en-US" dirty="0"/>
          </a:p>
        </p:txBody>
      </p:sp>
      <p:sp>
        <p:nvSpPr>
          <p:cNvPr id="14" name="テキスト プレースホルダー 13"/>
          <p:cNvSpPr>
            <a:spLocks noGrp="1"/>
          </p:cNvSpPr>
          <p:nvPr>
            <p:ph type="body" idx="26"/>
          </p:nvPr>
        </p:nvSpPr>
        <p:spPr/>
        <p:txBody>
          <a:bodyPr>
            <a:normAutofit lnSpcReduction="10000"/>
          </a:bodyPr>
          <a:lstStyle/>
          <a:p>
            <a:r>
              <a:rPr kumimoji="1" lang="en-US" altLang="ja-JP" dirty="0"/>
              <a:t>2</a:t>
            </a:r>
            <a:endParaRPr kumimoji="1" lang="ja-JP" altLang="en-US" dirty="0"/>
          </a:p>
        </p:txBody>
      </p:sp>
      <p:sp>
        <p:nvSpPr>
          <p:cNvPr id="15" name="テキスト プレースホルダー 14"/>
          <p:cNvSpPr>
            <a:spLocks noGrp="1"/>
          </p:cNvSpPr>
          <p:nvPr>
            <p:ph type="body" idx="27"/>
          </p:nvPr>
        </p:nvSpPr>
        <p:spPr/>
        <p:txBody>
          <a:bodyPr>
            <a:normAutofit lnSpcReduction="10000"/>
          </a:bodyPr>
          <a:lstStyle/>
          <a:p>
            <a:r>
              <a:rPr kumimoji="1" lang="en-US" altLang="ja-JP" dirty="0"/>
              <a:t>3</a:t>
            </a:r>
            <a:endParaRPr kumimoji="1" lang="ja-JP" altLang="en-US" dirty="0"/>
          </a:p>
        </p:txBody>
      </p:sp>
      <p:sp>
        <p:nvSpPr>
          <p:cNvPr id="16" name="テキスト プレースホルダー 15"/>
          <p:cNvSpPr>
            <a:spLocks noGrp="1"/>
          </p:cNvSpPr>
          <p:nvPr>
            <p:ph type="body" idx="28"/>
          </p:nvPr>
        </p:nvSpPr>
        <p:spPr/>
        <p:txBody>
          <a:bodyPr>
            <a:normAutofit lnSpcReduction="10000"/>
          </a:bodyPr>
          <a:lstStyle/>
          <a:p>
            <a:r>
              <a:rPr kumimoji="1" lang="en-US" altLang="ja-JP" dirty="0"/>
              <a:t>4</a:t>
            </a:r>
            <a:endParaRPr kumimoji="1" lang="ja-JP" altLang="en-US" dirty="0"/>
          </a:p>
        </p:txBody>
      </p:sp>
    </p:spTree>
    <p:extLst>
      <p:ext uri="{BB962C8B-B14F-4D97-AF65-F5344CB8AC3E}">
        <p14:creationId xmlns:p14="http://schemas.microsoft.com/office/powerpoint/2010/main" val="2641334349"/>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lstStyle/>
          <a:p>
            <a:r>
              <a:rPr lang="en-US" altLang="ja-JP" b="1" dirty="0"/>
              <a:t>VDT</a:t>
            </a:r>
            <a:r>
              <a:rPr lang="ja-JP" altLang="ja-JP" b="1" dirty="0" smtClean="0"/>
              <a:t>障害</a:t>
            </a:r>
            <a:endParaRPr lang="en-US" altLang="ja-JP" b="1" dirty="0" smtClean="0"/>
          </a:p>
          <a:p>
            <a:pPr lvl="1"/>
            <a:r>
              <a:rPr lang="ja-JP" altLang="en-US" dirty="0" smtClean="0"/>
              <a:t>情報機器の</a:t>
            </a:r>
            <a:r>
              <a:rPr lang="ja-JP" altLang="ja-JP" dirty="0" smtClean="0"/>
              <a:t>長時間操作</a:t>
            </a:r>
            <a:r>
              <a:rPr lang="ja-JP" altLang="en-US" dirty="0" smtClean="0"/>
              <a:t>によって起こる肩凝りや目の疲れなど</a:t>
            </a:r>
            <a:r>
              <a:rPr lang="ja-JP" altLang="ja-JP" dirty="0" smtClean="0"/>
              <a:t>の症状</a:t>
            </a:r>
            <a:endParaRPr lang="en-US" altLang="ja-JP" dirty="0" smtClean="0"/>
          </a:p>
          <a:p>
            <a:endParaRPr lang="en-US" altLang="ja-JP" dirty="0"/>
          </a:p>
          <a:p>
            <a:r>
              <a:rPr lang="ja-JP" altLang="ja-JP" b="1" dirty="0"/>
              <a:t>ネット依存</a:t>
            </a:r>
            <a:r>
              <a:rPr lang="ja-JP" altLang="ja-JP" dirty="0"/>
              <a:t>の</a:t>
            </a:r>
            <a:r>
              <a:rPr lang="ja-JP" altLang="ja-JP" dirty="0" smtClean="0"/>
              <a:t>症状</a:t>
            </a:r>
            <a:endParaRPr lang="en-US" altLang="ja-JP" dirty="0" smtClean="0"/>
          </a:p>
          <a:p>
            <a:pPr lvl="1"/>
            <a:r>
              <a:rPr lang="ja-JP" altLang="ja-JP" dirty="0" smtClean="0"/>
              <a:t>スマートフォン</a:t>
            </a:r>
            <a:r>
              <a:rPr lang="ja-JP" altLang="ja-JP" dirty="0"/>
              <a:t>がないと不安になり，いつでもどこでも</a:t>
            </a:r>
            <a:r>
              <a:rPr lang="ja-JP" altLang="ja-JP" dirty="0" smtClean="0"/>
              <a:t>操作</a:t>
            </a:r>
            <a:endParaRPr lang="en-US" altLang="ja-JP" dirty="0" smtClean="0"/>
          </a:p>
          <a:p>
            <a:endParaRPr lang="en-US" altLang="ja-JP" dirty="0" smtClean="0"/>
          </a:p>
          <a:p>
            <a:r>
              <a:rPr lang="ja-JP" altLang="en-US" b="1" dirty="0" smtClean="0"/>
              <a:t>テクノストレス</a:t>
            </a:r>
            <a:r>
              <a:rPr lang="ja-JP" altLang="en-US" dirty="0" smtClean="0"/>
              <a:t>への</a:t>
            </a:r>
            <a:r>
              <a:rPr lang="ja-JP" altLang="ja-JP" dirty="0" smtClean="0"/>
              <a:t>対応が必要</a:t>
            </a:r>
            <a:endParaRPr lang="ja-JP" altLang="ja-JP" dirty="0"/>
          </a:p>
        </p:txBody>
      </p:sp>
      <p:sp>
        <p:nvSpPr>
          <p:cNvPr id="2" name="タイトル 1"/>
          <p:cNvSpPr>
            <a:spLocks noGrp="1"/>
          </p:cNvSpPr>
          <p:nvPr>
            <p:ph type="title"/>
          </p:nvPr>
        </p:nvSpPr>
        <p:spPr/>
        <p:txBody>
          <a:bodyPr/>
          <a:lstStyle/>
          <a:p>
            <a:r>
              <a:rPr lang="en-US" altLang="ja-JP"/>
              <a:t>1</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148</a:t>
            </a:fld>
            <a:endParaRPr lang="ja-JP" altLang="en-US"/>
          </a:p>
        </p:txBody>
      </p:sp>
      <p:sp>
        <p:nvSpPr>
          <p:cNvPr id="5"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11 </a:t>
            </a:r>
            <a:r>
              <a:rPr lang="ja-JP" altLang="en-US"/>
              <a:t>情報技術が社会に与える光と影</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dirty="0"/>
              <a:t>p</a:t>
            </a:r>
            <a:r>
              <a:rPr lang="en-US" altLang="ja-JP" dirty="0" smtClean="0"/>
              <a:t>22</a:t>
            </a:r>
            <a:endParaRPr lang="en-US" altLang="ja-JP" dirty="0"/>
          </a:p>
        </p:txBody>
      </p:sp>
      <p:sp>
        <p:nvSpPr>
          <p:cNvPr id="7" name="テキスト プレースホルダー 6"/>
          <p:cNvSpPr>
            <a:spLocks noGrp="1"/>
          </p:cNvSpPr>
          <p:nvPr>
            <p:ph type="body" sz="quarter" idx="15"/>
          </p:nvPr>
        </p:nvSpPr>
        <p:spPr/>
        <p:txBody>
          <a:bodyPr/>
          <a:lstStyle/>
          <a:p>
            <a:r>
              <a:rPr lang="ja-JP" altLang="ja-JP"/>
              <a:t>健康への影響</a:t>
            </a:r>
            <a:endParaRPr lang="ja-JP" altLang="en-US" dirty="0"/>
          </a:p>
        </p:txBody>
      </p:sp>
    </p:spTree>
    <p:extLst>
      <p:ext uri="{BB962C8B-B14F-4D97-AF65-F5344CB8AC3E}">
        <p14:creationId xmlns:p14="http://schemas.microsoft.com/office/powerpoint/2010/main" val="326283500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lstStyle/>
          <a:p>
            <a:endParaRPr lang="en-US" altLang="ja-JP" dirty="0"/>
          </a:p>
          <a:p>
            <a:endParaRPr lang="en-US" altLang="ja-JP" dirty="0"/>
          </a:p>
          <a:p>
            <a:endParaRPr lang="en-US" altLang="ja-JP" dirty="0"/>
          </a:p>
          <a:p>
            <a:endParaRPr lang="en-US" altLang="ja-JP" dirty="0"/>
          </a:p>
          <a:p>
            <a:endParaRPr lang="en-US" altLang="ja-JP" dirty="0"/>
          </a:p>
        </p:txBody>
      </p:sp>
      <p:sp>
        <p:nvSpPr>
          <p:cNvPr id="2" name="タイトル 1"/>
          <p:cNvSpPr>
            <a:spLocks noGrp="1"/>
          </p:cNvSpPr>
          <p:nvPr>
            <p:ph type="title"/>
          </p:nvPr>
        </p:nvSpPr>
        <p:spPr/>
        <p:txBody>
          <a:bodyPr/>
          <a:lstStyle/>
          <a:p>
            <a:r>
              <a:rPr lang="en-US" altLang="ja-JP"/>
              <a:t>1</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149</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a:t>11 </a:t>
            </a:r>
            <a:r>
              <a:rPr lang="ja-JP" altLang="en-US" dirty="0"/>
              <a:t>情報技術が社会に与える光と影</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dirty="0"/>
              <a:t>p</a:t>
            </a:r>
            <a:r>
              <a:rPr lang="en-US" altLang="ja-JP" dirty="0" smtClean="0"/>
              <a:t>22</a:t>
            </a:r>
            <a:endParaRPr lang="en-US" altLang="ja-JP" dirty="0"/>
          </a:p>
        </p:txBody>
      </p:sp>
      <p:sp>
        <p:nvSpPr>
          <p:cNvPr id="7" name="テキスト プレースホルダー 6"/>
          <p:cNvSpPr>
            <a:spLocks noGrp="1"/>
          </p:cNvSpPr>
          <p:nvPr>
            <p:ph type="body" sz="quarter" idx="15"/>
          </p:nvPr>
        </p:nvSpPr>
        <p:spPr/>
        <p:txBody>
          <a:bodyPr/>
          <a:lstStyle/>
          <a:p>
            <a:r>
              <a:rPr lang="ja-JP" altLang="ja-JP"/>
              <a:t>健康への影響</a:t>
            </a:r>
            <a:endParaRPr lang="ja-JP" altLang="en-US" dirty="0"/>
          </a:p>
        </p:txBody>
      </p:sp>
      <p:sp>
        <p:nvSpPr>
          <p:cNvPr id="15" name="正方形/長方形 14"/>
          <p:cNvSpPr/>
          <p:nvPr/>
        </p:nvSpPr>
        <p:spPr>
          <a:xfrm>
            <a:off x="600075" y="5497521"/>
            <a:ext cx="11591925" cy="480131"/>
          </a:xfrm>
          <a:prstGeom prst="rect">
            <a:avLst/>
          </a:prstGeom>
        </p:spPr>
        <p:txBody>
          <a:bodyPr wrap="square">
            <a:spAutoFit/>
          </a:bodyPr>
          <a:lstStyle/>
          <a:p>
            <a:pPr lvl="0">
              <a:lnSpc>
                <a:spcPct val="90000"/>
              </a:lnSpc>
              <a:spcBef>
                <a:spcPts val="1000"/>
              </a:spcBef>
            </a:pPr>
            <a:r>
              <a:rPr lang="ja-JP" altLang="ja-JP" sz="2800" b="1" dirty="0">
                <a:solidFill>
                  <a:prstClr val="black"/>
                </a:solidFill>
                <a:latin typeface="UD デジタル 教科書体 N-R" panose="02020400000000000000" pitchFamily="17" charset="-128"/>
                <a:ea typeface="UD デジタル 教科書体 N-R" panose="02020400000000000000" pitchFamily="17" charset="-128"/>
              </a:rPr>
              <a:t>▲図</a:t>
            </a:r>
            <a:r>
              <a:rPr lang="en-US" altLang="ja-JP" sz="2800" b="1" dirty="0">
                <a:solidFill>
                  <a:prstClr val="black"/>
                </a:solidFill>
                <a:latin typeface="UD デジタル 教科書体 N-R" panose="02020400000000000000" pitchFamily="17" charset="-128"/>
                <a:ea typeface="UD デジタル 教科書体 N-R" panose="02020400000000000000" pitchFamily="17" charset="-128"/>
              </a:rPr>
              <a:t>1 </a:t>
            </a:r>
            <a:r>
              <a:rPr lang="ja-JP" altLang="ja-JP" sz="2800" b="1" dirty="0">
                <a:solidFill>
                  <a:prstClr val="black"/>
                </a:solidFill>
                <a:latin typeface="UD デジタル 教科書体 N-R" panose="02020400000000000000" pitchFamily="17" charset="-128"/>
                <a:ea typeface="UD デジタル 教科書体 N-R" panose="02020400000000000000" pitchFamily="17" charset="-128"/>
              </a:rPr>
              <a:t>歩きスマホに注意を促す広告</a:t>
            </a:r>
            <a:r>
              <a:rPr lang="ja-JP" altLang="en-US" sz="2800" b="1" dirty="0">
                <a:solidFill>
                  <a:prstClr val="black"/>
                </a:solidFill>
                <a:latin typeface="UD デジタル 教科書体 N-R" panose="02020400000000000000" pitchFamily="17" charset="-128"/>
                <a:ea typeface="UD デジタル 教科書体 N-R" panose="02020400000000000000" pitchFamily="17" charset="-128"/>
              </a:rPr>
              <a:t>　</a:t>
            </a:r>
            <a:r>
              <a:rPr lang="en-US" altLang="ja-JP" sz="2800" dirty="0">
                <a:solidFill>
                  <a:prstClr val="black"/>
                </a:solidFill>
                <a:latin typeface="UD デジタル 教科書体 N-R" panose="02020400000000000000" pitchFamily="17" charset="-128"/>
                <a:ea typeface="UD デジタル 教科書体 N-R" panose="02020400000000000000" pitchFamily="17" charset="-128"/>
              </a:rPr>
              <a:t>    </a:t>
            </a:r>
            <a:r>
              <a:rPr lang="ja-JP" altLang="ja-JP" sz="2800" b="1" dirty="0">
                <a:solidFill>
                  <a:prstClr val="black"/>
                </a:solidFill>
                <a:latin typeface="UD デジタル 教科書体 N-R" panose="02020400000000000000" pitchFamily="17" charset="-128"/>
                <a:ea typeface="UD デジタル 教科書体 N-R" panose="02020400000000000000" pitchFamily="17" charset="-128"/>
              </a:rPr>
              <a:t>▲図</a:t>
            </a:r>
            <a:r>
              <a:rPr lang="en-US" altLang="ja-JP" sz="2800" b="1" dirty="0">
                <a:solidFill>
                  <a:prstClr val="black"/>
                </a:solidFill>
                <a:latin typeface="UD デジタル 教科書体 N-R" panose="02020400000000000000" pitchFamily="17" charset="-128"/>
                <a:ea typeface="UD デジタル 教科書体 N-R" panose="02020400000000000000" pitchFamily="17" charset="-128"/>
              </a:rPr>
              <a:t>2 </a:t>
            </a:r>
            <a:r>
              <a:rPr lang="ja-JP" altLang="ja-JP" sz="2800" b="1" dirty="0">
                <a:solidFill>
                  <a:prstClr val="black"/>
                </a:solidFill>
                <a:latin typeface="UD デジタル 教科書体 N-R" panose="02020400000000000000" pitchFamily="17" charset="-128"/>
                <a:ea typeface="UD デジタル 教科書体 N-R" panose="02020400000000000000" pitchFamily="17" charset="-128"/>
              </a:rPr>
              <a:t>首に負担のかかる姿勢</a:t>
            </a:r>
            <a:endParaRPr lang="ja-JP" altLang="ja-JP" sz="2800" dirty="0">
              <a:solidFill>
                <a:prstClr val="black"/>
              </a:solidFill>
              <a:latin typeface="UD デジタル 教科書体 N-R" panose="02020400000000000000" pitchFamily="17" charset="-128"/>
              <a:ea typeface="UD デジタル 教科書体 N-R" panose="02020400000000000000" pitchFamily="17" charset="-128"/>
            </a:endParaRPr>
          </a:p>
        </p:txBody>
      </p:sp>
      <p:pic>
        <p:nvPicPr>
          <p:cNvPr id="9" name="図 8"/>
          <p:cNvPicPr>
            <a:picLocks noChangeAspect="1"/>
          </p:cNvPicPr>
          <p:nvPr/>
        </p:nvPicPr>
        <p:blipFill>
          <a:blip r:embed="rId2"/>
          <a:stretch>
            <a:fillRect/>
          </a:stretch>
        </p:blipFill>
        <p:spPr>
          <a:xfrm>
            <a:off x="298884" y="1450803"/>
            <a:ext cx="10554214" cy="3824351"/>
          </a:xfrm>
          <a:prstGeom prst="rect">
            <a:avLst/>
          </a:prstGeom>
        </p:spPr>
      </p:pic>
    </p:spTree>
    <p:extLst>
      <p:ext uri="{BB962C8B-B14F-4D97-AF65-F5344CB8AC3E}">
        <p14:creationId xmlns:p14="http://schemas.microsoft.com/office/powerpoint/2010/main" val="18934733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6"/>
          </p:nvPr>
        </p:nvSpPr>
        <p:spPr/>
        <p:txBody>
          <a:bodyPr/>
          <a:lstStyle/>
          <a:p>
            <a:r>
              <a:rPr lang="ja-JP" altLang="en-US" b="1" dirty="0">
                <a:solidFill>
                  <a:srgbClr val="0073BD"/>
                </a:solidFill>
              </a:rPr>
              <a:t>■</a:t>
            </a:r>
            <a:r>
              <a:rPr lang="ja-JP" altLang="ja-JP" b="1" dirty="0">
                <a:solidFill>
                  <a:srgbClr val="0073BD"/>
                </a:solidFill>
              </a:rPr>
              <a:t>自分に引きつけて考える</a:t>
            </a:r>
            <a:endParaRPr lang="en-US" altLang="ja-JP" b="1" dirty="0">
              <a:solidFill>
                <a:srgbClr val="0073BD"/>
              </a:solidFill>
            </a:endParaRPr>
          </a:p>
          <a:p>
            <a:pPr lvl="1"/>
            <a:r>
              <a:rPr lang="ja-JP" altLang="ja-JP" dirty="0"/>
              <a:t>送り手にとってどのような意味を持つかを考える</a:t>
            </a:r>
            <a:endParaRPr lang="en-US" altLang="ja-JP" dirty="0"/>
          </a:p>
          <a:p>
            <a:pPr lvl="1"/>
            <a:r>
              <a:rPr lang="ja-JP" altLang="ja-JP" dirty="0"/>
              <a:t>自分にとっての価値を考えながら情報を吟味</a:t>
            </a:r>
            <a:endParaRPr lang="en-US" altLang="ja-JP" dirty="0"/>
          </a:p>
          <a:p>
            <a:pPr lvl="1"/>
            <a:r>
              <a:rPr lang="ja-JP" altLang="ja-JP" dirty="0"/>
              <a:t>今の自分の考えとどのような関係</a:t>
            </a:r>
            <a:r>
              <a:rPr lang="ja-JP" altLang="en-US" dirty="0"/>
              <a:t>か</a:t>
            </a:r>
            <a:endParaRPr lang="en-US" altLang="ja-JP" dirty="0"/>
          </a:p>
          <a:p>
            <a:pPr lvl="1"/>
            <a:r>
              <a:rPr lang="ja-JP" altLang="ja-JP" dirty="0"/>
              <a:t>自分の考えに新しい側面をもたらす可能性があるの</a:t>
            </a:r>
            <a:r>
              <a:rPr lang="ja-JP" altLang="ja-JP" dirty="0" smtClean="0"/>
              <a:t>か</a:t>
            </a:r>
            <a:endParaRPr lang="en-US" altLang="ja-JP" dirty="0" smtClean="0"/>
          </a:p>
          <a:p>
            <a:pPr lvl="1"/>
            <a:endParaRPr lang="ja-JP" altLang="ja-JP" dirty="0"/>
          </a:p>
          <a:p>
            <a:r>
              <a:rPr lang="ja-JP" altLang="en-US" b="1" dirty="0">
                <a:solidFill>
                  <a:srgbClr val="0073BD"/>
                </a:solidFill>
              </a:rPr>
              <a:t>■</a:t>
            </a:r>
            <a:r>
              <a:rPr lang="ja-JP" altLang="ja-JP" b="1" dirty="0">
                <a:solidFill>
                  <a:srgbClr val="0073BD"/>
                </a:solidFill>
              </a:rPr>
              <a:t>情報の信憑性を考える</a:t>
            </a:r>
            <a:endParaRPr lang="en-US" altLang="ja-JP" b="1" dirty="0">
              <a:solidFill>
                <a:srgbClr val="0073BD"/>
              </a:solidFill>
            </a:endParaRPr>
          </a:p>
          <a:p>
            <a:pPr lvl="1"/>
            <a:r>
              <a:rPr lang="ja-JP" altLang="ja-JP" dirty="0"/>
              <a:t>科学的根拠がない，あるいは論理的に矛盾があるもの</a:t>
            </a:r>
            <a:endParaRPr lang="en-US" altLang="ja-JP" dirty="0"/>
          </a:p>
          <a:p>
            <a:pPr lvl="1"/>
            <a:r>
              <a:rPr lang="ja-JP" altLang="ja-JP" dirty="0"/>
              <a:t>批判的に読み解くことが重要</a:t>
            </a:r>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15</a:t>
            </a:fld>
            <a:endParaRPr lang="ja-JP" altLang="en-US"/>
          </a:p>
        </p:txBody>
      </p:sp>
      <p:sp>
        <p:nvSpPr>
          <p:cNvPr id="4" name="テキスト プレースホルダー 3"/>
          <p:cNvSpPr>
            <a:spLocks noGrp="1"/>
          </p:cNvSpPr>
          <p:nvPr>
            <p:ph type="body" sz="quarter" idx="13"/>
          </p:nvPr>
        </p:nvSpPr>
        <p:spPr/>
        <p:txBody>
          <a:bodyPr/>
          <a:lstStyle/>
          <a:p>
            <a:r>
              <a:rPr lang="en-US" altLang="ja-JP"/>
              <a:t>1</a:t>
            </a:r>
            <a:r>
              <a:rPr lang="ja-JP" altLang="en-US"/>
              <a:t>章 情報社会　</a:t>
            </a:r>
            <a:r>
              <a:rPr lang="en-US" altLang="ja-JP"/>
              <a:t>01 </a:t>
            </a:r>
            <a:r>
              <a:rPr lang="ja-JP" altLang="en-US"/>
              <a:t>情報とその特性</a:t>
            </a:r>
          </a:p>
          <a:p>
            <a:endParaRPr lang="ja-JP" altLang="en-US" dirty="0"/>
          </a:p>
        </p:txBody>
      </p:sp>
      <p:sp>
        <p:nvSpPr>
          <p:cNvPr id="5" name="テキスト プレースホルダー 4"/>
          <p:cNvSpPr>
            <a:spLocks noGrp="1"/>
          </p:cNvSpPr>
          <p:nvPr>
            <p:ph type="body" sz="quarter" idx="14"/>
          </p:nvPr>
        </p:nvSpPr>
        <p:spPr/>
        <p:txBody>
          <a:bodyPr/>
          <a:lstStyle/>
          <a:p>
            <a:r>
              <a:rPr lang="en-US" altLang="ja-JP"/>
              <a:t>p3</a:t>
            </a:r>
            <a:endParaRPr lang="ja-JP" altLang="en-US" dirty="0"/>
          </a:p>
        </p:txBody>
      </p:sp>
      <p:sp>
        <p:nvSpPr>
          <p:cNvPr id="6" name="テキスト プレースホルダー 5"/>
          <p:cNvSpPr>
            <a:spLocks noGrp="1"/>
          </p:cNvSpPr>
          <p:nvPr>
            <p:ph type="body" sz="quarter" idx="15"/>
          </p:nvPr>
        </p:nvSpPr>
        <p:spPr/>
        <p:txBody>
          <a:bodyPr/>
          <a:lstStyle/>
          <a:p>
            <a:r>
              <a:rPr lang="ja-JP" altLang="en-US"/>
              <a:t>情報の評価</a:t>
            </a:r>
            <a:endParaRPr lang="ja-JP" altLang="en-US" dirty="0"/>
          </a:p>
        </p:txBody>
      </p:sp>
    </p:spTree>
    <p:extLst>
      <p:ext uri="{BB962C8B-B14F-4D97-AF65-F5344CB8AC3E}">
        <p14:creationId xmlns:p14="http://schemas.microsoft.com/office/powerpoint/2010/main" val="220992096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sz="quarter" idx="16"/>
          </p:nvPr>
        </p:nvSpPr>
        <p:spPr>
          <a:xfrm>
            <a:off x="168059" y="1223158"/>
            <a:ext cx="11818294" cy="5187005"/>
          </a:xfrm>
        </p:spPr>
        <p:txBody>
          <a:bodyPr/>
          <a:lstStyle/>
          <a:p>
            <a:endParaRPr lang="en-US" altLang="ja-JP" dirty="0" smtClean="0"/>
          </a:p>
          <a:p>
            <a:r>
              <a:rPr lang="ja-JP" altLang="en-US" dirty="0" smtClean="0"/>
              <a:t>世界</a:t>
            </a:r>
            <a:r>
              <a:rPr lang="ja-JP" altLang="en-US" dirty="0"/>
              <a:t>保健機関（</a:t>
            </a:r>
            <a:r>
              <a:rPr lang="en-US" altLang="ja-JP" dirty="0"/>
              <a:t>WHO</a:t>
            </a:r>
            <a:r>
              <a:rPr lang="ja-JP" altLang="en-US" dirty="0"/>
              <a:t>）は，</a:t>
            </a:r>
            <a:r>
              <a:rPr lang="en-US" altLang="ja-JP" dirty="0" smtClean="0"/>
              <a:t>2019</a:t>
            </a:r>
            <a:r>
              <a:rPr lang="ja-JP" altLang="en-US" dirty="0" smtClean="0"/>
              <a:t>年</a:t>
            </a:r>
            <a:r>
              <a:rPr lang="ja-JP" altLang="en-US" dirty="0"/>
              <a:t>にゲーム障害を依存症と認定した。ゲームをする時間をコントロールできない，日常生活よりもゲームを優先する，勉強や仕事に問題が起きてもゲームをやめられないことなどが主な症状である。</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150</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情報社会　</a:t>
            </a:r>
            <a:r>
              <a:rPr lang="en-US" altLang="ja-JP" dirty="0"/>
              <a:t>11 </a:t>
            </a:r>
            <a:r>
              <a:rPr lang="ja-JP" altLang="en-US" dirty="0"/>
              <a:t>情報技術が社会に与える光と影</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p22</a:t>
            </a:r>
            <a:endParaRPr kumimoji="1" lang="ja-JP" altLang="en-US" dirty="0"/>
          </a:p>
        </p:txBody>
      </p:sp>
    </p:spTree>
    <p:extLst>
      <p:ext uri="{BB962C8B-B14F-4D97-AF65-F5344CB8AC3E}">
        <p14:creationId xmlns:p14="http://schemas.microsoft.com/office/powerpoint/2010/main" val="209261512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lstStyle/>
          <a:p>
            <a:r>
              <a:rPr lang="ja-JP" altLang="ja-JP"/>
              <a:t>　</a:t>
            </a:r>
            <a:endParaRPr lang="en-US" altLang="ja-JP"/>
          </a:p>
          <a:p>
            <a:endParaRPr lang="en-US" altLang="ja-JP"/>
          </a:p>
          <a:p>
            <a:endParaRPr lang="en-US" altLang="ja-JP"/>
          </a:p>
          <a:p>
            <a:endParaRPr lang="en-US" altLang="ja-JP"/>
          </a:p>
          <a:p>
            <a:endParaRPr lang="en-US" altLang="ja-JP"/>
          </a:p>
          <a:p>
            <a:endParaRPr lang="en-US" altLang="ja-JP"/>
          </a:p>
          <a:p>
            <a:endParaRPr lang="en-US" altLang="ja-JP"/>
          </a:p>
          <a:p>
            <a:r>
              <a:rPr lang="en-US" altLang="ja-JP"/>
              <a:t>     </a:t>
            </a:r>
            <a:endParaRPr lang="ja-JP" altLang="ja-JP" dirty="0"/>
          </a:p>
        </p:txBody>
      </p:sp>
      <p:sp>
        <p:nvSpPr>
          <p:cNvPr id="2" name="タイトル 1"/>
          <p:cNvSpPr>
            <a:spLocks noGrp="1"/>
          </p:cNvSpPr>
          <p:nvPr>
            <p:ph type="title"/>
          </p:nvPr>
        </p:nvSpPr>
        <p:spPr/>
        <p:txBody>
          <a:bodyPr/>
          <a:lstStyle/>
          <a:p>
            <a:r>
              <a:rPr lang="en-US" altLang="ja-JP"/>
              <a:t>2</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151</a:t>
            </a:fld>
            <a:endParaRPr lang="ja-JP" altLang="en-US"/>
          </a:p>
        </p:txBody>
      </p:sp>
      <p:sp>
        <p:nvSpPr>
          <p:cNvPr id="5"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11 </a:t>
            </a:r>
            <a:r>
              <a:rPr lang="ja-JP" altLang="en-US"/>
              <a:t>情報技術が社会に与える光と影</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dirty="0"/>
              <a:t>p</a:t>
            </a:r>
            <a:r>
              <a:rPr lang="en-US" altLang="ja-JP" dirty="0" smtClean="0"/>
              <a:t>22</a:t>
            </a:r>
            <a:endParaRPr lang="en-US" altLang="ja-JP" dirty="0"/>
          </a:p>
        </p:txBody>
      </p:sp>
      <p:sp>
        <p:nvSpPr>
          <p:cNvPr id="7" name="テキスト プレースホルダー 6"/>
          <p:cNvSpPr>
            <a:spLocks noGrp="1"/>
          </p:cNvSpPr>
          <p:nvPr>
            <p:ph type="body" sz="quarter" idx="15"/>
          </p:nvPr>
        </p:nvSpPr>
        <p:spPr/>
        <p:txBody>
          <a:bodyPr/>
          <a:lstStyle/>
          <a:p>
            <a:r>
              <a:rPr lang="ja-JP" altLang="ja-JP"/>
              <a:t>デジタルデバイド</a:t>
            </a:r>
            <a:endParaRPr lang="ja-JP" altLang="en-US" dirty="0"/>
          </a:p>
        </p:txBody>
      </p:sp>
      <p:sp>
        <p:nvSpPr>
          <p:cNvPr id="15" name="正方形/長方形 14"/>
          <p:cNvSpPr/>
          <p:nvPr/>
        </p:nvSpPr>
        <p:spPr>
          <a:xfrm>
            <a:off x="1286868" y="5431943"/>
            <a:ext cx="8682038" cy="1106970"/>
          </a:xfrm>
          <a:prstGeom prst="rect">
            <a:avLst/>
          </a:prstGeom>
        </p:spPr>
        <p:txBody>
          <a:bodyPr wrap="square">
            <a:spAutoFit/>
          </a:bodyPr>
          <a:lstStyle/>
          <a:p>
            <a:pPr lvl="0">
              <a:lnSpc>
                <a:spcPct val="90000"/>
              </a:lnSpc>
              <a:spcBef>
                <a:spcPts val="1000"/>
              </a:spcBef>
            </a:pPr>
            <a:r>
              <a:rPr lang="ja-JP" altLang="ja-JP" sz="3200" b="1" dirty="0">
                <a:solidFill>
                  <a:prstClr val="black"/>
                </a:solidFill>
                <a:latin typeface="UD デジタル 教科書体 N-R" panose="02020400000000000000" pitchFamily="17" charset="-128"/>
                <a:ea typeface="UD デジタル 教科書体 N-R" panose="02020400000000000000" pitchFamily="17" charset="-128"/>
              </a:rPr>
              <a:t>▲図</a:t>
            </a:r>
            <a:r>
              <a:rPr lang="en-US" altLang="ja-JP" sz="3200" b="1" dirty="0">
                <a:solidFill>
                  <a:prstClr val="black"/>
                </a:solidFill>
                <a:latin typeface="UD デジタル 教科書体 N-R" panose="02020400000000000000" pitchFamily="17" charset="-128"/>
                <a:ea typeface="UD デジタル 教科書体 N-R" panose="02020400000000000000" pitchFamily="17" charset="-128"/>
              </a:rPr>
              <a:t>3 </a:t>
            </a:r>
            <a:r>
              <a:rPr lang="ja-JP" altLang="ja-JP" sz="3200" b="1" dirty="0">
                <a:solidFill>
                  <a:prstClr val="black"/>
                </a:solidFill>
                <a:latin typeface="UD デジタル 教科書体 N-R" panose="02020400000000000000" pitchFamily="17" charset="-128"/>
                <a:ea typeface="UD デジタル 教科書体 N-R" panose="02020400000000000000" pitchFamily="17" charset="-128"/>
              </a:rPr>
              <a:t>日本の世代別インターネット利用状況</a:t>
            </a:r>
            <a:endParaRPr lang="ja-JP" altLang="ja-JP" sz="3200" dirty="0">
              <a:solidFill>
                <a:prstClr val="black"/>
              </a:solidFill>
              <a:latin typeface="UD デジタル 教科書体 N-R" panose="02020400000000000000" pitchFamily="17" charset="-128"/>
              <a:ea typeface="UD デジタル 教科書体 N-R" panose="02020400000000000000" pitchFamily="17" charset="-128"/>
            </a:endParaRPr>
          </a:p>
          <a:p>
            <a:pPr lvl="0">
              <a:lnSpc>
                <a:spcPct val="90000"/>
              </a:lnSpc>
              <a:spcBef>
                <a:spcPts val="1000"/>
              </a:spcBef>
            </a:pPr>
            <a:r>
              <a:rPr lang="en-US" altLang="ja-JP" sz="3200" dirty="0">
                <a:solidFill>
                  <a:prstClr val="black"/>
                </a:solidFill>
                <a:latin typeface="UD デジタル 教科書体 N-R" panose="02020400000000000000" pitchFamily="17" charset="-128"/>
                <a:ea typeface="UD デジタル 教科書体 N-R" panose="02020400000000000000" pitchFamily="17" charset="-128"/>
              </a:rPr>
              <a:t>     </a:t>
            </a:r>
            <a:r>
              <a:rPr lang="ja-JP" altLang="ja-JP" sz="3200" dirty="0">
                <a:solidFill>
                  <a:prstClr val="black"/>
                </a:solidFill>
                <a:latin typeface="UD デジタル 教科書体 N-R" panose="02020400000000000000" pitchFamily="17" charset="-128"/>
                <a:ea typeface="UD デジタル 教科書体 N-R" panose="02020400000000000000" pitchFamily="17" charset="-128"/>
              </a:rPr>
              <a:t>総務省『情報通信白書』</a:t>
            </a:r>
            <a:r>
              <a:rPr lang="en-US" altLang="ja-JP" sz="3200" smtClean="0">
                <a:solidFill>
                  <a:prstClr val="black"/>
                </a:solidFill>
                <a:latin typeface="UD デジタル 教科書体 N-R" panose="02020400000000000000" pitchFamily="17" charset="-128"/>
                <a:ea typeface="UD デジタル 教科書体 N-R" panose="02020400000000000000" pitchFamily="17" charset="-128"/>
              </a:rPr>
              <a:t>2021</a:t>
            </a:r>
            <a:r>
              <a:rPr lang="ja-JP" altLang="ja-JP" sz="3200" smtClean="0">
                <a:solidFill>
                  <a:prstClr val="black"/>
                </a:solidFill>
                <a:latin typeface="UD デジタル 教科書体 N-R" panose="02020400000000000000" pitchFamily="17" charset="-128"/>
                <a:ea typeface="UD デジタル 教科書体 N-R" panose="02020400000000000000" pitchFamily="17" charset="-128"/>
              </a:rPr>
              <a:t>年</a:t>
            </a:r>
            <a:endParaRPr lang="ja-JP" altLang="ja-JP" sz="3200" dirty="0">
              <a:solidFill>
                <a:prstClr val="black"/>
              </a:solidFill>
              <a:latin typeface="UD デジタル 教科書体 N-R" panose="02020400000000000000" pitchFamily="17" charset="-128"/>
              <a:ea typeface="UD デジタル 教科書体 N-R" panose="02020400000000000000" pitchFamily="17" charset="-128"/>
            </a:endParaRPr>
          </a:p>
        </p:txBody>
      </p:sp>
      <p:pic>
        <p:nvPicPr>
          <p:cNvPr id="10" name="図 9"/>
          <p:cNvPicPr>
            <a:picLocks noChangeAspect="1"/>
          </p:cNvPicPr>
          <p:nvPr/>
        </p:nvPicPr>
        <p:blipFill>
          <a:blip r:embed="rId2"/>
          <a:stretch>
            <a:fillRect/>
          </a:stretch>
        </p:blipFill>
        <p:spPr>
          <a:xfrm>
            <a:off x="1161353" y="1228436"/>
            <a:ext cx="7382284" cy="4062359"/>
          </a:xfrm>
          <a:prstGeom prst="rect">
            <a:avLst/>
          </a:prstGeom>
        </p:spPr>
      </p:pic>
    </p:spTree>
    <p:extLst>
      <p:ext uri="{BB962C8B-B14F-4D97-AF65-F5344CB8AC3E}">
        <p14:creationId xmlns:p14="http://schemas.microsoft.com/office/powerpoint/2010/main" val="206816899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lstStyle/>
          <a:p>
            <a:r>
              <a:rPr lang="ja-JP" altLang="ja-JP"/>
              <a:t>　</a:t>
            </a:r>
            <a:endParaRPr lang="en-US" altLang="ja-JP"/>
          </a:p>
          <a:p>
            <a:endParaRPr lang="en-US" altLang="ja-JP"/>
          </a:p>
          <a:p>
            <a:endParaRPr lang="en-US" altLang="ja-JP"/>
          </a:p>
          <a:p>
            <a:endParaRPr lang="en-US" altLang="ja-JP"/>
          </a:p>
          <a:p>
            <a:endParaRPr lang="en-US" altLang="ja-JP"/>
          </a:p>
          <a:p>
            <a:endParaRPr lang="en-US" altLang="ja-JP"/>
          </a:p>
          <a:p>
            <a:endParaRPr lang="en-US" altLang="ja-JP" dirty="0"/>
          </a:p>
        </p:txBody>
      </p:sp>
      <p:sp>
        <p:nvSpPr>
          <p:cNvPr id="2" name="タイトル 1"/>
          <p:cNvSpPr>
            <a:spLocks noGrp="1"/>
          </p:cNvSpPr>
          <p:nvPr>
            <p:ph type="title"/>
          </p:nvPr>
        </p:nvSpPr>
        <p:spPr/>
        <p:txBody>
          <a:bodyPr/>
          <a:lstStyle/>
          <a:p>
            <a:r>
              <a:rPr lang="en-US" altLang="ja-JP"/>
              <a:t>2</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152</a:t>
            </a:fld>
            <a:endParaRPr lang="ja-JP" altLang="en-US"/>
          </a:p>
        </p:txBody>
      </p:sp>
      <p:sp>
        <p:nvSpPr>
          <p:cNvPr id="5"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11 </a:t>
            </a:r>
            <a:r>
              <a:rPr lang="ja-JP" altLang="en-US"/>
              <a:t>情報技術が社会に与える光と影</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dirty="0"/>
              <a:t>p22</a:t>
            </a:r>
          </a:p>
        </p:txBody>
      </p:sp>
      <p:sp>
        <p:nvSpPr>
          <p:cNvPr id="7" name="テキスト プレースホルダー 6"/>
          <p:cNvSpPr>
            <a:spLocks noGrp="1"/>
          </p:cNvSpPr>
          <p:nvPr>
            <p:ph type="body" sz="quarter" idx="15"/>
          </p:nvPr>
        </p:nvSpPr>
        <p:spPr/>
        <p:txBody>
          <a:bodyPr/>
          <a:lstStyle/>
          <a:p>
            <a:r>
              <a:rPr lang="ja-JP" altLang="ja-JP"/>
              <a:t>デジタルデバイド</a:t>
            </a:r>
            <a:endParaRPr lang="ja-JP" altLang="en-US" dirty="0"/>
          </a:p>
        </p:txBody>
      </p:sp>
      <p:sp>
        <p:nvSpPr>
          <p:cNvPr id="15" name="正方形/長方形 14"/>
          <p:cNvSpPr/>
          <p:nvPr/>
        </p:nvSpPr>
        <p:spPr>
          <a:xfrm>
            <a:off x="1654734" y="5737943"/>
            <a:ext cx="9048194" cy="1106970"/>
          </a:xfrm>
          <a:prstGeom prst="rect">
            <a:avLst/>
          </a:prstGeom>
        </p:spPr>
        <p:txBody>
          <a:bodyPr wrap="square">
            <a:spAutoFit/>
          </a:bodyPr>
          <a:lstStyle/>
          <a:p>
            <a:pPr lvl="0">
              <a:lnSpc>
                <a:spcPct val="90000"/>
              </a:lnSpc>
              <a:spcBef>
                <a:spcPts val="1000"/>
              </a:spcBef>
            </a:pPr>
            <a:r>
              <a:rPr lang="en-US" altLang="ja-JP" sz="3200" b="1" dirty="0">
                <a:solidFill>
                  <a:prstClr val="black"/>
                </a:solidFill>
                <a:latin typeface="UD デジタル 教科書体 N-R" panose="02020400000000000000" pitchFamily="17" charset="-128"/>
                <a:ea typeface="UD デジタル 教科書体 N-R" panose="02020400000000000000" pitchFamily="17" charset="-128"/>
              </a:rPr>
              <a:t> </a:t>
            </a:r>
            <a:r>
              <a:rPr lang="ja-JP" altLang="ja-JP" sz="3200" b="1" dirty="0">
                <a:solidFill>
                  <a:prstClr val="black"/>
                </a:solidFill>
                <a:latin typeface="UD デジタル 教科書体 N-R" panose="02020400000000000000" pitchFamily="17" charset="-128"/>
                <a:ea typeface="UD デジタル 教科書体 N-R" panose="02020400000000000000" pitchFamily="17" charset="-128"/>
              </a:rPr>
              <a:t>▲図</a:t>
            </a:r>
            <a:r>
              <a:rPr lang="en-US" altLang="ja-JP" sz="3200" b="1" dirty="0">
                <a:solidFill>
                  <a:prstClr val="black"/>
                </a:solidFill>
                <a:latin typeface="UD デジタル 教科書体 N-R" panose="02020400000000000000" pitchFamily="17" charset="-128"/>
                <a:ea typeface="UD デジタル 教科書体 N-R" panose="02020400000000000000" pitchFamily="17" charset="-128"/>
              </a:rPr>
              <a:t>4 </a:t>
            </a:r>
            <a:r>
              <a:rPr lang="ja-JP" altLang="ja-JP" sz="3200" b="1" dirty="0">
                <a:solidFill>
                  <a:prstClr val="black"/>
                </a:solidFill>
                <a:latin typeface="UD デジタル 教科書体 N-R" panose="02020400000000000000" pitchFamily="17" charset="-128"/>
                <a:ea typeface="UD デジタル 教科書体 N-R" panose="02020400000000000000" pitchFamily="17" charset="-128"/>
              </a:rPr>
              <a:t>世界のインターネット普及率</a:t>
            </a:r>
            <a:endParaRPr lang="ja-JP" altLang="ja-JP" sz="3200" dirty="0">
              <a:solidFill>
                <a:prstClr val="black"/>
              </a:solidFill>
              <a:latin typeface="UD デジタル 教科書体 N-R" panose="02020400000000000000" pitchFamily="17" charset="-128"/>
              <a:ea typeface="UD デジタル 教科書体 N-R" panose="02020400000000000000" pitchFamily="17" charset="-128"/>
            </a:endParaRPr>
          </a:p>
          <a:p>
            <a:pPr lvl="0">
              <a:lnSpc>
                <a:spcPct val="90000"/>
              </a:lnSpc>
              <a:spcBef>
                <a:spcPts val="1000"/>
              </a:spcBef>
            </a:pPr>
            <a:r>
              <a:rPr lang="en-US" altLang="ja-JP" sz="3200" dirty="0">
                <a:solidFill>
                  <a:prstClr val="black"/>
                </a:solidFill>
                <a:latin typeface="UD デジタル 教科書体 N-R" panose="02020400000000000000" pitchFamily="17" charset="-128"/>
                <a:ea typeface="UD デジタル 教科書体 N-R" panose="02020400000000000000" pitchFamily="17" charset="-128"/>
              </a:rPr>
              <a:t>          </a:t>
            </a:r>
            <a:r>
              <a:rPr lang="ja-JP" altLang="ja-JP" sz="3200" dirty="0">
                <a:solidFill>
                  <a:prstClr val="black"/>
                </a:solidFill>
                <a:latin typeface="UD デジタル 教科書体 N-R" panose="02020400000000000000" pitchFamily="17" charset="-128"/>
                <a:ea typeface="UD デジタル 教科書体 N-R" panose="02020400000000000000" pitchFamily="17" charset="-128"/>
              </a:rPr>
              <a:t>総務省『情報通信白書』</a:t>
            </a:r>
            <a:r>
              <a:rPr lang="en-US" altLang="ja-JP" sz="3200" dirty="0">
                <a:solidFill>
                  <a:prstClr val="black"/>
                </a:solidFill>
                <a:latin typeface="UD デジタル 教科書体 N-R" panose="02020400000000000000" pitchFamily="17" charset="-128"/>
                <a:ea typeface="UD デジタル 教科書体 N-R" panose="02020400000000000000" pitchFamily="17" charset="-128"/>
              </a:rPr>
              <a:t>2017</a:t>
            </a:r>
            <a:r>
              <a:rPr lang="ja-JP" altLang="ja-JP" sz="3200" dirty="0">
                <a:solidFill>
                  <a:prstClr val="black"/>
                </a:solidFill>
                <a:latin typeface="UD デジタル 教科書体 N-R" panose="02020400000000000000" pitchFamily="17" charset="-128"/>
                <a:ea typeface="UD デジタル 教科書体 N-R" panose="02020400000000000000" pitchFamily="17" charset="-128"/>
              </a:rPr>
              <a:t>年</a:t>
            </a:r>
            <a:endParaRPr lang="ja-JP" altLang="en-US" dirty="0"/>
          </a:p>
        </p:txBody>
      </p:sp>
      <p:pic>
        <p:nvPicPr>
          <p:cNvPr id="8" name="図 7"/>
          <p:cNvPicPr>
            <a:picLocks noChangeAspect="1"/>
          </p:cNvPicPr>
          <p:nvPr/>
        </p:nvPicPr>
        <p:blipFill rotWithShape="1">
          <a:blip r:embed="rId2"/>
          <a:srcRect t="6128"/>
          <a:stretch/>
        </p:blipFill>
        <p:spPr>
          <a:xfrm>
            <a:off x="81157" y="1434870"/>
            <a:ext cx="12015037" cy="4164917"/>
          </a:xfrm>
          <a:prstGeom prst="rect">
            <a:avLst/>
          </a:prstGeom>
        </p:spPr>
      </p:pic>
    </p:spTree>
    <p:extLst>
      <p:ext uri="{BB962C8B-B14F-4D97-AF65-F5344CB8AC3E}">
        <p14:creationId xmlns:p14="http://schemas.microsoft.com/office/powerpoint/2010/main" val="3505954593"/>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normAutofit/>
          </a:bodyPr>
          <a:lstStyle/>
          <a:p>
            <a:r>
              <a:rPr lang="ja-JP" altLang="ja-JP" b="1" dirty="0" smtClean="0"/>
              <a:t>デジタルデバイド</a:t>
            </a:r>
            <a:endParaRPr lang="en-US" altLang="ja-JP" b="1" dirty="0" smtClean="0"/>
          </a:p>
          <a:p>
            <a:pPr lvl="1"/>
            <a:r>
              <a:rPr lang="ja-JP" altLang="ja-JP" dirty="0" smtClean="0"/>
              <a:t>情報社会</a:t>
            </a:r>
            <a:r>
              <a:rPr lang="ja-JP" altLang="en-US" dirty="0" smtClean="0"/>
              <a:t>における</a:t>
            </a:r>
            <a:r>
              <a:rPr lang="ja-JP" altLang="ja-JP" dirty="0" smtClean="0"/>
              <a:t>，</a:t>
            </a:r>
            <a:r>
              <a:rPr lang="ja-JP" altLang="ja-JP" dirty="0"/>
              <a:t>所得や年齢，地域などの違いによって，得られる情報の質や量，発信する</a:t>
            </a:r>
            <a:r>
              <a:rPr lang="ja-JP" altLang="ja-JP" dirty="0" smtClean="0"/>
              <a:t>機会</a:t>
            </a:r>
            <a:r>
              <a:rPr lang="ja-JP" altLang="en-US" dirty="0" smtClean="0"/>
              <a:t>の</a:t>
            </a:r>
            <a:r>
              <a:rPr lang="ja-JP" altLang="ja-JP" dirty="0" smtClean="0"/>
              <a:t>格差</a:t>
            </a:r>
            <a:endParaRPr lang="en-US" altLang="ja-JP" dirty="0" smtClean="0"/>
          </a:p>
          <a:p>
            <a:pPr lvl="1"/>
            <a:r>
              <a:rPr lang="ja-JP" altLang="ja-JP" dirty="0" smtClean="0"/>
              <a:t>個人</a:t>
            </a:r>
            <a:r>
              <a:rPr lang="ja-JP" altLang="ja-JP" dirty="0"/>
              <a:t>や地域の社会的・経済的な格差を更に</a:t>
            </a:r>
            <a:r>
              <a:rPr lang="ja-JP" altLang="ja-JP" dirty="0" smtClean="0"/>
              <a:t>広げる</a:t>
            </a:r>
            <a:endParaRPr lang="en-US" altLang="ja-JP" dirty="0" smtClean="0"/>
          </a:p>
          <a:p>
            <a:pPr lvl="1"/>
            <a:r>
              <a:rPr lang="ja-JP" altLang="ja-JP" dirty="0" smtClean="0"/>
              <a:t>情報化</a:t>
            </a:r>
            <a:r>
              <a:rPr lang="ja-JP" altLang="ja-JP" dirty="0"/>
              <a:t>に追いつけない人々への配慮が必要</a:t>
            </a:r>
            <a:endParaRPr lang="en-US" altLang="ja-JP" dirty="0" smtClean="0"/>
          </a:p>
          <a:p>
            <a:endParaRPr lang="en-US" altLang="ja-JP" dirty="0" smtClean="0"/>
          </a:p>
          <a:p>
            <a:r>
              <a:rPr lang="ja-JP" altLang="ja-JP" dirty="0" smtClean="0"/>
              <a:t>デジタルデバイド</a:t>
            </a:r>
            <a:r>
              <a:rPr lang="ja-JP" altLang="ja-JP" dirty="0"/>
              <a:t>の</a:t>
            </a:r>
            <a:r>
              <a:rPr lang="ja-JP" altLang="ja-JP" dirty="0" smtClean="0"/>
              <a:t>解消</a:t>
            </a:r>
            <a:endParaRPr lang="en-US" altLang="ja-JP" dirty="0" smtClean="0"/>
          </a:p>
          <a:p>
            <a:pPr lvl="1"/>
            <a:r>
              <a:rPr lang="ja-JP" altLang="ja-JP" dirty="0" smtClean="0"/>
              <a:t>公平</a:t>
            </a:r>
            <a:r>
              <a:rPr lang="ja-JP" altLang="ja-JP" dirty="0"/>
              <a:t>に安全に提供できるシステムの整備や確保が</a:t>
            </a:r>
            <a:r>
              <a:rPr lang="ja-JP" altLang="ja-JP" dirty="0" smtClean="0"/>
              <a:t>必要</a:t>
            </a:r>
            <a:endParaRPr lang="ja-JP" altLang="ja-JP" dirty="0"/>
          </a:p>
        </p:txBody>
      </p:sp>
      <p:sp>
        <p:nvSpPr>
          <p:cNvPr id="2" name="タイトル 1"/>
          <p:cNvSpPr>
            <a:spLocks noGrp="1"/>
          </p:cNvSpPr>
          <p:nvPr>
            <p:ph type="title"/>
          </p:nvPr>
        </p:nvSpPr>
        <p:spPr/>
        <p:txBody>
          <a:bodyPr/>
          <a:lstStyle/>
          <a:p>
            <a:r>
              <a:rPr lang="en-US" altLang="ja-JP" dirty="0"/>
              <a:t>2</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153</a:t>
            </a:fld>
            <a:endParaRPr lang="ja-JP" altLang="en-US"/>
          </a:p>
        </p:txBody>
      </p:sp>
      <p:sp>
        <p:nvSpPr>
          <p:cNvPr id="5"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11 </a:t>
            </a:r>
            <a:r>
              <a:rPr lang="ja-JP" altLang="en-US"/>
              <a:t>情報技術が社会に与える光と影</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dirty="0"/>
              <a:t>p</a:t>
            </a:r>
            <a:r>
              <a:rPr lang="en-US" altLang="ja-JP" dirty="0" smtClean="0"/>
              <a:t>22</a:t>
            </a:r>
            <a:endParaRPr lang="en-US" altLang="ja-JP" dirty="0"/>
          </a:p>
        </p:txBody>
      </p:sp>
      <p:sp>
        <p:nvSpPr>
          <p:cNvPr id="7" name="テキスト プレースホルダー 6"/>
          <p:cNvSpPr>
            <a:spLocks noGrp="1"/>
          </p:cNvSpPr>
          <p:nvPr>
            <p:ph type="body" sz="quarter" idx="15"/>
          </p:nvPr>
        </p:nvSpPr>
        <p:spPr/>
        <p:txBody>
          <a:bodyPr/>
          <a:lstStyle/>
          <a:p>
            <a:r>
              <a:rPr lang="ja-JP" altLang="ja-JP"/>
              <a:t>デジタルデバイド</a:t>
            </a:r>
            <a:endParaRPr lang="ja-JP" altLang="en-US" dirty="0"/>
          </a:p>
        </p:txBody>
      </p:sp>
    </p:spTree>
    <p:extLst>
      <p:ext uri="{BB962C8B-B14F-4D97-AF65-F5344CB8AC3E}">
        <p14:creationId xmlns:p14="http://schemas.microsoft.com/office/powerpoint/2010/main" val="2530839670"/>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normAutofit/>
          </a:bodyPr>
          <a:lstStyle/>
          <a:p>
            <a:r>
              <a:rPr lang="ja-JP" altLang="ja-JP" b="1" dirty="0"/>
              <a:t>人工知能（</a:t>
            </a:r>
            <a:r>
              <a:rPr lang="en-US" altLang="ja-JP" b="1" dirty="0"/>
              <a:t>AI</a:t>
            </a:r>
            <a:r>
              <a:rPr lang="ja-JP" altLang="ja-JP" b="1" dirty="0"/>
              <a:t>）</a:t>
            </a:r>
            <a:r>
              <a:rPr lang="ja-JP" altLang="ja-JP" dirty="0"/>
              <a:t>や</a:t>
            </a:r>
            <a:r>
              <a:rPr lang="ja-JP" altLang="ja-JP" dirty="0" smtClean="0"/>
              <a:t>ロボット</a:t>
            </a:r>
            <a:r>
              <a:rPr lang="ja-JP" altLang="en-US" dirty="0" smtClean="0"/>
              <a:t>の</a:t>
            </a:r>
            <a:r>
              <a:rPr lang="ja-JP" altLang="ja-JP" dirty="0" smtClean="0"/>
              <a:t>台頭</a:t>
            </a:r>
            <a:endParaRPr lang="en-US" altLang="ja-JP" dirty="0" smtClean="0"/>
          </a:p>
          <a:p>
            <a:endParaRPr lang="en-US" altLang="ja-JP" dirty="0" smtClean="0"/>
          </a:p>
          <a:p>
            <a:r>
              <a:rPr lang="ja-JP" altLang="ja-JP" dirty="0" smtClean="0"/>
              <a:t>車</a:t>
            </a:r>
            <a:r>
              <a:rPr lang="ja-JP" altLang="ja-JP" dirty="0"/>
              <a:t>の</a:t>
            </a:r>
            <a:r>
              <a:rPr lang="ja-JP" altLang="ja-JP" dirty="0" smtClean="0"/>
              <a:t>運転者</a:t>
            </a:r>
            <a:endParaRPr lang="en-US" altLang="ja-JP" dirty="0"/>
          </a:p>
          <a:p>
            <a:pPr lvl="1"/>
            <a:r>
              <a:rPr lang="ja-JP" altLang="ja-JP" dirty="0" smtClean="0"/>
              <a:t>周辺</a:t>
            </a:r>
            <a:r>
              <a:rPr lang="ja-JP" altLang="ja-JP" dirty="0"/>
              <a:t>から多くの情報を得て自分の知識や経験で</a:t>
            </a:r>
            <a:r>
              <a:rPr lang="ja-JP" altLang="ja-JP" dirty="0" smtClean="0"/>
              <a:t>判断</a:t>
            </a:r>
            <a:endParaRPr lang="en-US" altLang="ja-JP" dirty="0" smtClean="0"/>
          </a:p>
          <a:p>
            <a:r>
              <a:rPr lang="ja-JP" altLang="ja-JP" dirty="0" smtClean="0"/>
              <a:t>自動運転</a:t>
            </a:r>
            <a:endParaRPr lang="en-US" altLang="ja-JP" dirty="0" smtClean="0"/>
          </a:p>
          <a:p>
            <a:pPr lvl="1"/>
            <a:r>
              <a:rPr lang="ja-JP" altLang="ja-JP" dirty="0" smtClean="0"/>
              <a:t>センサ</a:t>
            </a:r>
            <a:r>
              <a:rPr lang="ja-JP" altLang="ja-JP" dirty="0"/>
              <a:t>を装備し，人工知能の技術である深層学習などを行って</a:t>
            </a:r>
            <a:r>
              <a:rPr lang="ja-JP" altLang="ja-JP" dirty="0" smtClean="0"/>
              <a:t>判断</a:t>
            </a:r>
            <a:endParaRPr lang="en-US" altLang="ja-JP" dirty="0" smtClean="0"/>
          </a:p>
          <a:p>
            <a:endParaRPr lang="en-US" altLang="ja-JP" dirty="0" smtClean="0"/>
          </a:p>
          <a:p>
            <a:r>
              <a:rPr lang="ja-JP" altLang="ja-JP" dirty="0" smtClean="0"/>
              <a:t>人工</a:t>
            </a:r>
            <a:r>
              <a:rPr lang="ja-JP" altLang="ja-JP" dirty="0"/>
              <a:t>知能の応用</a:t>
            </a:r>
            <a:r>
              <a:rPr lang="ja-JP" altLang="ja-JP" dirty="0" smtClean="0"/>
              <a:t>分野</a:t>
            </a:r>
            <a:endParaRPr lang="en-US" altLang="ja-JP" dirty="0" smtClean="0"/>
          </a:p>
          <a:p>
            <a:pPr lvl="1"/>
            <a:r>
              <a:rPr lang="ja-JP" altLang="ja-JP" dirty="0" smtClean="0"/>
              <a:t>顔</a:t>
            </a:r>
            <a:r>
              <a:rPr lang="ja-JP" altLang="ja-JP" dirty="0"/>
              <a:t>認証による本人確認，医療における診断支援，災害予測</a:t>
            </a:r>
            <a:r>
              <a:rPr lang="ja-JP" altLang="ja-JP" dirty="0" smtClean="0"/>
              <a:t>など</a:t>
            </a:r>
            <a:endParaRPr lang="ja-JP" altLang="ja-JP" dirty="0"/>
          </a:p>
        </p:txBody>
      </p:sp>
      <p:sp>
        <p:nvSpPr>
          <p:cNvPr id="2" name="タイトル 1"/>
          <p:cNvSpPr>
            <a:spLocks noGrp="1"/>
          </p:cNvSpPr>
          <p:nvPr>
            <p:ph type="title"/>
          </p:nvPr>
        </p:nvSpPr>
        <p:spPr/>
        <p:txBody>
          <a:bodyPr/>
          <a:lstStyle/>
          <a:p>
            <a:r>
              <a:rPr lang="en-US" altLang="ja-JP"/>
              <a:t>3</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154</a:t>
            </a:fld>
            <a:endParaRPr lang="ja-JP" altLang="en-US"/>
          </a:p>
        </p:txBody>
      </p:sp>
      <p:sp>
        <p:nvSpPr>
          <p:cNvPr id="5"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11 </a:t>
            </a:r>
            <a:r>
              <a:rPr lang="ja-JP" altLang="en-US"/>
              <a:t>情報技術が社会に与える光と影</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dirty="0" smtClean="0"/>
              <a:t>p23</a:t>
            </a:r>
            <a:endParaRPr lang="en-US" altLang="ja-JP" dirty="0"/>
          </a:p>
        </p:txBody>
      </p:sp>
      <p:sp>
        <p:nvSpPr>
          <p:cNvPr id="7" name="テキスト プレースホルダー 6"/>
          <p:cNvSpPr>
            <a:spLocks noGrp="1"/>
          </p:cNvSpPr>
          <p:nvPr>
            <p:ph type="body" sz="quarter" idx="15"/>
          </p:nvPr>
        </p:nvSpPr>
        <p:spPr/>
        <p:txBody>
          <a:bodyPr/>
          <a:lstStyle/>
          <a:p>
            <a:r>
              <a:rPr lang="ja-JP" altLang="ja-JP"/>
              <a:t>人工知能の影響</a:t>
            </a:r>
            <a:endParaRPr lang="ja-JP" altLang="en-US" dirty="0"/>
          </a:p>
        </p:txBody>
      </p:sp>
    </p:spTree>
    <p:extLst>
      <p:ext uri="{BB962C8B-B14F-4D97-AF65-F5344CB8AC3E}">
        <p14:creationId xmlns:p14="http://schemas.microsoft.com/office/powerpoint/2010/main" val="4077752399"/>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lstStyle/>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ja-JP" altLang="ja-JP" dirty="0"/>
          </a:p>
        </p:txBody>
      </p:sp>
      <p:sp>
        <p:nvSpPr>
          <p:cNvPr id="2" name="タイトル 1"/>
          <p:cNvSpPr>
            <a:spLocks noGrp="1"/>
          </p:cNvSpPr>
          <p:nvPr>
            <p:ph type="title"/>
          </p:nvPr>
        </p:nvSpPr>
        <p:spPr/>
        <p:txBody>
          <a:bodyPr/>
          <a:lstStyle/>
          <a:p>
            <a:r>
              <a:rPr lang="en-US" altLang="ja-JP"/>
              <a:t>3</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155</a:t>
            </a:fld>
            <a:endParaRPr lang="ja-JP" altLang="en-US"/>
          </a:p>
        </p:txBody>
      </p:sp>
      <p:sp>
        <p:nvSpPr>
          <p:cNvPr id="5"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11 </a:t>
            </a:r>
            <a:r>
              <a:rPr lang="ja-JP" altLang="en-US"/>
              <a:t>情報技術が社会に与える光と影</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dirty="0"/>
              <a:t>p23</a:t>
            </a:r>
          </a:p>
        </p:txBody>
      </p:sp>
      <p:sp>
        <p:nvSpPr>
          <p:cNvPr id="7" name="テキスト プレースホルダー 6"/>
          <p:cNvSpPr>
            <a:spLocks noGrp="1"/>
          </p:cNvSpPr>
          <p:nvPr>
            <p:ph type="body" sz="quarter" idx="15"/>
          </p:nvPr>
        </p:nvSpPr>
        <p:spPr/>
        <p:txBody>
          <a:bodyPr/>
          <a:lstStyle/>
          <a:p>
            <a:r>
              <a:rPr lang="ja-JP" altLang="ja-JP"/>
              <a:t>人工知能の影響</a:t>
            </a:r>
            <a:endParaRPr lang="ja-JP" altLang="en-US" dirty="0"/>
          </a:p>
        </p:txBody>
      </p:sp>
      <p:pic>
        <p:nvPicPr>
          <p:cNvPr id="8" name="図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830" y="1498350"/>
            <a:ext cx="4978194" cy="3299118"/>
          </a:xfrm>
          <a:prstGeom prst="rect">
            <a:avLst/>
          </a:prstGeom>
        </p:spPr>
      </p:pic>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2171" y="1463041"/>
            <a:ext cx="5190125" cy="3497266"/>
          </a:xfrm>
          <a:prstGeom prst="rect">
            <a:avLst/>
          </a:prstGeom>
        </p:spPr>
      </p:pic>
      <p:sp>
        <p:nvSpPr>
          <p:cNvPr id="16" name="正方形/長方形 15"/>
          <p:cNvSpPr/>
          <p:nvPr/>
        </p:nvSpPr>
        <p:spPr>
          <a:xfrm>
            <a:off x="692830" y="4979703"/>
            <a:ext cx="10472738" cy="584775"/>
          </a:xfrm>
          <a:prstGeom prst="rect">
            <a:avLst/>
          </a:prstGeom>
        </p:spPr>
        <p:txBody>
          <a:bodyPr wrap="square">
            <a:spAutoFit/>
          </a:bodyPr>
          <a:lstStyle/>
          <a:p>
            <a:r>
              <a:rPr lang="ja-JP" altLang="ja-JP" sz="3200" b="1" dirty="0">
                <a:solidFill>
                  <a:prstClr val="black"/>
                </a:solidFill>
                <a:latin typeface="UD デジタル 教科書体 N-R" panose="02020400000000000000" pitchFamily="17" charset="-128"/>
                <a:ea typeface="UD デジタル 教科書体 N-R" panose="02020400000000000000" pitchFamily="17" charset="-128"/>
              </a:rPr>
              <a:t>▲図</a:t>
            </a:r>
            <a:r>
              <a:rPr lang="en-US" altLang="ja-JP" sz="3200" b="1" dirty="0">
                <a:solidFill>
                  <a:prstClr val="black"/>
                </a:solidFill>
                <a:latin typeface="UD デジタル 教科書体 N-R" panose="02020400000000000000" pitchFamily="17" charset="-128"/>
                <a:ea typeface="UD デジタル 教科書体 N-R" panose="02020400000000000000" pitchFamily="17" charset="-128"/>
              </a:rPr>
              <a:t>5 </a:t>
            </a:r>
            <a:r>
              <a:rPr lang="ja-JP" altLang="ja-JP" sz="3200" b="1" dirty="0">
                <a:solidFill>
                  <a:prstClr val="black"/>
                </a:solidFill>
                <a:latin typeface="UD デジタル 教科書体 N-R" panose="02020400000000000000" pitchFamily="17" charset="-128"/>
                <a:ea typeface="UD デジタル 教科書体 N-R" panose="02020400000000000000" pitchFamily="17" charset="-128"/>
              </a:rPr>
              <a:t>空港の顔認証ゲート（左）と</a:t>
            </a:r>
            <a:r>
              <a:rPr lang="ja-JP" altLang="ja-JP" sz="3200" b="1" dirty="0" smtClean="0">
                <a:solidFill>
                  <a:prstClr val="black"/>
                </a:solidFill>
                <a:latin typeface="UD デジタル 教科書体 N-R" panose="02020400000000000000" pitchFamily="17" charset="-128"/>
                <a:ea typeface="UD デジタル 教科書体 N-R" panose="02020400000000000000" pitchFamily="17" charset="-128"/>
              </a:rPr>
              <a:t>顔認識</a:t>
            </a:r>
            <a:r>
              <a:rPr lang="ja-JP" altLang="ja-JP" sz="3200" b="1" dirty="0">
                <a:solidFill>
                  <a:prstClr val="black"/>
                </a:solidFill>
                <a:latin typeface="UD デジタル 教科書体 N-R" panose="02020400000000000000" pitchFamily="17" charset="-128"/>
                <a:ea typeface="UD デジタル 教科書体 N-R" panose="02020400000000000000" pitchFamily="17" charset="-128"/>
              </a:rPr>
              <a:t>の例（右）</a:t>
            </a:r>
            <a:endParaRPr lang="ja-JP" altLang="en-US" dirty="0"/>
          </a:p>
        </p:txBody>
      </p:sp>
      <p:sp>
        <p:nvSpPr>
          <p:cNvPr id="15" name="角丸四角形吹き出し 14"/>
          <p:cNvSpPr/>
          <p:nvPr/>
        </p:nvSpPr>
        <p:spPr>
          <a:xfrm>
            <a:off x="10094027" y="3058620"/>
            <a:ext cx="1897875" cy="1770559"/>
          </a:xfrm>
          <a:prstGeom prst="wedgeRoundRectCallout">
            <a:avLst>
              <a:gd name="adj1" fmla="val -25522"/>
              <a:gd name="adj2" fmla="val 93462"/>
              <a:gd name="adj3" fmla="val 16667"/>
            </a:avLst>
          </a:prstGeom>
          <a:solidFill>
            <a:schemeClr val="bg1"/>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ja-JP" altLang="en-US" sz="2400" dirty="0">
                <a:solidFill>
                  <a:schemeClr val="tx1"/>
                </a:solidFill>
                <a:latin typeface="UD デジタル 教科書体 N-R" panose="02020400000000000000" pitchFamily="17" charset="-128"/>
                <a:ea typeface="UD デジタル 教科書体 N-R" panose="02020400000000000000" pitchFamily="17" charset="-128"/>
              </a:rPr>
              <a:t>性別，年齢，感情などを推定しています</a:t>
            </a:r>
            <a:endParaRPr kumimoji="1" lang="ja-JP" altLang="en-US" sz="2400" dirty="0">
              <a:solidFill>
                <a:schemeClr val="tx1"/>
              </a:solidFill>
              <a:latin typeface="UD デジタル 教科書体 N-R" panose="02020400000000000000" pitchFamily="17" charset="-128"/>
              <a:ea typeface="UD デジタル 教科書体 N-R" panose="02020400000000000000" pitchFamily="17" charset="-128"/>
            </a:endParaRPr>
          </a:p>
        </p:txBody>
      </p:sp>
      <p:grpSp>
        <p:nvGrpSpPr>
          <p:cNvPr id="18" name="グループ化 17"/>
          <p:cNvGrpSpPr/>
          <p:nvPr/>
        </p:nvGrpSpPr>
        <p:grpSpPr>
          <a:xfrm>
            <a:off x="9479164" y="5668987"/>
            <a:ext cx="1474932" cy="1189013"/>
            <a:chOff x="10285142" y="5574841"/>
            <a:chExt cx="1474932" cy="1189013"/>
          </a:xfrm>
        </p:grpSpPr>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71061" y="5574841"/>
              <a:ext cx="1189013" cy="1189013"/>
            </a:xfrm>
            <a:prstGeom prst="rect">
              <a:avLst/>
            </a:prstGeom>
          </p:spPr>
        </p:pic>
        <p:pic>
          <p:nvPicPr>
            <p:cNvPr id="17" name="図 1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0690" r="21027" b="37398"/>
            <a:stretch/>
          </p:blipFill>
          <p:spPr>
            <a:xfrm rot="2287844">
              <a:off x="10285142" y="5603778"/>
              <a:ext cx="612275" cy="561330"/>
            </a:xfrm>
            <a:prstGeom prst="rect">
              <a:avLst/>
            </a:prstGeom>
          </p:spPr>
        </p:pic>
      </p:grpSp>
    </p:spTree>
    <p:extLst>
      <p:ext uri="{BB962C8B-B14F-4D97-AF65-F5344CB8AC3E}">
        <p14:creationId xmlns:p14="http://schemas.microsoft.com/office/powerpoint/2010/main" val="226300231"/>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normAutofit/>
          </a:bodyPr>
          <a:lstStyle/>
          <a:p>
            <a:r>
              <a:rPr lang="ja-JP" altLang="ja-JP" dirty="0" smtClean="0"/>
              <a:t>人工</a:t>
            </a:r>
            <a:r>
              <a:rPr lang="ja-JP" altLang="ja-JP" dirty="0"/>
              <a:t>知能の</a:t>
            </a:r>
            <a:r>
              <a:rPr lang="ja-JP" altLang="ja-JP" dirty="0" smtClean="0"/>
              <a:t>普及</a:t>
            </a:r>
            <a:r>
              <a:rPr lang="en-US" altLang="ja-JP" dirty="0" smtClean="0"/>
              <a:t/>
            </a:r>
            <a:br>
              <a:rPr lang="en-US" altLang="ja-JP" dirty="0" smtClean="0"/>
            </a:br>
            <a:r>
              <a:rPr lang="ja-JP" altLang="en-US" dirty="0" smtClean="0"/>
              <a:t>→</a:t>
            </a:r>
            <a:r>
              <a:rPr lang="ja-JP" altLang="ja-JP" dirty="0" smtClean="0"/>
              <a:t>コンピュータ</a:t>
            </a:r>
            <a:r>
              <a:rPr lang="ja-JP" altLang="ja-JP" dirty="0"/>
              <a:t>やロボットが人間の</a:t>
            </a:r>
            <a:r>
              <a:rPr lang="ja-JP" altLang="ja-JP" dirty="0" smtClean="0"/>
              <a:t>代わり</a:t>
            </a:r>
            <a:r>
              <a:rPr lang="en-US" altLang="ja-JP" dirty="0" smtClean="0"/>
              <a:t/>
            </a:r>
            <a:br>
              <a:rPr lang="en-US" altLang="ja-JP" dirty="0" smtClean="0"/>
            </a:br>
            <a:r>
              <a:rPr lang="ja-JP" altLang="en-US" dirty="0" smtClean="0"/>
              <a:t>→</a:t>
            </a:r>
            <a:r>
              <a:rPr lang="ja-JP" altLang="ja-JP" dirty="0" smtClean="0"/>
              <a:t>これ</a:t>
            </a:r>
            <a:r>
              <a:rPr lang="ja-JP" altLang="ja-JP" dirty="0"/>
              <a:t>までのような仕事がなく</a:t>
            </a:r>
            <a:r>
              <a:rPr lang="ja-JP" altLang="ja-JP" dirty="0" smtClean="0"/>
              <a:t>な</a:t>
            </a:r>
            <a:r>
              <a:rPr lang="ja-JP" altLang="en-US" dirty="0" smtClean="0"/>
              <a:t>る</a:t>
            </a:r>
            <a:r>
              <a:rPr lang="en-US" altLang="ja-JP" dirty="0" smtClean="0"/>
              <a:t/>
            </a:r>
            <a:br>
              <a:rPr lang="en-US" altLang="ja-JP" dirty="0" smtClean="0"/>
            </a:br>
            <a:r>
              <a:rPr lang="ja-JP" altLang="en-US" dirty="0" smtClean="0"/>
              <a:t>→</a:t>
            </a:r>
            <a:r>
              <a:rPr lang="ja-JP" altLang="ja-JP" dirty="0" smtClean="0"/>
              <a:t>仕事</a:t>
            </a:r>
            <a:r>
              <a:rPr lang="ja-JP" altLang="ja-JP" dirty="0"/>
              <a:t>の</a:t>
            </a:r>
            <a:r>
              <a:rPr lang="ja-JP" altLang="ja-JP" dirty="0" smtClean="0"/>
              <a:t>質が変わる</a:t>
            </a:r>
            <a:endParaRPr lang="ja-JP" altLang="ja-JP" dirty="0"/>
          </a:p>
          <a:p>
            <a:endParaRPr lang="en-US" altLang="ja-JP" dirty="0"/>
          </a:p>
          <a:p>
            <a:r>
              <a:rPr lang="ja-JP" altLang="ja-JP" dirty="0"/>
              <a:t>人工知能と人間で仕事の分担が進む</a:t>
            </a:r>
          </a:p>
          <a:p>
            <a:pPr lvl="1"/>
            <a:r>
              <a:rPr lang="en-US" altLang="ja-JP" dirty="0" smtClean="0"/>
              <a:t>IC</a:t>
            </a:r>
            <a:r>
              <a:rPr lang="ja-JP" altLang="en-US" dirty="0" smtClean="0"/>
              <a:t>タグの</a:t>
            </a:r>
            <a:r>
              <a:rPr lang="ja-JP" altLang="ja-JP" dirty="0" smtClean="0"/>
              <a:t>普及</a:t>
            </a:r>
            <a:r>
              <a:rPr lang="ja-JP" altLang="en-US" dirty="0" smtClean="0"/>
              <a:t>→</a:t>
            </a:r>
            <a:r>
              <a:rPr lang="ja-JP" altLang="ja-JP" dirty="0" smtClean="0"/>
              <a:t>レジ</a:t>
            </a:r>
            <a:r>
              <a:rPr lang="ja-JP" altLang="ja-JP" dirty="0"/>
              <a:t>を打つ必要はなく</a:t>
            </a:r>
            <a:r>
              <a:rPr lang="ja-JP" altLang="ja-JP" dirty="0" smtClean="0"/>
              <a:t>な</a:t>
            </a:r>
            <a:r>
              <a:rPr lang="ja-JP" altLang="en-US" dirty="0" smtClean="0"/>
              <a:t>る</a:t>
            </a:r>
            <a:endParaRPr lang="en-US" altLang="ja-JP" dirty="0" smtClean="0"/>
          </a:p>
          <a:p>
            <a:pPr lvl="1"/>
            <a:r>
              <a:rPr lang="ja-JP" altLang="ja-JP" dirty="0" smtClean="0"/>
              <a:t>自動</a:t>
            </a:r>
            <a:r>
              <a:rPr lang="ja-JP" altLang="ja-JP" dirty="0"/>
              <a:t>運転が</a:t>
            </a:r>
            <a:r>
              <a:rPr lang="ja-JP" altLang="ja-JP" dirty="0" smtClean="0"/>
              <a:t>普及</a:t>
            </a:r>
            <a:r>
              <a:rPr lang="ja-JP" altLang="en-US" dirty="0" smtClean="0"/>
              <a:t>→</a:t>
            </a:r>
            <a:r>
              <a:rPr lang="ja-JP" altLang="ja-JP" dirty="0" smtClean="0"/>
              <a:t>人間</a:t>
            </a:r>
            <a:r>
              <a:rPr lang="ja-JP" altLang="ja-JP" dirty="0"/>
              <a:t>が運転する必要はなく</a:t>
            </a:r>
            <a:r>
              <a:rPr lang="ja-JP" altLang="ja-JP" dirty="0" smtClean="0"/>
              <a:t>なる</a:t>
            </a:r>
            <a:endParaRPr lang="en-US" altLang="ja-JP" dirty="0" smtClean="0"/>
          </a:p>
          <a:p>
            <a:pPr lvl="1"/>
            <a:r>
              <a:rPr lang="ja-JP" altLang="ja-JP" dirty="0" smtClean="0"/>
              <a:t>電子</a:t>
            </a:r>
            <a:r>
              <a:rPr lang="ja-JP" altLang="ja-JP" dirty="0"/>
              <a:t>決済や翻訳技術が</a:t>
            </a:r>
            <a:r>
              <a:rPr lang="ja-JP" altLang="ja-JP" dirty="0" smtClean="0"/>
              <a:t>普及</a:t>
            </a:r>
            <a:r>
              <a:rPr lang="ja-JP" altLang="en-US" dirty="0" smtClean="0"/>
              <a:t>→</a:t>
            </a:r>
            <a:r>
              <a:rPr lang="ja-JP" altLang="ja-JP" dirty="0" smtClean="0"/>
              <a:t>人間</a:t>
            </a:r>
            <a:r>
              <a:rPr lang="ja-JP" altLang="ja-JP" dirty="0"/>
              <a:t>が担う</a:t>
            </a:r>
            <a:r>
              <a:rPr lang="ja-JP" altLang="ja-JP" dirty="0" smtClean="0"/>
              <a:t>仕事</a:t>
            </a:r>
            <a:r>
              <a:rPr lang="ja-JP" altLang="en-US" dirty="0" smtClean="0"/>
              <a:t>が変化</a:t>
            </a:r>
            <a:endParaRPr lang="en-US" altLang="ja-JP" dirty="0" smtClean="0"/>
          </a:p>
        </p:txBody>
      </p:sp>
      <p:sp>
        <p:nvSpPr>
          <p:cNvPr id="2" name="タイトル 1"/>
          <p:cNvSpPr>
            <a:spLocks noGrp="1"/>
          </p:cNvSpPr>
          <p:nvPr>
            <p:ph type="title"/>
          </p:nvPr>
        </p:nvSpPr>
        <p:spPr/>
        <p:txBody>
          <a:bodyPr/>
          <a:lstStyle/>
          <a:p>
            <a:r>
              <a:rPr lang="en-US" altLang="ja-JP"/>
              <a:t>4</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156</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a:t>11 </a:t>
            </a:r>
            <a:r>
              <a:rPr lang="ja-JP" altLang="en-US" dirty="0"/>
              <a:t>情報技術が社会に与える光と影</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dirty="0"/>
              <a:t>p23</a:t>
            </a:r>
          </a:p>
        </p:txBody>
      </p:sp>
      <p:sp>
        <p:nvSpPr>
          <p:cNvPr id="7" name="テキスト プレースホルダー 6"/>
          <p:cNvSpPr>
            <a:spLocks noGrp="1"/>
          </p:cNvSpPr>
          <p:nvPr>
            <p:ph type="body" sz="quarter" idx="15"/>
          </p:nvPr>
        </p:nvSpPr>
        <p:spPr/>
        <p:txBody>
          <a:bodyPr/>
          <a:lstStyle/>
          <a:p>
            <a:r>
              <a:rPr lang="ja-JP" altLang="ja-JP"/>
              <a:t>社会の変化</a:t>
            </a:r>
            <a:endParaRPr lang="ja-JP" altLang="en-US" dirty="0"/>
          </a:p>
        </p:txBody>
      </p:sp>
    </p:spTree>
    <p:extLst>
      <p:ext uri="{BB962C8B-B14F-4D97-AF65-F5344CB8AC3E}">
        <p14:creationId xmlns:p14="http://schemas.microsoft.com/office/powerpoint/2010/main" val="2815033642"/>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sz="quarter" idx="16"/>
          </p:nvPr>
        </p:nvSpPr>
        <p:spPr>
          <a:xfrm>
            <a:off x="168059" y="1270660"/>
            <a:ext cx="11818294" cy="5139503"/>
          </a:xfrm>
        </p:spPr>
        <p:txBody>
          <a:bodyPr/>
          <a:lstStyle/>
          <a:p>
            <a:endParaRPr lang="en-US" altLang="ja-JP" dirty="0" smtClean="0"/>
          </a:p>
          <a:p>
            <a:r>
              <a:rPr lang="ja-JP" altLang="en-US" dirty="0" smtClean="0"/>
              <a:t>人工</a:t>
            </a:r>
            <a:r>
              <a:rPr lang="ja-JP" altLang="en-US" dirty="0"/>
              <a:t>知能による深層学習（ディープラーニング）では，センサなどを通して膨大なデータをシステムに入力する。それは，人間の視覚などを通して文字，画像などの情報が脳に入ることと同じ仕組みである。人工知能は，人間の脳の働きをまねようという考えが基になっている。</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157</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情報社会　</a:t>
            </a:r>
            <a:r>
              <a:rPr lang="en-US" altLang="ja-JP" dirty="0"/>
              <a:t>11 </a:t>
            </a:r>
            <a:r>
              <a:rPr lang="ja-JP" altLang="en-US" dirty="0"/>
              <a:t>情報技術が社会に与える光と影</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p23</a:t>
            </a:r>
            <a:endParaRPr kumimoji="1" lang="ja-JP" altLang="en-US" dirty="0"/>
          </a:p>
        </p:txBody>
      </p:sp>
    </p:spTree>
    <p:extLst>
      <p:ext uri="{BB962C8B-B14F-4D97-AF65-F5344CB8AC3E}">
        <p14:creationId xmlns:p14="http://schemas.microsoft.com/office/powerpoint/2010/main" val="70869202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プレースホルダー 10"/>
          <p:cNvSpPr>
            <a:spLocks noGrp="1"/>
          </p:cNvSpPr>
          <p:nvPr>
            <p:ph type="body" sz="quarter" idx="16"/>
          </p:nvPr>
        </p:nvSpPr>
        <p:spPr>
          <a:xfrm>
            <a:off x="365761" y="1163796"/>
            <a:ext cx="11496539" cy="5468823"/>
          </a:xfrm>
        </p:spPr>
        <p:txBody>
          <a:bodyPr>
            <a:normAutofit/>
          </a:bodyPr>
          <a:lstStyle/>
          <a:p>
            <a:r>
              <a:rPr lang="ja-JP" altLang="en-US" dirty="0" smtClean="0"/>
              <a:t>ロボット</a:t>
            </a:r>
            <a:endParaRPr lang="en-US" altLang="ja-JP" dirty="0" smtClean="0"/>
          </a:p>
          <a:p>
            <a:pPr lvl="1"/>
            <a:r>
              <a:rPr lang="ja-JP" altLang="en-US" dirty="0" smtClean="0"/>
              <a:t>センサ</a:t>
            </a:r>
            <a:r>
              <a:rPr lang="ja-JP" altLang="en-US" dirty="0"/>
              <a:t>，知能・制御，駆動の</a:t>
            </a:r>
            <a:r>
              <a:rPr lang="en-US" altLang="ja-JP" dirty="0"/>
              <a:t>3</a:t>
            </a:r>
            <a:r>
              <a:rPr lang="ja-JP" altLang="en-US" dirty="0" err="1"/>
              <a:t>つを</a:t>
            </a:r>
            <a:r>
              <a:rPr lang="ja-JP" altLang="en-US" dirty="0" smtClean="0"/>
              <a:t>有する</a:t>
            </a:r>
            <a:endParaRPr lang="en-US" altLang="ja-JP" dirty="0" smtClean="0"/>
          </a:p>
          <a:p>
            <a:pPr lvl="1"/>
            <a:r>
              <a:rPr lang="ja-JP" altLang="en-US" dirty="0" smtClean="0"/>
              <a:t>工場</a:t>
            </a:r>
            <a:r>
              <a:rPr lang="ja-JP" altLang="en-US" dirty="0"/>
              <a:t>で利用される産業用ロボットとそれ以外のサービスロボットに</a:t>
            </a:r>
            <a:r>
              <a:rPr lang="ja-JP" altLang="en-US" dirty="0" smtClean="0"/>
              <a:t>大別</a:t>
            </a:r>
            <a:endParaRPr lang="en-US" altLang="ja-JP" dirty="0" smtClean="0"/>
          </a:p>
          <a:p>
            <a:pPr lvl="1"/>
            <a:r>
              <a:rPr lang="en-US" altLang="ja-JP" dirty="0" smtClean="0"/>
              <a:t>2018</a:t>
            </a:r>
            <a:r>
              <a:rPr lang="ja-JP" altLang="en-US" dirty="0" smtClean="0"/>
              <a:t>年</a:t>
            </a:r>
            <a:r>
              <a:rPr lang="ja-JP" altLang="en-US" dirty="0"/>
              <a:t>における日本の産業用ロボットの稼働台数は世界</a:t>
            </a:r>
            <a:r>
              <a:rPr lang="en-US" altLang="ja-JP" dirty="0"/>
              <a:t>2</a:t>
            </a:r>
            <a:r>
              <a:rPr lang="ja-JP" altLang="en-US" dirty="0" smtClean="0"/>
              <a:t>位</a:t>
            </a:r>
            <a:endParaRPr lang="ja-JP" altLang="en-US" dirty="0"/>
          </a:p>
          <a:p>
            <a:r>
              <a:rPr lang="ja-JP" altLang="en-US" dirty="0" smtClean="0"/>
              <a:t>サービスロボット</a:t>
            </a:r>
            <a:endParaRPr lang="en-US" altLang="ja-JP" dirty="0" smtClean="0"/>
          </a:p>
          <a:p>
            <a:pPr lvl="1"/>
            <a:r>
              <a:rPr lang="ja-JP" altLang="en-US" dirty="0" smtClean="0"/>
              <a:t>人</a:t>
            </a:r>
            <a:r>
              <a:rPr lang="ja-JP" altLang="en-US" dirty="0"/>
              <a:t>と会話できる</a:t>
            </a:r>
            <a:r>
              <a:rPr lang="ja-JP" altLang="en-US" dirty="0" smtClean="0"/>
              <a:t>コミュニケーションロボット</a:t>
            </a:r>
            <a:endParaRPr lang="en-US" altLang="ja-JP" dirty="0" smtClean="0"/>
          </a:p>
          <a:p>
            <a:pPr lvl="1"/>
            <a:r>
              <a:rPr lang="ja-JP" altLang="en-US" dirty="0" smtClean="0"/>
              <a:t>ドローン</a:t>
            </a:r>
            <a:r>
              <a:rPr lang="ja-JP" altLang="en-US" dirty="0"/>
              <a:t>のように屋外で使用する</a:t>
            </a:r>
            <a:r>
              <a:rPr lang="ja-JP" altLang="en-US" dirty="0" smtClean="0"/>
              <a:t>フィールドロボット</a:t>
            </a:r>
            <a:endParaRPr lang="en-US" altLang="ja-JP" dirty="0" smtClean="0"/>
          </a:p>
          <a:p>
            <a:pPr lvl="1"/>
            <a:r>
              <a:rPr lang="ja-JP" altLang="en-US" dirty="0" smtClean="0"/>
              <a:t>自動</a:t>
            </a:r>
            <a:r>
              <a:rPr lang="ja-JP" altLang="en-US" dirty="0"/>
              <a:t>掃除機のようなロボット家電</a:t>
            </a:r>
            <a:r>
              <a:rPr lang="ja-JP" altLang="en-US" dirty="0" smtClean="0"/>
              <a:t>など</a:t>
            </a:r>
            <a:endParaRPr lang="en-US" altLang="ja-JP" dirty="0" smtClean="0"/>
          </a:p>
          <a:p>
            <a:pPr lvl="1"/>
            <a:r>
              <a:rPr lang="ja-JP" altLang="en-US" dirty="0" smtClean="0"/>
              <a:t>オーブンレンジ</a:t>
            </a:r>
            <a:r>
              <a:rPr lang="ja-JP" altLang="en-US" dirty="0"/>
              <a:t>やエアコンもロボットと考えることが</a:t>
            </a:r>
            <a:r>
              <a:rPr lang="ja-JP" altLang="en-US" dirty="0" smtClean="0"/>
              <a:t>できる</a:t>
            </a:r>
            <a:endParaRPr lang="ja-JP" altLang="en-US" dirty="0"/>
          </a:p>
          <a:p>
            <a:r>
              <a:rPr lang="ja-JP" altLang="en-US" dirty="0" smtClean="0"/>
              <a:t>ロボット</a:t>
            </a:r>
            <a:r>
              <a:rPr lang="ja-JP" altLang="en-US" dirty="0"/>
              <a:t>は外部と通信できる</a:t>
            </a:r>
            <a:r>
              <a:rPr lang="en-US" altLang="ja-JP" dirty="0" err="1"/>
              <a:t>IoT</a:t>
            </a:r>
            <a:r>
              <a:rPr lang="ja-JP" altLang="en-US" dirty="0"/>
              <a:t>の</a:t>
            </a:r>
            <a:r>
              <a:rPr lang="en-US" altLang="ja-JP" dirty="0"/>
              <a:t>1</a:t>
            </a:r>
            <a:r>
              <a:rPr lang="ja-JP" altLang="en-US" dirty="0" smtClean="0"/>
              <a:t>つ</a:t>
            </a:r>
            <a:endParaRPr lang="ja-JP" altLang="en-US" dirty="0"/>
          </a:p>
          <a:p>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158</a:t>
            </a:fld>
            <a:endParaRPr lang="ja-JP" altLang="en-US"/>
          </a:p>
        </p:txBody>
      </p:sp>
      <p:sp>
        <p:nvSpPr>
          <p:cNvPr id="4" name="テキスト プレースホルダー 3"/>
          <p:cNvSpPr>
            <a:spLocks noGrp="1"/>
          </p:cNvSpPr>
          <p:nvPr>
            <p:ph type="body" sz="quarter" idx="13"/>
          </p:nvPr>
        </p:nvSpPr>
        <p:spPr/>
        <p:txBody>
          <a:bodyPr/>
          <a:lstStyle/>
          <a:p>
            <a:r>
              <a:rPr lang="en-US" altLang="ja-JP"/>
              <a:t>1</a:t>
            </a:r>
            <a:r>
              <a:rPr lang="ja-JP" altLang="en-US"/>
              <a:t>章 情報社会　</a:t>
            </a:r>
            <a:r>
              <a:rPr lang="en-US" altLang="ja-JP"/>
              <a:t>11 </a:t>
            </a:r>
            <a:r>
              <a:rPr lang="ja-JP" altLang="en-US"/>
              <a:t>情報技術が社会に与える光と影</a:t>
            </a:r>
          </a:p>
          <a:p>
            <a:endParaRPr lang="ja-JP" altLang="en-US" dirty="0"/>
          </a:p>
        </p:txBody>
      </p:sp>
      <p:sp>
        <p:nvSpPr>
          <p:cNvPr id="5" name="テキスト プレースホルダー 4"/>
          <p:cNvSpPr>
            <a:spLocks noGrp="1"/>
          </p:cNvSpPr>
          <p:nvPr>
            <p:ph type="body" sz="quarter" idx="14"/>
          </p:nvPr>
        </p:nvSpPr>
        <p:spPr/>
        <p:txBody>
          <a:bodyPr/>
          <a:lstStyle/>
          <a:p>
            <a:r>
              <a:rPr lang="en-US" altLang="ja-JP"/>
              <a:t>p23</a:t>
            </a:r>
            <a:endParaRPr lang="ja-JP" altLang="en-US" dirty="0"/>
          </a:p>
        </p:txBody>
      </p:sp>
      <p:sp>
        <p:nvSpPr>
          <p:cNvPr id="6" name="テキスト プレースホルダー 5"/>
          <p:cNvSpPr>
            <a:spLocks noGrp="1"/>
          </p:cNvSpPr>
          <p:nvPr>
            <p:ph type="body" sz="quarter" idx="15"/>
          </p:nvPr>
        </p:nvSpPr>
        <p:spPr/>
        <p:txBody>
          <a:bodyPr/>
          <a:lstStyle/>
          <a:p>
            <a:r>
              <a:rPr lang="ja-JP" altLang="ja-JP"/>
              <a:t>いろいろなロボット</a:t>
            </a:r>
            <a:endParaRPr lang="ja-JP" altLang="ja-JP" dirty="0"/>
          </a:p>
        </p:txBody>
      </p:sp>
    </p:spTree>
    <p:extLst>
      <p:ext uri="{BB962C8B-B14F-4D97-AF65-F5344CB8AC3E}">
        <p14:creationId xmlns:p14="http://schemas.microsoft.com/office/powerpoint/2010/main" val="3370752664"/>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6"/>
          </p:nvPr>
        </p:nvSpPr>
        <p:spPr/>
        <p:txBody>
          <a:bodyPr/>
          <a:lstStyle/>
          <a:p>
            <a:endParaRPr lang="en-US" altLang="ja-JP"/>
          </a:p>
          <a:p>
            <a:endParaRPr lang="en-US" altLang="ja-JP"/>
          </a:p>
          <a:p>
            <a:endParaRPr lang="en-US" altLang="ja-JP"/>
          </a:p>
          <a:p>
            <a:endParaRPr lang="en-US" altLang="ja-JP"/>
          </a:p>
          <a:p>
            <a:endParaRPr lang="en-US" altLang="ja-JP"/>
          </a:p>
          <a:p>
            <a:endParaRPr lang="en-US" altLang="ja-JP"/>
          </a:p>
          <a:p>
            <a:endParaRPr lang="en-US" altLang="ja-JP"/>
          </a:p>
          <a:p>
            <a:endParaRPr lang="ja-JP" altLang="ja-JP"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159</a:t>
            </a:fld>
            <a:endParaRPr lang="ja-JP" altLang="en-US"/>
          </a:p>
        </p:txBody>
      </p:sp>
      <p:sp>
        <p:nvSpPr>
          <p:cNvPr id="4" name="テキスト プレースホルダー 3"/>
          <p:cNvSpPr>
            <a:spLocks noGrp="1"/>
          </p:cNvSpPr>
          <p:nvPr>
            <p:ph type="body" sz="quarter" idx="13"/>
          </p:nvPr>
        </p:nvSpPr>
        <p:spPr/>
        <p:txBody>
          <a:bodyPr/>
          <a:lstStyle/>
          <a:p>
            <a:r>
              <a:rPr lang="en-US" altLang="ja-JP"/>
              <a:t>1</a:t>
            </a:r>
            <a:r>
              <a:rPr lang="ja-JP" altLang="en-US"/>
              <a:t>章 情報社会　</a:t>
            </a:r>
            <a:r>
              <a:rPr lang="en-US" altLang="ja-JP"/>
              <a:t>11 </a:t>
            </a:r>
            <a:r>
              <a:rPr lang="ja-JP" altLang="en-US"/>
              <a:t>情報技術が社会に与える光と影</a:t>
            </a:r>
          </a:p>
          <a:p>
            <a:endParaRPr lang="ja-JP" altLang="en-US" dirty="0"/>
          </a:p>
        </p:txBody>
      </p:sp>
      <p:sp>
        <p:nvSpPr>
          <p:cNvPr id="5" name="テキスト プレースホルダー 4"/>
          <p:cNvSpPr>
            <a:spLocks noGrp="1"/>
          </p:cNvSpPr>
          <p:nvPr>
            <p:ph type="body" sz="quarter" idx="14"/>
          </p:nvPr>
        </p:nvSpPr>
        <p:spPr/>
        <p:txBody>
          <a:bodyPr/>
          <a:lstStyle/>
          <a:p>
            <a:r>
              <a:rPr lang="en-US" altLang="ja-JP"/>
              <a:t>p23</a:t>
            </a:r>
            <a:endParaRPr lang="ja-JP" altLang="en-US" dirty="0"/>
          </a:p>
        </p:txBody>
      </p:sp>
      <p:sp>
        <p:nvSpPr>
          <p:cNvPr id="6" name="テキスト プレースホルダー 5"/>
          <p:cNvSpPr>
            <a:spLocks noGrp="1"/>
          </p:cNvSpPr>
          <p:nvPr>
            <p:ph type="body" sz="quarter" idx="15"/>
          </p:nvPr>
        </p:nvSpPr>
        <p:spPr/>
        <p:txBody>
          <a:bodyPr/>
          <a:lstStyle/>
          <a:p>
            <a:r>
              <a:rPr lang="ja-JP" altLang="ja-JP"/>
              <a:t>いろいろなロボット</a:t>
            </a:r>
            <a:endParaRPr lang="ja-JP" altLang="ja-JP" dirty="0"/>
          </a:p>
        </p:txBody>
      </p:sp>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35222" y="1081696"/>
            <a:ext cx="2873481" cy="4310222"/>
          </a:xfrm>
          <a:prstGeom prst="rect">
            <a:avLst/>
          </a:prstGeom>
        </p:spPr>
      </p:pic>
      <p:pic>
        <p:nvPicPr>
          <p:cNvPr id="8" name="図 7"/>
          <p:cNvPicPr>
            <a:picLocks noChangeAspect="1"/>
          </p:cNvPicPr>
          <p:nvPr/>
        </p:nvPicPr>
        <p:blipFill rotWithShape="1">
          <a:blip r:embed="rId3" cstate="print">
            <a:extLst>
              <a:ext uri="{28A0092B-C50C-407E-A947-70E740481C1C}">
                <a14:useLocalDpi xmlns:a14="http://schemas.microsoft.com/office/drawing/2010/main" val="0"/>
              </a:ext>
            </a:extLst>
          </a:blip>
          <a:srcRect l="14760" t="12763" r="19566" b="13936"/>
          <a:stretch/>
        </p:blipFill>
        <p:spPr>
          <a:xfrm>
            <a:off x="8365452" y="127001"/>
            <a:ext cx="3069797" cy="3951923"/>
          </a:xfrm>
          <a:prstGeom prst="rect">
            <a:avLst/>
          </a:prstGeom>
        </p:spPr>
      </p:pic>
      <p:pic>
        <p:nvPicPr>
          <p:cNvPr id="9" name="図 8"/>
          <p:cNvPicPr>
            <a:picLocks noChangeAspect="1"/>
          </p:cNvPicPr>
          <p:nvPr/>
        </p:nvPicPr>
        <p:blipFill rotWithShape="1">
          <a:blip r:embed="rId4" cstate="print">
            <a:extLst>
              <a:ext uri="{28A0092B-C50C-407E-A947-70E740481C1C}">
                <a14:useLocalDpi xmlns:a14="http://schemas.microsoft.com/office/drawing/2010/main" val="0"/>
              </a:ext>
            </a:extLst>
          </a:blip>
          <a:srcRect l="16021" t="15251" r="22644" b="29046"/>
          <a:stretch/>
        </p:blipFill>
        <p:spPr>
          <a:xfrm>
            <a:off x="8166050" y="4114036"/>
            <a:ext cx="3468602" cy="2613666"/>
          </a:xfrm>
          <a:prstGeom prst="rect">
            <a:avLst/>
          </a:prstGeom>
        </p:spPr>
      </p:pic>
      <p:sp>
        <p:nvSpPr>
          <p:cNvPr id="16" name="正方形/長方形 15"/>
          <p:cNvSpPr/>
          <p:nvPr/>
        </p:nvSpPr>
        <p:spPr>
          <a:xfrm>
            <a:off x="409607" y="4938966"/>
            <a:ext cx="8355086" cy="1678408"/>
          </a:xfrm>
          <a:prstGeom prst="rect">
            <a:avLst/>
          </a:prstGeom>
        </p:spPr>
        <p:txBody>
          <a:bodyPr wrap="square">
            <a:spAutoFit/>
          </a:bodyPr>
          <a:lstStyle/>
          <a:p>
            <a:pPr lvl="0">
              <a:lnSpc>
                <a:spcPct val="90000"/>
              </a:lnSpc>
              <a:spcBef>
                <a:spcPts val="1000"/>
              </a:spcBef>
            </a:pPr>
            <a:r>
              <a:rPr lang="ja-JP" altLang="ja-JP" sz="3200" dirty="0">
                <a:solidFill>
                  <a:prstClr val="black"/>
                </a:solidFill>
                <a:latin typeface="UD デジタル 教科書体 N-R" panose="02020400000000000000" pitchFamily="17" charset="-128"/>
                <a:ea typeface="UD デジタル 教科書体 N-R" panose="02020400000000000000" pitchFamily="17" charset="-128"/>
              </a:rPr>
              <a:t>産業用ロボット（上）</a:t>
            </a:r>
            <a:endParaRPr lang="en-US" altLang="ja-JP" sz="3200" dirty="0">
              <a:solidFill>
                <a:prstClr val="black"/>
              </a:solidFill>
              <a:latin typeface="UD デジタル 教科書体 N-R" panose="02020400000000000000" pitchFamily="17" charset="-128"/>
              <a:ea typeface="UD デジタル 教科書体 N-R" panose="02020400000000000000" pitchFamily="17" charset="-128"/>
            </a:endParaRPr>
          </a:p>
          <a:p>
            <a:pPr lvl="0">
              <a:lnSpc>
                <a:spcPct val="90000"/>
              </a:lnSpc>
              <a:spcBef>
                <a:spcPts val="1000"/>
              </a:spcBef>
            </a:pPr>
            <a:r>
              <a:rPr lang="ja-JP" altLang="ja-JP" sz="3200" dirty="0">
                <a:solidFill>
                  <a:prstClr val="black"/>
                </a:solidFill>
                <a:latin typeface="UD デジタル 教科書体 N-R" panose="02020400000000000000" pitchFamily="17" charset="-128"/>
                <a:ea typeface="UD デジタル 教科書体 N-R" panose="02020400000000000000" pitchFamily="17" charset="-128"/>
              </a:rPr>
              <a:t>コミュニケーションロボット（右上）</a:t>
            </a:r>
            <a:endParaRPr lang="en-US" altLang="ja-JP" sz="3200" dirty="0">
              <a:solidFill>
                <a:prstClr val="black"/>
              </a:solidFill>
              <a:latin typeface="UD デジタル 教科書体 N-R" panose="02020400000000000000" pitchFamily="17" charset="-128"/>
              <a:ea typeface="UD デジタル 教科書体 N-R" panose="02020400000000000000" pitchFamily="17" charset="-128"/>
            </a:endParaRPr>
          </a:p>
          <a:p>
            <a:pPr lvl="0">
              <a:lnSpc>
                <a:spcPct val="90000"/>
              </a:lnSpc>
              <a:spcBef>
                <a:spcPts val="1000"/>
              </a:spcBef>
            </a:pPr>
            <a:r>
              <a:rPr lang="ja-JP" altLang="ja-JP" sz="3200" dirty="0">
                <a:solidFill>
                  <a:prstClr val="black"/>
                </a:solidFill>
                <a:latin typeface="UD デジタル 教科書体 N-R" panose="02020400000000000000" pitchFamily="17" charset="-128"/>
                <a:ea typeface="UD デジタル 教科書体 N-R" panose="02020400000000000000" pitchFamily="17" charset="-128"/>
              </a:rPr>
              <a:t>ロボット家電（右）</a:t>
            </a:r>
          </a:p>
        </p:txBody>
      </p:sp>
    </p:spTree>
    <p:extLst>
      <p:ext uri="{BB962C8B-B14F-4D97-AF65-F5344CB8AC3E}">
        <p14:creationId xmlns:p14="http://schemas.microsoft.com/office/powerpoint/2010/main" val="38141888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6"/>
          </p:nvPr>
        </p:nvSpPr>
        <p:spPr/>
        <p:txBody>
          <a:bodyPr/>
          <a:lstStyle/>
          <a:p>
            <a:r>
              <a:rPr lang="ja-JP" altLang="en-US" b="1" dirty="0">
                <a:solidFill>
                  <a:srgbClr val="0073BD"/>
                </a:solidFill>
              </a:rPr>
              <a:t>■</a:t>
            </a:r>
            <a:r>
              <a:rPr lang="ja-JP" altLang="ja-JP" b="1" dirty="0">
                <a:solidFill>
                  <a:srgbClr val="0073BD"/>
                </a:solidFill>
              </a:rPr>
              <a:t>時間をかけて吟味する</a:t>
            </a:r>
            <a:endParaRPr lang="en-US" altLang="ja-JP" b="1" dirty="0">
              <a:solidFill>
                <a:srgbClr val="0073BD"/>
              </a:solidFill>
            </a:endParaRPr>
          </a:p>
          <a:p>
            <a:pPr lvl="1"/>
            <a:r>
              <a:rPr lang="ja-JP" altLang="ja-JP" dirty="0"/>
              <a:t>情報の判断には時間がかかる</a:t>
            </a:r>
            <a:r>
              <a:rPr lang="en-US" altLang="ja-JP" dirty="0"/>
              <a:t/>
            </a:r>
            <a:br>
              <a:rPr lang="en-US" altLang="ja-JP" dirty="0"/>
            </a:br>
            <a:r>
              <a:rPr lang="ja-JP" altLang="ja-JP" dirty="0"/>
              <a:t>重要な意味を持つ</a:t>
            </a:r>
            <a:r>
              <a:rPr lang="ja-JP" altLang="en-US" dirty="0"/>
              <a:t>→</a:t>
            </a:r>
            <a:r>
              <a:rPr lang="ja-JP" altLang="ja-JP" dirty="0"/>
              <a:t>関係する情報も収集して分析</a:t>
            </a:r>
            <a:r>
              <a:rPr lang="en-US" altLang="ja-JP" dirty="0"/>
              <a:t/>
            </a:r>
            <a:br>
              <a:rPr lang="en-US" altLang="ja-JP" dirty="0"/>
            </a:br>
            <a:r>
              <a:rPr lang="ja-JP" altLang="ja-JP" dirty="0"/>
              <a:t>対立する</a:t>
            </a:r>
            <a:r>
              <a:rPr lang="ja-JP" altLang="en-US" dirty="0"/>
              <a:t>情報も集める→</a:t>
            </a:r>
            <a:r>
              <a:rPr lang="ja-JP" altLang="ja-JP" dirty="0"/>
              <a:t>より多角的な見方</a:t>
            </a:r>
          </a:p>
          <a:p>
            <a:endParaRPr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16</a:t>
            </a:fld>
            <a:endParaRPr lang="ja-JP" altLang="en-US"/>
          </a:p>
        </p:txBody>
      </p:sp>
      <p:sp>
        <p:nvSpPr>
          <p:cNvPr id="4" name="テキスト プレースホルダー 3"/>
          <p:cNvSpPr>
            <a:spLocks noGrp="1"/>
          </p:cNvSpPr>
          <p:nvPr>
            <p:ph type="body" sz="quarter" idx="13"/>
          </p:nvPr>
        </p:nvSpPr>
        <p:spPr/>
        <p:txBody>
          <a:bodyPr/>
          <a:lstStyle/>
          <a:p>
            <a:r>
              <a:rPr lang="en-US" altLang="ja-JP"/>
              <a:t>1</a:t>
            </a:r>
            <a:r>
              <a:rPr lang="ja-JP" altLang="en-US"/>
              <a:t>章 情報社会　</a:t>
            </a:r>
            <a:r>
              <a:rPr lang="en-US" altLang="ja-JP"/>
              <a:t>01 </a:t>
            </a:r>
            <a:r>
              <a:rPr lang="ja-JP" altLang="en-US"/>
              <a:t>情報とその特性</a:t>
            </a:r>
          </a:p>
          <a:p>
            <a:endParaRPr lang="ja-JP" altLang="en-US" dirty="0"/>
          </a:p>
        </p:txBody>
      </p:sp>
      <p:sp>
        <p:nvSpPr>
          <p:cNvPr id="5" name="テキスト プレースホルダー 4"/>
          <p:cNvSpPr>
            <a:spLocks noGrp="1"/>
          </p:cNvSpPr>
          <p:nvPr>
            <p:ph type="body" sz="quarter" idx="14"/>
          </p:nvPr>
        </p:nvSpPr>
        <p:spPr/>
        <p:txBody>
          <a:bodyPr/>
          <a:lstStyle/>
          <a:p>
            <a:r>
              <a:rPr lang="en-US" altLang="ja-JP"/>
              <a:t>p3</a:t>
            </a:r>
            <a:endParaRPr lang="ja-JP" altLang="en-US" dirty="0"/>
          </a:p>
        </p:txBody>
      </p:sp>
      <p:sp>
        <p:nvSpPr>
          <p:cNvPr id="6" name="テキスト プレースホルダー 5"/>
          <p:cNvSpPr>
            <a:spLocks noGrp="1"/>
          </p:cNvSpPr>
          <p:nvPr>
            <p:ph type="body" sz="quarter" idx="15"/>
          </p:nvPr>
        </p:nvSpPr>
        <p:spPr/>
        <p:txBody>
          <a:bodyPr/>
          <a:lstStyle/>
          <a:p>
            <a:r>
              <a:rPr lang="ja-JP" altLang="en-US"/>
              <a:t>情報の評価</a:t>
            </a:r>
            <a:endParaRPr lang="ja-JP" altLang="en-US" dirty="0"/>
          </a:p>
        </p:txBody>
      </p:sp>
      <p:pic>
        <p:nvPicPr>
          <p:cNvPr id="8" name="図 7"/>
          <p:cNvPicPr>
            <a:picLocks noChangeAspect="1"/>
          </p:cNvPicPr>
          <p:nvPr/>
        </p:nvPicPr>
        <p:blipFill>
          <a:blip r:embed="rId2"/>
          <a:stretch>
            <a:fillRect/>
          </a:stretch>
        </p:blipFill>
        <p:spPr>
          <a:xfrm>
            <a:off x="3162093" y="3139240"/>
            <a:ext cx="5903874" cy="3399673"/>
          </a:xfrm>
          <a:prstGeom prst="rect">
            <a:avLst/>
          </a:prstGeom>
        </p:spPr>
      </p:pic>
    </p:spTree>
    <p:extLst>
      <p:ext uri="{BB962C8B-B14F-4D97-AF65-F5344CB8AC3E}">
        <p14:creationId xmlns:p14="http://schemas.microsoft.com/office/powerpoint/2010/main" val="302363110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sz="half" idx="1"/>
          </p:nvPr>
        </p:nvSpPr>
        <p:spPr>
          <a:xfrm>
            <a:off x="215054" y="1449072"/>
            <a:ext cx="11736801" cy="4921248"/>
          </a:xfrm>
        </p:spPr>
        <p:txBody>
          <a:bodyPr>
            <a:normAutofit/>
          </a:bodyPr>
          <a:lstStyle/>
          <a:p>
            <a:pPr marL="449263" indent="-449263"/>
            <a:r>
              <a:rPr lang="ja-JP" altLang="en-US" b="1" dirty="0" smtClean="0">
                <a:solidFill>
                  <a:srgbClr val="0073BD"/>
                </a:solidFill>
              </a:rPr>
              <a:t>▶ </a:t>
            </a:r>
            <a:r>
              <a:rPr lang="ja-JP" altLang="en-US" dirty="0" smtClean="0"/>
              <a:t>情報化の進展で，ネット依存やデジタルデバイドなど弊害も生まれている。</a:t>
            </a:r>
            <a:r>
              <a:rPr lang="ja-JP" altLang="en-US" b="1" dirty="0" smtClean="0">
                <a:solidFill>
                  <a:srgbClr val="0073BD"/>
                </a:solidFill>
              </a:rPr>
              <a:t> </a:t>
            </a:r>
            <a:endParaRPr lang="ja-JP" altLang="en-US" dirty="0"/>
          </a:p>
          <a:p>
            <a:endParaRPr lang="en-US" altLang="ja-JP" dirty="0"/>
          </a:p>
          <a:p>
            <a:pPr marL="449263" indent="-449263"/>
            <a:r>
              <a:rPr lang="ja-JP" altLang="en-US" b="1" dirty="0" smtClean="0">
                <a:solidFill>
                  <a:srgbClr val="0073BD"/>
                </a:solidFill>
              </a:rPr>
              <a:t>▶ </a:t>
            </a:r>
            <a:r>
              <a:rPr lang="ja-JP" altLang="en-US" dirty="0" smtClean="0"/>
              <a:t>人工</a:t>
            </a:r>
            <a:r>
              <a:rPr lang="ja-JP" altLang="en-US" dirty="0"/>
              <a:t>知能</a:t>
            </a:r>
            <a:r>
              <a:rPr lang="ja-JP" altLang="en-US" dirty="0" smtClean="0"/>
              <a:t>の台頭により，人と情報システム（ロボット）の役割や関係性が変化する。</a:t>
            </a:r>
            <a:endParaRPr lang="ja-JP" altLang="en-US" dirty="0"/>
          </a:p>
          <a:p>
            <a:endParaRPr kumimoji="1"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160</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a:t>11</a:t>
            </a:r>
            <a:r>
              <a:rPr lang="en-US" altLang="ja-JP" dirty="0" smtClean="0"/>
              <a:t> </a:t>
            </a:r>
            <a:r>
              <a:rPr lang="ja-JP" altLang="en-US" dirty="0"/>
              <a:t>情報</a:t>
            </a:r>
            <a:r>
              <a:rPr lang="ja-JP" altLang="en-US" dirty="0" smtClean="0"/>
              <a:t>技術が社会に与える光と影</a:t>
            </a:r>
            <a:endParaRPr lang="ja-JP" altLang="en-US" dirty="0"/>
          </a:p>
          <a:p>
            <a:endParaRPr kumimoji="1" lang="ja-JP" altLang="en-US" dirty="0"/>
          </a:p>
        </p:txBody>
      </p:sp>
      <p:sp>
        <p:nvSpPr>
          <p:cNvPr id="6" name="テキスト プレースホルダー 5"/>
          <p:cNvSpPr>
            <a:spLocks noGrp="1"/>
          </p:cNvSpPr>
          <p:nvPr>
            <p:ph type="body" sz="quarter" idx="14"/>
          </p:nvPr>
        </p:nvSpPr>
        <p:spPr/>
        <p:txBody>
          <a:bodyPr/>
          <a:lstStyle/>
          <a:p>
            <a:r>
              <a:rPr lang="en-US" altLang="ja-JP" smtClean="0"/>
              <a:t>p23</a:t>
            </a:r>
            <a:endParaRPr lang="ja-JP" altLang="en-US" dirty="0"/>
          </a:p>
        </p:txBody>
      </p:sp>
      <p:sp>
        <p:nvSpPr>
          <p:cNvPr id="7" name="テキスト プレースホルダー 6"/>
          <p:cNvSpPr>
            <a:spLocks noGrp="1"/>
          </p:cNvSpPr>
          <p:nvPr>
            <p:ph type="body" sz="quarter" idx="15"/>
          </p:nvPr>
        </p:nvSpPr>
        <p:spPr/>
        <p:txBody>
          <a:bodyPr/>
          <a:lstStyle/>
          <a:p>
            <a:r>
              <a:rPr kumimoji="1" lang="ja-JP" altLang="en-US" dirty="0" smtClean="0"/>
              <a:t>まとめ</a:t>
            </a:r>
            <a:endParaRPr kumimoji="1" lang="ja-JP" altLang="en-US" dirty="0"/>
          </a:p>
        </p:txBody>
      </p:sp>
    </p:spTree>
    <p:extLst>
      <p:ext uri="{BB962C8B-B14F-4D97-AF65-F5344CB8AC3E}">
        <p14:creationId xmlns:p14="http://schemas.microsoft.com/office/powerpoint/2010/main" val="3377469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sz="half" idx="1"/>
          </p:nvPr>
        </p:nvSpPr>
        <p:spPr>
          <a:xfrm>
            <a:off x="215054" y="1449072"/>
            <a:ext cx="11736801" cy="4921248"/>
          </a:xfrm>
        </p:spPr>
        <p:txBody>
          <a:bodyPr>
            <a:normAutofit/>
          </a:bodyPr>
          <a:lstStyle/>
          <a:p>
            <a:pPr marL="363538" indent="-363538"/>
            <a:r>
              <a:rPr lang="ja-JP" altLang="en-US" b="1" dirty="0" smtClean="0">
                <a:solidFill>
                  <a:srgbClr val="0073BD"/>
                </a:solidFill>
              </a:rPr>
              <a:t>▶ </a:t>
            </a:r>
            <a:r>
              <a:rPr lang="ja-JP" altLang="ja-JP" dirty="0" smtClean="0"/>
              <a:t>情報</a:t>
            </a:r>
            <a:r>
              <a:rPr lang="ja-JP" altLang="ja-JP" dirty="0"/>
              <a:t>とは，物事に関する知らせであり，受け手にとって意味のあるもの。</a:t>
            </a:r>
            <a:endParaRPr lang="ja-JP" altLang="en-US" dirty="0"/>
          </a:p>
          <a:p>
            <a:endParaRPr lang="en-US" altLang="ja-JP" dirty="0"/>
          </a:p>
          <a:p>
            <a:pPr marL="363538" indent="-363538"/>
            <a:r>
              <a:rPr lang="ja-JP" altLang="en-US" b="1" dirty="0" smtClean="0">
                <a:solidFill>
                  <a:srgbClr val="0073BD"/>
                </a:solidFill>
              </a:rPr>
              <a:t>▶ </a:t>
            </a:r>
            <a:r>
              <a:rPr lang="ja-JP" altLang="ja-JP" dirty="0" smtClean="0"/>
              <a:t>情報</a:t>
            </a:r>
            <a:r>
              <a:rPr lang="ja-JP" altLang="ja-JP" dirty="0"/>
              <a:t>は数多くの人に容易に伝播し，残り続けるという特性がある。</a:t>
            </a:r>
            <a:endParaRPr lang="ja-JP" altLang="en-US" dirty="0"/>
          </a:p>
          <a:p>
            <a:endParaRPr lang="en-US" altLang="ja-JP" dirty="0">
              <a:solidFill>
                <a:srgbClr val="15BECF"/>
              </a:solidFill>
            </a:endParaRPr>
          </a:p>
          <a:p>
            <a:pPr marL="449263" indent="-449263"/>
            <a:r>
              <a:rPr lang="ja-JP" altLang="en-US" b="1" dirty="0" smtClean="0">
                <a:solidFill>
                  <a:srgbClr val="0073BD"/>
                </a:solidFill>
              </a:rPr>
              <a:t>▶ </a:t>
            </a:r>
            <a:r>
              <a:rPr lang="ja-JP" altLang="ja-JP" dirty="0" smtClean="0"/>
              <a:t>社会</a:t>
            </a:r>
            <a:r>
              <a:rPr lang="ja-JP" altLang="ja-JP" dirty="0"/>
              <a:t>の情報化において，情報を評価する視点を身につける必要がある。</a:t>
            </a:r>
            <a:endParaRPr lang="ja-JP" altLang="en-US" dirty="0"/>
          </a:p>
          <a:p>
            <a:endParaRPr kumimoji="1"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17</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smtClean="0"/>
              <a:t>01 </a:t>
            </a:r>
            <a:r>
              <a:rPr lang="ja-JP" altLang="en-US" dirty="0"/>
              <a:t>情報と</a:t>
            </a:r>
            <a:r>
              <a:rPr lang="ja-JP" altLang="en-US" dirty="0" smtClean="0"/>
              <a:t>その特性</a:t>
            </a:r>
            <a:endParaRPr lang="ja-JP" altLang="en-US" dirty="0"/>
          </a:p>
          <a:p>
            <a:endParaRPr kumimoji="1" lang="ja-JP" altLang="en-US" dirty="0"/>
          </a:p>
        </p:txBody>
      </p:sp>
      <p:sp>
        <p:nvSpPr>
          <p:cNvPr id="6" name="テキスト プレースホルダー 5"/>
          <p:cNvSpPr>
            <a:spLocks noGrp="1"/>
          </p:cNvSpPr>
          <p:nvPr>
            <p:ph type="body" sz="quarter" idx="14"/>
          </p:nvPr>
        </p:nvSpPr>
        <p:spPr/>
        <p:txBody>
          <a:bodyPr/>
          <a:lstStyle/>
          <a:p>
            <a:r>
              <a:rPr lang="en-US" altLang="ja-JP" dirty="0" smtClean="0"/>
              <a:t>p3</a:t>
            </a:r>
            <a:endParaRPr lang="ja-JP" altLang="en-US" dirty="0"/>
          </a:p>
        </p:txBody>
      </p:sp>
      <p:sp>
        <p:nvSpPr>
          <p:cNvPr id="7" name="テキスト プレースホルダー 6"/>
          <p:cNvSpPr>
            <a:spLocks noGrp="1"/>
          </p:cNvSpPr>
          <p:nvPr>
            <p:ph type="body" sz="quarter" idx="15"/>
          </p:nvPr>
        </p:nvSpPr>
        <p:spPr/>
        <p:txBody>
          <a:bodyPr/>
          <a:lstStyle/>
          <a:p>
            <a:r>
              <a:rPr kumimoji="1" lang="ja-JP" altLang="en-US" dirty="0" smtClean="0"/>
              <a:t>まとめ</a:t>
            </a:r>
            <a:endParaRPr kumimoji="1" lang="ja-JP" altLang="en-US" dirty="0"/>
          </a:p>
        </p:txBody>
      </p:sp>
    </p:spTree>
    <p:extLst>
      <p:ext uri="{BB962C8B-B14F-4D97-AF65-F5344CB8AC3E}">
        <p14:creationId xmlns:p14="http://schemas.microsoft.com/office/powerpoint/2010/main" val="28347287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メディアとその特性</a:t>
            </a:r>
            <a:endParaRPr kumimoji="1" lang="ja-JP" altLang="en-US" dirty="0"/>
          </a:p>
        </p:txBody>
      </p:sp>
      <p:sp>
        <p:nvSpPr>
          <p:cNvPr id="3" name="テキスト プレースホルダー 2"/>
          <p:cNvSpPr>
            <a:spLocks noGrp="1"/>
          </p:cNvSpPr>
          <p:nvPr>
            <p:ph type="body" idx="1"/>
          </p:nvPr>
        </p:nvSpPr>
        <p:spPr/>
        <p:txBody>
          <a:bodyPr>
            <a:normAutofit fontScale="92500" lnSpcReduction="10000"/>
          </a:bodyPr>
          <a:lstStyle/>
          <a:p>
            <a:r>
              <a:rPr kumimoji="1" lang="ja-JP" altLang="en-US" dirty="0"/>
              <a:t>メディアとは何か</a:t>
            </a:r>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18</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a:t>02 </a:t>
            </a:r>
            <a:r>
              <a:rPr lang="ja-JP" altLang="en-US" dirty="0"/>
              <a:t>メディアとその特性</a:t>
            </a:r>
          </a:p>
          <a:p>
            <a:endParaRPr kumimoji="1" lang="ja-JP" altLang="en-US" dirty="0"/>
          </a:p>
        </p:txBody>
      </p:sp>
      <p:sp>
        <p:nvSpPr>
          <p:cNvPr id="6" name="テキスト プレースホルダー 5"/>
          <p:cNvSpPr>
            <a:spLocks noGrp="1"/>
          </p:cNvSpPr>
          <p:nvPr>
            <p:ph type="body" sz="quarter" idx="14"/>
          </p:nvPr>
        </p:nvSpPr>
        <p:spPr/>
        <p:txBody>
          <a:bodyPr/>
          <a:lstStyle/>
          <a:p>
            <a:r>
              <a:rPr kumimoji="1" lang="en-US" altLang="ja-JP" dirty="0"/>
              <a:t>p4</a:t>
            </a:r>
            <a:endParaRPr kumimoji="1" lang="ja-JP" altLang="en-US" dirty="0"/>
          </a:p>
        </p:txBody>
      </p:sp>
      <p:sp>
        <p:nvSpPr>
          <p:cNvPr id="7" name="テキスト プレースホルダー 6"/>
          <p:cNvSpPr>
            <a:spLocks noGrp="1"/>
          </p:cNvSpPr>
          <p:nvPr>
            <p:ph type="body" idx="15"/>
          </p:nvPr>
        </p:nvSpPr>
        <p:spPr/>
        <p:txBody>
          <a:bodyPr>
            <a:normAutofit lnSpcReduction="10000"/>
          </a:bodyPr>
          <a:lstStyle/>
          <a:p>
            <a:r>
              <a:rPr lang="en-US" altLang="ja-JP" dirty="0"/>
              <a:t>1</a:t>
            </a:r>
            <a:endParaRPr kumimoji="1" lang="ja-JP" altLang="en-US" dirty="0"/>
          </a:p>
        </p:txBody>
      </p:sp>
      <p:sp>
        <p:nvSpPr>
          <p:cNvPr id="8" name="テキスト プレースホルダー 7"/>
          <p:cNvSpPr>
            <a:spLocks noGrp="1"/>
          </p:cNvSpPr>
          <p:nvPr>
            <p:ph type="body" idx="16"/>
          </p:nvPr>
        </p:nvSpPr>
        <p:spPr/>
        <p:txBody>
          <a:bodyPr>
            <a:normAutofit fontScale="92500" lnSpcReduction="10000"/>
          </a:bodyPr>
          <a:lstStyle/>
          <a:p>
            <a:r>
              <a:rPr kumimoji="1" lang="ja-JP" altLang="en-US" dirty="0"/>
              <a:t>メディアと情報</a:t>
            </a:r>
          </a:p>
        </p:txBody>
      </p:sp>
      <p:sp>
        <p:nvSpPr>
          <p:cNvPr id="12" name="テキスト プレースホルダー 11"/>
          <p:cNvSpPr>
            <a:spLocks noGrp="1"/>
          </p:cNvSpPr>
          <p:nvPr>
            <p:ph type="body" sz="quarter" idx="24"/>
          </p:nvPr>
        </p:nvSpPr>
        <p:spPr/>
        <p:txBody>
          <a:bodyPr/>
          <a:lstStyle/>
          <a:p>
            <a:r>
              <a:rPr kumimoji="1" lang="en-US" altLang="ja-JP" dirty="0"/>
              <a:t>02</a:t>
            </a:r>
            <a:endParaRPr kumimoji="1" lang="ja-JP" altLang="en-US" dirty="0"/>
          </a:p>
        </p:txBody>
      </p:sp>
      <p:sp>
        <p:nvSpPr>
          <p:cNvPr id="13" name="テキスト プレースホルダー 12"/>
          <p:cNvSpPr>
            <a:spLocks noGrp="1"/>
          </p:cNvSpPr>
          <p:nvPr>
            <p:ph type="body" sz="quarter" idx="25"/>
          </p:nvPr>
        </p:nvSpPr>
        <p:spPr/>
        <p:txBody>
          <a:bodyPr/>
          <a:lstStyle/>
          <a:p>
            <a:r>
              <a:rPr lang="ja-JP" altLang="ja-JP" dirty="0"/>
              <a:t>私たちは，メディアの特性を理解したうえで，適した活用ができているだろうか。</a:t>
            </a:r>
          </a:p>
        </p:txBody>
      </p:sp>
      <p:sp>
        <p:nvSpPr>
          <p:cNvPr id="14" name="テキスト プレースホルダー 13"/>
          <p:cNvSpPr>
            <a:spLocks noGrp="1"/>
          </p:cNvSpPr>
          <p:nvPr>
            <p:ph type="body" idx="26"/>
          </p:nvPr>
        </p:nvSpPr>
        <p:spPr/>
        <p:txBody>
          <a:bodyPr>
            <a:normAutofit lnSpcReduction="10000"/>
          </a:bodyPr>
          <a:lstStyle/>
          <a:p>
            <a:r>
              <a:rPr kumimoji="1" lang="en-US" altLang="ja-JP" dirty="0"/>
              <a:t>2</a:t>
            </a:r>
            <a:endParaRPr kumimoji="1" lang="ja-JP" altLang="en-US" dirty="0"/>
          </a:p>
        </p:txBody>
      </p:sp>
    </p:spTree>
    <p:extLst>
      <p:ext uri="{BB962C8B-B14F-4D97-AF65-F5344CB8AC3E}">
        <p14:creationId xmlns:p14="http://schemas.microsoft.com/office/powerpoint/2010/main" val="1186451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lstStyle/>
          <a:p>
            <a:r>
              <a:rPr lang="ja-JP" altLang="ja-JP" dirty="0" smtClean="0"/>
              <a:t>情報</a:t>
            </a:r>
            <a:r>
              <a:rPr lang="ja-JP" altLang="ja-JP" dirty="0"/>
              <a:t>は</a:t>
            </a:r>
            <a:r>
              <a:rPr lang="ja-JP" altLang="ja-JP" b="1" dirty="0"/>
              <a:t>メディア</a:t>
            </a:r>
            <a:r>
              <a:rPr lang="ja-JP" altLang="ja-JP" dirty="0"/>
              <a:t>を仲介して伝えられる。ただし，メディアという言葉は，いくつかの意味で使われる。例えば，以下の</a:t>
            </a:r>
            <a:r>
              <a:rPr lang="en-US" altLang="ja-JP" dirty="0"/>
              <a:t>3</a:t>
            </a:r>
            <a:r>
              <a:rPr lang="ja-JP" altLang="ja-JP" dirty="0"/>
              <a:t>つがある。</a:t>
            </a:r>
          </a:p>
          <a:p>
            <a:r>
              <a:rPr lang="ja-JP" altLang="en-US" b="1" dirty="0">
                <a:solidFill>
                  <a:srgbClr val="0073BD"/>
                </a:solidFill>
              </a:rPr>
              <a:t>■</a:t>
            </a:r>
            <a:r>
              <a:rPr lang="ja-JP" altLang="ja-JP" b="1" dirty="0">
                <a:solidFill>
                  <a:srgbClr val="0073BD"/>
                </a:solidFill>
              </a:rPr>
              <a:t>表現のためのメディア</a:t>
            </a:r>
            <a:endParaRPr lang="en-US" altLang="ja-JP" b="1" dirty="0">
              <a:solidFill>
                <a:srgbClr val="0073BD"/>
              </a:solidFill>
            </a:endParaRPr>
          </a:p>
          <a:p>
            <a:pPr lvl="1"/>
            <a:r>
              <a:rPr lang="ja-JP" altLang="ja-JP" dirty="0"/>
              <a:t>情報を表現する手段として使われるメディア。</a:t>
            </a:r>
          </a:p>
          <a:p>
            <a:r>
              <a:rPr lang="ja-JP" altLang="en-US" b="1" dirty="0">
                <a:solidFill>
                  <a:srgbClr val="0073BD"/>
                </a:solidFill>
              </a:rPr>
              <a:t>■</a:t>
            </a:r>
            <a:r>
              <a:rPr lang="ja-JP" altLang="ja-JP" b="1" dirty="0">
                <a:solidFill>
                  <a:srgbClr val="0073BD"/>
                </a:solidFill>
              </a:rPr>
              <a:t>伝達のためのメディア</a:t>
            </a:r>
          </a:p>
          <a:p>
            <a:pPr lvl="1"/>
            <a:r>
              <a:rPr lang="ja-JP" altLang="ja-JP" dirty="0"/>
              <a:t>情報の伝達や通信の仲立ちとして使われるメディア。</a:t>
            </a:r>
          </a:p>
          <a:p>
            <a:r>
              <a:rPr lang="ja-JP" altLang="en-US" b="1" dirty="0">
                <a:solidFill>
                  <a:srgbClr val="0073BD"/>
                </a:solidFill>
              </a:rPr>
              <a:t>■</a:t>
            </a:r>
            <a:r>
              <a:rPr lang="ja-JP" altLang="ja-JP" b="1" dirty="0">
                <a:solidFill>
                  <a:srgbClr val="0073BD"/>
                </a:solidFill>
              </a:rPr>
              <a:t>記録のためのメディア</a:t>
            </a:r>
          </a:p>
          <a:p>
            <a:pPr lvl="1"/>
            <a:r>
              <a:rPr lang="ja-JP" altLang="ja-JP" dirty="0"/>
              <a:t>情報の記録や蓄積のために使われるメディア。</a:t>
            </a:r>
          </a:p>
        </p:txBody>
      </p:sp>
      <p:sp>
        <p:nvSpPr>
          <p:cNvPr id="2" name="タイトル 1"/>
          <p:cNvSpPr>
            <a:spLocks noGrp="1"/>
          </p:cNvSpPr>
          <p:nvPr>
            <p:ph type="title"/>
          </p:nvPr>
        </p:nvSpPr>
        <p:spPr/>
        <p:txBody>
          <a:bodyPr/>
          <a:lstStyle/>
          <a:p>
            <a:r>
              <a:rPr lang="en-US" altLang="ja-JP"/>
              <a:t>1</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19</a:t>
            </a:fld>
            <a:endParaRPr lang="ja-JP" altLang="en-US"/>
          </a:p>
        </p:txBody>
      </p:sp>
      <p:sp>
        <p:nvSpPr>
          <p:cNvPr id="5"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02 </a:t>
            </a:r>
            <a:r>
              <a:rPr lang="ja-JP" altLang="en-US"/>
              <a:t>メディアとその特性</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a:t>p4</a:t>
            </a:r>
            <a:endParaRPr lang="ja-JP" altLang="en-US" dirty="0"/>
          </a:p>
        </p:txBody>
      </p:sp>
      <p:sp>
        <p:nvSpPr>
          <p:cNvPr id="7" name="テキスト プレースホルダー 6"/>
          <p:cNvSpPr>
            <a:spLocks noGrp="1"/>
          </p:cNvSpPr>
          <p:nvPr>
            <p:ph type="body" sz="quarter" idx="15"/>
          </p:nvPr>
        </p:nvSpPr>
        <p:spPr/>
        <p:txBody>
          <a:bodyPr/>
          <a:lstStyle/>
          <a:p>
            <a:r>
              <a:rPr lang="ja-JP" altLang="en-US" dirty="0"/>
              <a:t>メディアとは何か</a:t>
            </a:r>
          </a:p>
        </p:txBody>
      </p:sp>
    </p:spTree>
    <p:extLst>
      <p:ext uri="{BB962C8B-B14F-4D97-AF65-F5344CB8AC3E}">
        <p14:creationId xmlns:p14="http://schemas.microsoft.com/office/powerpoint/2010/main" val="701088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3341DCAC-D657-49AC-AFA1-66DB296B9906}" type="slidenum">
              <a:rPr lang="ja-JP" altLang="en-US" smtClean="0"/>
              <a:pPr/>
              <a:t>2</a:t>
            </a:fld>
            <a:endParaRPr lang="ja-JP" altLang="en-US"/>
          </a:p>
        </p:txBody>
      </p:sp>
      <p:sp>
        <p:nvSpPr>
          <p:cNvPr id="3" name="テキスト プレースホルダー 2"/>
          <p:cNvSpPr>
            <a:spLocks noGrp="1"/>
          </p:cNvSpPr>
          <p:nvPr>
            <p:ph type="body" sz="quarter" idx="13"/>
          </p:nvPr>
        </p:nvSpPr>
        <p:spPr/>
        <p:txBody>
          <a:bodyPr/>
          <a:lstStyle/>
          <a:p>
            <a:r>
              <a:rPr kumimoji="1" lang="en-US" altLang="ja-JP" dirty="0"/>
              <a:t>1</a:t>
            </a:r>
            <a:r>
              <a:rPr kumimoji="1" lang="ja-JP" altLang="en-US" dirty="0"/>
              <a:t>章　情報社会</a:t>
            </a:r>
          </a:p>
        </p:txBody>
      </p:sp>
      <p:sp>
        <p:nvSpPr>
          <p:cNvPr id="4" name="テキスト プレースホルダー 3"/>
          <p:cNvSpPr>
            <a:spLocks noGrp="1"/>
          </p:cNvSpPr>
          <p:nvPr>
            <p:ph type="body" sz="quarter" idx="14"/>
          </p:nvPr>
        </p:nvSpPr>
        <p:spPr/>
        <p:txBody>
          <a:bodyPr/>
          <a:lstStyle/>
          <a:p>
            <a:r>
              <a:rPr lang="en-US" altLang="ja-JP" dirty="0"/>
              <a:t>p1</a:t>
            </a:r>
            <a:endParaRPr kumimoji="1" lang="ja-JP" altLang="en-US" dirty="0"/>
          </a:p>
        </p:txBody>
      </p:sp>
      <p:sp>
        <p:nvSpPr>
          <p:cNvPr id="6" name="コンテンツ プレースホルダー 4"/>
          <p:cNvSpPr txBox="1">
            <a:spLocks/>
          </p:cNvSpPr>
          <p:nvPr/>
        </p:nvSpPr>
        <p:spPr>
          <a:xfrm>
            <a:off x="5856515" y="1954618"/>
            <a:ext cx="6161313" cy="430103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3200" kern="1200">
                <a:solidFill>
                  <a:schemeClr val="tx1"/>
                </a:solidFill>
                <a:latin typeface="Meiryo UI" panose="020B0604030504040204" pitchFamily="50" charset="-128"/>
                <a:ea typeface="Meiryo UI"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800" kern="1200">
                <a:solidFill>
                  <a:schemeClr val="tx1"/>
                </a:solidFill>
                <a:latin typeface="Meiryo UI" panose="020B0604030504040204" pitchFamily="50" charset="-128"/>
                <a:ea typeface="Meiryo UI" panose="020B0604030504040204"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2400" kern="1200">
                <a:solidFill>
                  <a:schemeClr val="tx1"/>
                </a:solidFill>
                <a:latin typeface="Meiryo UI" panose="020B0604030504040204" pitchFamily="50" charset="-128"/>
                <a:ea typeface="Meiryo UI" panose="020B0604030504040204"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eiryo UI" panose="020B0604030504040204" pitchFamily="50" charset="-128"/>
                <a:ea typeface="Meiryo UI" panose="020B0604030504040204"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ja-JP" dirty="0">
                <a:latin typeface="UD デジタル 教科書体 N-R" panose="02020400000000000000" pitchFamily="17" charset="-128"/>
                <a:ea typeface="UD デジタル 教科書体 N-R" panose="02020400000000000000" pitchFamily="17" charset="-128"/>
              </a:rPr>
              <a:t>上の絵のタイトルは「田園の郵便配達」。</a:t>
            </a:r>
            <a:r>
              <a:rPr lang="en-US" altLang="ja-JP" dirty="0">
                <a:latin typeface="UD デジタル 教科書体 N-R" panose="02020400000000000000" pitchFamily="17" charset="-128"/>
                <a:ea typeface="UD デジタル 教科書体 N-R" panose="02020400000000000000" pitchFamily="17" charset="-128"/>
              </a:rPr>
              <a:t>19 </a:t>
            </a:r>
            <a:r>
              <a:rPr lang="ja-JP" altLang="ja-JP" dirty="0">
                <a:latin typeface="UD デジタル 教科書体 N-R" panose="02020400000000000000" pitchFamily="17" charset="-128"/>
                <a:ea typeface="UD デジタル 教科書体 N-R" panose="02020400000000000000" pitchFamily="17" charset="-128"/>
              </a:rPr>
              <a:t>世紀のフランスで</a:t>
            </a:r>
            <a:r>
              <a:rPr lang="en-US" altLang="ja-JP" dirty="0">
                <a:latin typeface="UD デジタル 教科書体 N-R" panose="02020400000000000000" pitchFamily="17" charset="-128"/>
                <a:ea typeface="UD デジタル 教科書体 N-R" panose="02020400000000000000" pitchFamily="17" charset="-128"/>
              </a:rPr>
              <a:t>100</a:t>
            </a:r>
            <a:r>
              <a:rPr lang="ja-JP" altLang="ja-JP" dirty="0">
                <a:latin typeface="UD デジタル 教科書体 N-R" panose="02020400000000000000" pitchFamily="17" charset="-128"/>
                <a:ea typeface="UD デジタル 教科書体 N-R" panose="02020400000000000000" pitchFamily="17" charset="-128"/>
              </a:rPr>
              <a:t>年後を予想して描かれた「</a:t>
            </a:r>
            <a:r>
              <a:rPr lang="en-US" altLang="ja-JP" dirty="0">
                <a:latin typeface="UD デジタル 教科書体 N-R" panose="02020400000000000000" pitchFamily="17" charset="-128"/>
                <a:ea typeface="UD デジタル 教科書体 N-R" panose="02020400000000000000" pitchFamily="17" charset="-128"/>
              </a:rPr>
              <a:t>2000</a:t>
            </a:r>
            <a:r>
              <a:rPr lang="ja-JP" altLang="ja-JP" dirty="0">
                <a:latin typeface="UD デジタル 教科書体 N-R" panose="02020400000000000000" pitchFamily="17" charset="-128"/>
                <a:ea typeface="UD デジタル 教科書体 N-R" panose="02020400000000000000" pitchFamily="17" charset="-128"/>
              </a:rPr>
              <a:t>年には（</a:t>
            </a:r>
            <a:r>
              <a:rPr lang="en-US" altLang="ja-JP" dirty="0">
                <a:latin typeface="UD デジタル 教科書体 N-R" panose="02020400000000000000" pitchFamily="17" charset="-128"/>
                <a:ea typeface="UD デジタル 教科書体 N-R" panose="02020400000000000000" pitchFamily="17" charset="-128"/>
              </a:rPr>
              <a:t>EN L'AN2000</a:t>
            </a:r>
            <a:r>
              <a:rPr lang="ja-JP" altLang="ja-JP" dirty="0">
                <a:latin typeface="UD デジタル 教科書体 N-R" panose="02020400000000000000" pitchFamily="17" charset="-128"/>
                <a:ea typeface="UD デジタル 教科書体 N-R" panose="02020400000000000000" pitchFamily="17" charset="-128"/>
              </a:rPr>
              <a:t>）」というシリーズの</a:t>
            </a:r>
            <a:r>
              <a:rPr lang="en-US" altLang="ja-JP" dirty="0">
                <a:latin typeface="UD デジタル 教科書体 N-R" panose="02020400000000000000" pitchFamily="17" charset="-128"/>
                <a:ea typeface="UD デジタル 教科書体 N-R" panose="02020400000000000000" pitchFamily="17" charset="-128"/>
              </a:rPr>
              <a:t>1</a:t>
            </a:r>
            <a:r>
              <a:rPr lang="ja-JP" altLang="ja-JP" dirty="0">
                <a:latin typeface="UD デジタル 教科書体 N-R" panose="02020400000000000000" pitchFamily="17" charset="-128"/>
                <a:ea typeface="UD デジタル 教科書体 N-R" panose="02020400000000000000" pitchFamily="17" charset="-128"/>
              </a:rPr>
              <a:t>枚である。今であれば，下の写真のようなドローンによる宅配だろうか。</a:t>
            </a:r>
          </a:p>
        </p:txBody>
      </p:sp>
      <p:pic>
        <p:nvPicPr>
          <p:cNvPr id="7" name="図 6"/>
          <p:cNvPicPr>
            <a:picLocks noChangeAspect="1"/>
          </p:cNvPicPr>
          <p:nvPr/>
        </p:nvPicPr>
        <p:blipFill rotWithShape="1">
          <a:blip r:embed="rId2"/>
          <a:srcRect l="1992" t="3831"/>
          <a:stretch/>
        </p:blipFill>
        <p:spPr>
          <a:xfrm>
            <a:off x="783773" y="3597541"/>
            <a:ext cx="4271624" cy="2993941"/>
          </a:xfrm>
          <a:prstGeom prst="rect">
            <a:avLst/>
          </a:prstGeom>
        </p:spPr>
      </p:pic>
      <p:pic>
        <p:nvPicPr>
          <p:cNvPr id="5" name="図 4"/>
          <p:cNvPicPr>
            <a:picLocks noChangeAspect="1"/>
          </p:cNvPicPr>
          <p:nvPr/>
        </p:nvPicPr>
        <p:blipFill rotWithShape="1">
          <a:blip r:embed="rId3" cstate="print">
            <a:extLst>
              <a:ext uri="{28A0092B-C50C-407E-A947-70E740481C1C}">
                <a14:useLocalDpi xmlns:a14="http://schemas.microsoft.com/office/drawing/2010/main" val="0"/>
              </a:ext>
            </a:extLst>
          </a:blip>
          <a:srcRect l="3600" t="5315" r="2923" b="10674"/>
          <a:stretch/>
        </p:blipFill>
        <p:spPr>
          <a:xfrm>
            <a:off x="254001" y="370227"/>
            <a:ext cx="5328481" cy="3026229"/>
          </a:xfrm>
          <a:prstGeom prst="rect">
            <a:avLst/>
          </a:prstGeom>
        </p:spPr>
      </p:pic>
    </p:spTree>
    <p:extLst>
      <p:ext uri="{BB962C8B-B14F-4D97-AF65-F5344CB8AC3E}">
        <p14:creationId xmlns:p14="http://schemas.microsoft.com/office/powerpoint/2010/main" val="304456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1</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20</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a:t>02 </a:t>
            </a:r>
            <a:r>
              <a:rPr lang="ja-JP" altLang="en-US" dirty="0"/>
              <a:t>メディアとその特性</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dirty="0"/>
              <a:t>p4</a:t>
            </a:r>
            <a:endParaRPr lang="ja-JP" altLang="en-US" dirty="0"/>
          </a:p>
        </p:txBody>
      </p:sp>
      <p:sp>
        <p:nvSpPr>
          <p:cNvPr id="7" name="テキスト プレースホルダー 6"/>
          <p:cNvSpPr>
            <a:spLocks noGrp="1"/>
          </p:cNvSpPr>
          <p:nvPr>
            <p:ph type="body" sz="quarter" idx="15"/>
          </p:nvPr>
        </p:nvSpPr>
        <p:spPr/>
        <p:txBody>
          <a:bodyPr/>
          <a:lstStyle/>
          <a:p>
            <a:r>
              <a:rPr lang="ja-JP" altLang="en-US" dirty="0"/>
              <a:t>メディアとは何か</a:t>
            </a:r>
          </a:p>
        </p:txBody>
      </p:sp>
      <p:pic>
        <p:nvPicPr>
          <p:cNvPr id="8" name="図 7"/>
          <p:cNvPicPr>
            <a:picLocks noChangeAspect="1"/>
          </p:cNvPicPr>
          <p:nvPr/>
        </p:nvPicPr>
        <p:blipFill>
          <a:blip r:embed="rId2"/>
          <a:stretch>
            <a:fillRect/>
          </a:stretch>
        </p:blipFill>
        <p:spPr>
          <a:xfrm>
            <a:off x="93220" y="1704038"/>
            <a:ext cx="12028633" cy="3484819"/>
          </a:xfrm>
          <a:prstGeom prst="rect">
            <a:avLst/>
          </a:prstGeom>
        </p:spPr>
      </p:pic>
      <p:sp>
        <p:nvSpPr>
          <p:cNvPr id="18" name="テキスト ボックス 17">
            <a:extLst>
              <a:ext uri="{FF2B5EF4-FFF2-40B4-BE49-F238E27FC236}">
                <a16:creationId xmlns:a16="http://schemas.microsoft.com/office/drawing/2014/main" xmlns="" id="{DA868290-4EBE-4B80-B0C8-8232D7259FD0}"/>
              </a:ext>
            </a:extLst>
          </p:cNvPr>
          <p:cNvSpPr txBox="1"/>
          <p:nvPr/>
        </p:nvSpPr>
        <p:spPr>
          <a:xfrm>
            <a:off x="1056530" y="5872217"/>
            <a:ext cx="6456458" cy="542584"/>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ja-JP" sz="3200" b="1"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rPr>
              <a:t>▲</a:t>
            </a:r>
            <a:r>
              <a:rPr kumimoji="1" lang="ja-JP" altLang="en-US" sz="3200" b="1"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rPr>
              <a:t>図</a:t>
            </a:r>
            <a:r>
              <a:rPr kumimoji="1" lang="ja-JP" altLang="en-US" sz="3200" b="1" i="0" u="none" strike="noStrike" kern="1200" cap="none" spc="0" normalizeH="0" baseline="0" noProof="0" dirty="0" smtClean="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rPr>
              <a:t>１</a:t>
            </a:r>
            <a:r>
              <a:rPr kumimoji="1" lang="ja-JP" altLang="en-US" sz="3200" b="1" i="0" u="none" strike="noStrike" kern="1200" cap="none" spc="0" normalizeH="0" noProof="0" dirty="0" smtClean="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rPr>
              <a:t> </a:t>
            </a:r>
            <a:r>
              <a:rPr kumimoji="1" lang="ja-JP" altLang="en-US" sz="3200" b="1" i="0" u="none" strike="noStrike" kern="1200" cap="none" spc="0" normalizeH="0" baseline="0" noProof="0" dirty="0" smtClean="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rPr>
              <a:t>メディア</a:t>
            </a:r>
            <a:r>
              <a:rPr kumimoji="1" lang="ja-JP" altLang="en-US" sz="3200" b="1"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rPr>
              <a:t>の例</a:t>
            </a:r>
          </a:p>
        </p:txBody>
      </p:sp>
    </p:spTree>
    <p:extLst>
      <p:ext uri="{BB962C8B-B14F-4D97-AF65-F5344CB8AC3E}">
        <p14:creationId xmlns:p14="http://schemas.microsoft.com/office/powerpoint/2010/main" val="55509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1</a:t>
            </a:r>
            <a:endParaRPr kumimoji="1" lang="ja-JP" altLang="en-US" dirty="0"/>
          </a:p>
        </p:txBody>
      </p:sp>
      <p:sp>
        <p:nvSpPr>
          <p:cNvPr id="3" name="コンテンツ プレースホルダー 2"/>
          <p:cNvSpPr>
            <a:spLocks noGrp="1"/>
          </p:cNvSpPr>
          <p:nvPr>
            <p:ph idx="4294967295"/>
          </p:nvPr>
        </p:nvSpPr>
        <p:spPr>
          <a:xfrm>
            <a:off x="365760" y="1463041"/>
            <a:ext cx="11460480" cy="5191759"/>
          </a:xfrm>
        </p:spPr>
        <p:txBody>
          <a:bodyPr>
            <a:normAutofit/>
          </a:bodyPr>
          <a:lstStyle/>
          <a:p>
            <a:r>
              <a:rPr lang="ja-JP" altLang="ja-JP" dirty="0"/>
              <a:t>メディアが異な</a:t>
            </a:r>
            <a:r>
              <a:rPr lang="ja-JP" altLang="en-US" dirty="0"/>
              <a:t>る→</a:t>
            </a:r>
            <a:r>
              <a:rPr lang="ja-JP" altLang="ja-JP" dirty="0"/>
              <a:t>特性も異なる</a:t>
            </a:r>
            <a:endParaRPr lang="en-US" altLang="ja-JP" dirty="0"/>
          </a:p>
          <a:p>
            <a:r>
              <a:rPr lang="ja-JP" altLang="ja-JP" dirty="0"/>
              <a:t>次の表</a:t>
            </a:r>
            <a:r>
              <a:rPr lang="ja-JP" altLang="en-US" dirty="0"/>
              <a:t>で</a:t>
            </a:r>
            <a:r>
              <a:rPr lang="ja-JP" altLang="ja-JP" dirty="0"/>
              <a:t>，伝達のためのメディアの特徴を整理</a:t>
            </a:r>
            <a:endParaRPr lang="en-US" altLang="ja-JP" dirty="0"/>
          </a:p>
          <a:p>
            <a:endParaRPr lang="en-US" altLang="ja-JP" dirty="0"/>
          </a:p>
          <a:p>
            <a:endParaRPr lang="en-US" altLang="ja-JP" dirty="0"/>
          </a:p>
          <a:p>
            <a:endParaRPr lang="en-US" altLang="ja-JP" dirty="0"/>
          </a:p>
          <a:p>
            <a:endParaRPr lang="en-US" altLang="ja-JP"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21</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a:t>02 </a:t>
            </a:r>
            <a:r>
              <a:rPr lang="ja-JP" altLang="en-US" dirty="0"/>
              <a:t>メディアとその特性</a:t>
            </a:r>
          </a:p>
          <a:p>
            <a:endParaRPr kumimoji="1" lang="ja-JP" altLang="en-US" dirty="0"/>
          </a:p>
        </p:txBody>
      </p:sp>
      <p:sp>
        <p:nvSpPr>
          <p:cNvPr id="6" name="テキスト プレースホルダー 5"/>
          <p:cNvSpPr>
            <a:spLocks noGrp="1"/>
          </p:cNvSpPr>
          <p:nvPr>
            <p:ph type="body" sz="quarter" idx="14"/>
          </p:nvPr>
        </p:nvSpPr>
        <p:spPr/>
        <p:txBody>
          <a:bodyPr/>
          <a:lstStyle/>
          <a:p>
            <a:r>
              <a:rPr kumimoji="1" lang="en-US" altLang="ja-JP" dirty="0"/>
              <a:t>p4</a:t>
            </a:r>
            <a:endParaRPr kumimoji="1" lang="ja-JP" altLang="en-US" dirty="0"/>
          </a:p>
        </p:txBody>
      </p:sp>
      <p:sp>
        <p:nvSpPr>
          <p:cNvPr id="7" name="テキスト プレースホルダー 6"/>
          <p:cNvSpPr>
            <a:spLocks noGrp="1"/>
          </p:cNvSpPr>
          <p:nvPr>
            <p:ph type="body" sz="quarter" idx="15"/>
          </p:nvPr>
        </p:nvSpPr>
        <p:spPr/>
        <p:txBody>
          <a:bodyPr/>
          <a:lstStyle/>
          <a:p>
            <a:r>
              <a:rPr kumimoji="1" lang="ja-JP" altLang="en-US" dirty="0"/>
              <a:t>メディアとは何か</a:t>
            </a:r>
          </a:p>
        </p:txBody>
      </p:sp>
    </p:spTree>
    <p:extLst>
      <p:ext uri="{BB962C8B-B14F-4D97-AF65-F5344CB8AC3E}">
        <p14:creationId xmlns:p14="http://schemas.microsoft.com/office/powerpoint/2010/main" val="9524580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1</a:t>
            </a:r>
            <a:endParaRPr kumimoji="1" lang="ja-JP" altLang="en-US" dirty="0"/>
          </a:p>
        </p:txBody>
      </p:sp>
      <p:sp>
        <p:nvSpPr>
          <p:cNvPr id="3" name="コンテンツ プレースホルダー 2"/>
          <p:cNvSpPr>
            <a:spLocks noGrp="1"/>
          </p:cNvSpPr>
          <p:nvPr>
            <p:ph idx="4294967295"/>
          </p:nvPr>
        </p:nvSpPr>
        <p:spPr>
          <a:xfrm>
            <a:off x="365760" y="1463041"/>
            <a:ext cx="11460480" cy="5191759"/>
          </a:xfrm>
        </p:spPr>
        <p:txBody>
          <a:bodyPr>
            <a:normAutofit/>
          </a:bodyPr>
          <a:lstStyle/>
          <a:p>
            <a:r>
              <a:rPr lang="en-US" altLang="ja-JP" dirty="0"/>
              <a:t>▼</a:t>
            </a:r>
            <a:r>
              <a:rPr lang="ja-JP" altLang="en-US" dirty="0"/>
              <a:t>表</a:t>
            </a:r>
            <a:r>
              <a:rPr lang="en-US" altLang="ja-JP" dirty="0"/>
              <a:t>1 </a:t>
            </a:r>
            <a:r>
              <a:rPr lang="ja-JP" altLang="en-US" dirty="0"/>
              <a:t>伝達のためのメディアの特徴</a:t>
            </a:r>
            <a:endParaRPr lang="en-US" altLang="ja-JP" dirty="0"/>
          </a:p>
          <a:p>
            <a:endParaRPr lang="en-US" altLang="ja-JP" dirty="0"/>
          </a:p>
          <a:p>
            <a:endParaRPr lang="en-US" altLang="ja-JP" dirty="0"/>
          </a:p>
          <a:p>
            <a:endParaRPr lang="en-US" altLang="ja-JP" dirty="0"/>
          </a:p>
          <a:p>
            <a:endParaRPr lang="en-US" altLang="ja-JP" dirty="0"/>
          </a:p>
          <a:p>
            <a:endParaRPr lang="en-US" altLang="ja-JP"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22</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a:t>02 </a:t>
            </a:r>
            <a:r>
              <a:rPr lang="ja-JP" altLang="en-US" dirty="0"/>
              <a:t>メディアとその特性</a:t>
            </a:r>
          </a:p>
          <a:p>
            <a:endParaRPr kumimoji="1" lang="ja-JP" altLang="en-US" dirty="0"/>
          </a:p>
        </p:txBody>
      </p:sp>
      <p:sp>
        <p:nvSpPr>
          <p:cNvPr id="6" name="テキスト プレースホルダー 5"/>
          <p:cNvSpPr>
            <a:spLocks noGrp="1"/>
          </p:cNvSpPr>
          <p:nvPr>
            <p:ph type="body" sz="quarter" idx="14"/>
          </p:nvPr>
        </p:nvSpPr>
        <p:spPr/>
        <p:txBody>
          <a:bodyPr/>
          <a:lstStyle/>
          <a:p>
            <a:r>
              <a:rPr kumimoji="1" lang="en-US" altLang="ja-JP" dirty="0"/>
              <a:t>p4</a:t>
            </a:r>
            <a:endParaRPr kumimoji="1" lang="ja-JP" altLang="en-US" dirty="0"/>
          </a:p>
        </p:txBody>
      </p:sp>
      <p:sp>
        <p:nvSpPr>
          <p:cNvPr id="7" name="テキスト プレースホルダー 6"/>
          <p:cNvSpPr>
            <a:spLocks noGrp="1"/>
          </p:cNvSpPr>
          <p:nvPr>
            <p:ph type="body" sz="quarter" idx="15"/>
          </p:nvPr>
        </p:nvSpPr>
        <p:spPr/>
        <p:txBody>
          <a:bodyPr/>
          <a:lstStyle/>
          <a:p>
            <a:r>
              <a:rPr kumimoji="1" lang="ja-JP" altLang="en-US" dirty="0"/>
              <a:t>メディアとは何か</a:t>
            </a:r>
          </a:p>
        </p:txBody>
      </p:sp>
      <p:graphicFrame>
        <p:nvGraphicFramePr>
          <p:cNvPr id="9" name="表 8"/>
          <p:cNvGraphicFramePr>
            <a:graphicFrameLocks noGrp="1"/>
          </p:cNvGraphicFramePr>
          <p:nvPr>
            <p:extLst>
              <p:ext uri="{D42A27DB-BD31-4B8C-83A1-F6EECF244321}">
                <p14:modId xmlns:p14="http://schemas.microsoft.com/office/powerpoint/2010/main" val="1017533283"/>
              </p:ext>
            </p:extLst>
          </p:nvPr>
        </p:nvGraphicFramePr>
        <p:xfrm>
          <a:off x="365760" y="2011893"/>
          <a:ext cx="11536937" cy="4751302"/>
        </p:xfrm>
        <a:graphic>
          <a:graphicData uri="http://schemas.openxmlformats.org/drawingml/2006/table">
            <a:tbl>
              <a:tblPr firstRow="1" firstCol="1" bandRow="1">
                <a:tableStyleId>{5C22544A-7EE6-4342-B048-85BDC9FD1C3A}</a:tableStyleId>
              </a:tblPr>
              <a:tblGrid>
                <a:gridCol w="2734698">
                  <a:extLst>
                    <a:ext uri="{9D8B030D-6E8A-4147-A177-3AD203B41FA5}">
                      <a16:colId xmlns:a16="http://schemas.microsoft.com/office/drawing/2014/main" xmlns="" val="4019541039"/>
                    </a:ext>
                  </a:extLst>
                </a:gridCol>
                <a:gridCol w="1666423">
                  <a:extLst>
                    <a:ext uri="{9D8B030D-6E8A-4147-A177-3AD203B41FA5}">
                      <a16:colId xmlns:a16="http://schemas.microsoft.com/office/drawing/2014/main" xmlns="" val="3681599012"/>
                    </a:ext>
                  </a:extLst>
                </a:gridCol>
                <a:gridCol w="1666423">
                  <a:extLst>
                    <a:ext uri="{9D8B030D-6E8A-4147-A177-3AD203B41FA5}">
                      <a16:colId xmlns:a16="http://schemas.microsoft.com/office/drawing/2014/main" xmlns="" val="2131935283"/>
                    </a:ext>
                  </a:extLst>
                </a:gridCol>
                <a:gridCol w="1666423">
                  <a:extLst>
                    <a:ext uri="{9D8B030D-6E8A-4147-A177-3AD203B41FA5}">
                      <a16:colId xmlns:a16="http://schemas.microsoft.com/office/drawing/2014/main" xmlns="" val="3320132960"/>
                    </a:ext>
                  </a:extLst>
                </a:gridCol>
                <a:gridCol w="3802970">
                  <a:extLst>
                    <a:ext uri="{9D8B030D-6E8A-4147-A177-3AD203B41FA5}">
                      <a16:colId xmlns:a16="http://schemas.microsoft.com/office/drawing/2014/main" xmlns="" val="4178320903"/>
                    </a:ext>
                  </a:extLst>
                </a:gridCol>
              </a:tblGrid>
              <a:tr h="562588">
                <a:tc>
                  <a:txBody>
                    <a:bodyPr/>
                    <a:lstStyle/>
                    <a:p>
                      <a:pPr algn="ctr">
                        <a:lnSpc>
                          <a:spcPct val="107000"/>
                        </a:lnSpc>
                        <a:spcAft>
                          <a:spcPts val="800"/>
                        </a:spcAft>
                      </a:pPr>
                      <a:r>
                        <a:rPr lang="en-US" sz="2400" kern="100" dirty="0">
                          <a:solidFill>
                            <a:schemeClr val="tx1"/>
                          </a:solidFill>
                          <a:effectLst/>
                          <a:latin typeface="UD デジタル 教科書体 N-R" panose="02020400000000000000" pitchFamily="17" charset="-128"/>
                          <a:ea typeface="UD デジタル 教科書体 N-R" panose="02020400000000000000" pitchFamily="17" charset="-128"/>
                        </a:rPr>
                        <a:t> </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59402" marR="119846" marT="4169" marB="0">
                    <a:solidFill>
                      <a:srgbClr val="C2D2EC"/>
                    </a:solidFill>
                  </a:tcPr>
                </a:tc>
                <a:tc>
                  <a:txBody>
                    <a:bodyPr/>
                    <a:lstStyle/>
                    <a:p>
                      <a:pPr marL="125095" algn="ctr">
                        <a:lnSpc>
                          <a:spcPct val="107000"/>
                        </a:lnSpc>
                        <a:spcAft>
                          <a:spcPts val="0"/>
                        </a:spcAft>
                      </a:pP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方向</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59402" marR="119846" marT="4169" marB="0" anchor="ctr">
                    <a:solidFill>
                      <a:srgbClr val="C2D2EC"/>
                    </a:solidFill>
                  </a:tcPr>
                </a:tc>
                <a:tc>
                  <a:txBody>
                    <a:bodyPr/>
                    <a:lstStyle/>
                    <a:p>
                      <a:pPr marL="125730" algn="ctr">
                        <a:lnSpc>
                          <a:spcPct val="107000"/>
                        </a:lnSpc>
                        <a:spcAft>
                          <a:spcPts val="0"/>
                        </a:spcAft>
                      </a:pPr>
                      <a:r>
                        <a:rPr lang="ja-JP" altLang="en-US" sz="2400" kern="100" dirty="0" smtClean="0">
                          <a:solidFill>
                            <a:schemeClr val="tx1"/>
                          </a:solidFill>
                          <a:effectLst/>
                          <a:latin typeface="UD デジタル 教科書体 N-R" panose="02020400000000000000" pitchFamily="17" charset="-128"/>
                          <a:ea typeface="UD デジタル 教科書体 N-R" panose="02020400000000000000" pitchFamily="17" charset="-128"/>
                        </a:rPr>
                        <a:t>代表的な</a:t>
                      </a:r>
                      <a:r>
                        <a:rPr lang="ja-JP" sz="2400" kern="100" dirty="0" smtClean="0">
                          <a:solidFill>
                            <a:schemeClr val="tx1"/>
                          </a:solidFill>
                          <a:effectLst/>
                          <a:latin typeface="UD デジタル 教科書体 N-R" panose="02020400000000000000" pitchFamily="17" charset="-128"/>
                          <a:ea typeface="UD デジタル 教科書体 N-R" panose="02020400000000000000" pitchFamily="17" charset="-128"/>
                        </a:rPr>
                        <a:t>形態</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59402" marR="119846" marT="4169" marB="0" anchor="ctr">
                    <a:solidFill>
                      <a:srgbClr val="C2D2EC"/>
                    </a:solidFill>
                  </a:tcPr>
                </a:tc>
                <a:tc>
                  <a:txBody>
                    <a:bodyPr/>
                    <a:lstStyle/>
                    <a:p>
                      <a:pPr marL="81280" algn="ctr">
                        <a:lnSpc>
                          <a:spcPct val="107000"/>
                        </a:lnSpc>
                        <a:spcAft>
                          <a:spcPts val="0"/>
                        </a:spcAft>
                      </a:pP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同期性</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59402" marR="119846" marT="4169" marB="0" anchor="ctr">
                    <a:solidFill>
                      <a:srgbClr val="C2D2EC"/>
                    </a:solidFill>
                  </a:tcPr>
                </a:tc>
                <a:tc>
                  <a:txBody>
                    <a:bodyPr/>
                    <a:lstStyle/>
                    <a:p>
                      <a:pPr marL="38735" algn="ctr">
                        <a:lnSpc>
                          <a:spcPct val="107000"/>
                        </a:lnSpc>
                        <a:spcAft>
                          <a:spcPts val="0"/>
                        </a:spcAft>
                      </a:pP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主な表現形式</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59402" marR="119846" marT="4169" marB="0" anchor="ctr">
                    <a:solidFill>
                      <a:srgbClr val="C2D2EC"/>
                    </a:solidFill>
                  </a:tcPr>
                </a:tc>
                <a:extLst>
                  <a:ext uri="{0D108BD9-81ED-4DB2-BD59-A6C34878D82A}">
                    <a16:rowId xmlns:a16="http://schemas.microsoft.com/office/drawing/2014/main" xmlns="" val="709607025"/>
                  </a:ext>
                </a:extLst>
              </a:tr>
              <a:tr h="495554">
                <a:tc>
                  <a:txBody>
                    <a:bodyPr/>
                    <a:lstStyle/>
                    <a:p>
                      <a:pPr algn="l">
                        <a:lnSpc>
                          <a:spcPct val="107000"/>
                        </a:lnSpc>
                        <a:spcAft>
                          <a:spcPts val="0"/>
                        </a:spcAft>
                      </a:pP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手紙</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59402" marR="119846" marT="4169" marB="0" anchor="ctr">
                    <a:solidFill>
                      <a:srgbClr val="C2D2EC"/>
                    </a:solidFill>
                  </a:tcPr>
                </a:tc>
                <a:tc>
                  <a:txBody>
                    <a:bodyPr/>
                    <a:lstStyle/>
                    <a:p>
                      <a:pPr marL="81280" algn="ctr">
                        <a:lnSpc>
                          <a:spcPct val="107000"/>
                        </a:lnSpc>
                        <a:spcAft>
                          <a:spcPts val="0"/>
                        </a:spcAft>
                      </a:pP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双方向</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59402" marR="119846" marT="4169" marB="0" anchor="ctr">
                    <a:solidFill>
                      <a:srgbClr val="F6F9FC"/>
                    </a:solidFill>
                  </a:tcPr>
                </a:tc>
                <a:tc>
                  <a:txBody>
                    <a:bodyPr/>
                    <a:lstStyle/>
                    <a:p>
                      <a:pPr marL="93345" algn="ctr">
                        <a:lnSpc>
                          <a:spcPct val="107000"/>
                        </a:lnSpc>
                        <a:spcAft>
                          <a:spcPts val="0"/>
                        </a:spcAft>
                      </a:pPr>
                      <a:r>
                        <a:rPr lang="en-US" sz="2400" kern="100" dirty="0">
                          <a:solidFill>
                            <a:schemeClr val="tx1"/>
                          </a:solidFill>
                          <a:effectLst/>
                          <a:latin typeface="UD デジタル 教科書体 N-R" panose="02020400000000000000" pitchFamily="17" charset="-128"/>
                          <a:ea typeface="UD デジタル 教科書体 N-R" panose="02020400000000000000" pitchFamily="17" charset="-128"/>
                        </a:rPr>
                        <a:t>1</a:t>
                      </a: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対</a:t>
                      </a:r>
                      <a:r>
                        <a:rPr lang="en-US" sz="2400" kern="100" dirty="0">
                          <a:solidFill>
                            <a:schemeClr val="tx1"/>
                          </a:solidFill>
                          <a:effectLst/>
                          <a:latin typeface="UD デジタル 教科書体 N-R" panose="02020400000000000000" pitchFamily="17" charset="-128"/>
                          <a:ea typeface="UD デジタル 教科書体 N-R" panose="02020400000000000000" pitchFamily="17" charset="-128"/>
                        </a:rPr>
                        <a:t>1</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59402" marR="119846" marT="4169" marB="0" anchor="ctr">
                    <a:solidFill>
                      <a:srgbClr val="F6F9FC"/>
                    </a:solidFill>
                  </a:tcPr>
                </a:tc>
                <a:tc>
                  <a:txBody>
                    <a:bodyPr/>
                    <a:lstStyle/>
                    <a:p>
                      <a:pPr marL="37465" algn="ctr">
                        <a:lnSpc>
                          <a:spcPct val="107000"/>
                        </a:lnSpc>
                        <a:spcAft>
                          <a:spcPts val="0"/>
                        </a:spcAft>
                      </a:pPr>
                      <a:r>
                        <a:rPr lang="en-US" sz="2400" kern="100" dirty="0">
                          <a:solidFill>
                            <a:schemeClr val="tx1"/>
                          </a:solidFill>
                          <a:effectLst/>
                          <a:latin typeface="UD デジタル 教科書体 N-R" panose="02020400000000000000" pitchFamily="17" charset="-128"/>
                          <a:ea typeface="UD デジタル 教科書体 N-R" panose="02020400000000000000" pitchFamily="17" charset="-128"/>
                        </a:rPr>
                        <a:t>×</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59402" marR="119846" marT="4169" marB="0" anchor="ctr">
                    <a:solidFill>
                      <a:srgbClr val="F6F9FC"/>
                    </a:solidFill>
                  </a:tcPr>
                </a:tc>
                <a:tc>
                  <a:txBody>
                    <a:bodyPr/>
                    <a:lstStyle/>
                    <a:p>
                      <a:pPr algn="l">
                        <a:lnSpc>
                          <a:spcPct val="107000"/>
                        </a:lnSpc>
                        <a:spcAft>
                          <a:spcPts val="0"/>
                        </a:spcAft>
                      </a:pP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文字</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59402" marR="119846" marT="4169" marB="0" anchor="ctr">
                    <a:solidFill>
                      <a:srgbClr val="F6F9FC"/>
                    </a:solidFill>
                  </a:tcPr>
                </a:tc>
                <a:extLst>
                  <a:ext uri="{0D108BD9-81ED-4DB2-BD59-A6C34878D82A}">
                    <a16:rowId xmlns:a16="http://schemas.microsoft.com/office/drawing/2014/main" xmlns="" val="3289339413"/>
                  </a:ext>
                </a:extLst>
              </a:tr>
              <a:tr h="495554">
                <a:tc>
                  <a:txBody>
                    <a:bodyPr/>
                    <a:lstStyle/>
                    <a:p>
                      <a:pPr algn="l">
                        <a:lnSpc>
                          <a:spcPct val="107000"/>
                        </a:lnSpc>
                        <a:spcAft>
                          <a:spcPts val="0"/>
                        </a:spcAft>
                      </a:pP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新聞</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59402" marR="119846" marT="4169" marB="0" anchor="ctr">
                    <a:solidFill>
                      <a:srgbClr val="C2D2EC"/>
                    </a:solidFill>
                  </a:tcPr>
                </a:tc>
                <a:tc>
                  <a:txBody>
                    <a:bodyPr/>
                    <a:lstStyle/>
                    <a:p>
                      <a:pPr marL="81280" algn="ctr">
                        <a:lnSpc>
                          <a:spcPct val="107000"/>
                        </a:lnSpc>
                        <a:spcAft>
                          <a:spcPts val="0"/>
                        </a:spcAft>
                      </a:pP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一方向</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59402" marR="119846" marT="4169" marB="0" anchor="ctr">
                    <a:solidFill>
                      <a:srgbClr val="E2E9F6"/>
                    </a:solidFill>
                  </a:tcPr>
                </a:tc>
                <a:tc>
                  <a:txBody>
                    <a:bodyPr/>
                    <a:lstStyle/>
                    <a:p>
                      <a:pPr marL="86995" algn="ctr">
                        <a:lnSpc>
                          <a:spcPct val="107000"/>
                        </a:lnSpc>
                        <a:spcAft>
                          <a:spcPts val="0"/>
                        </a:spcAft>
                      </a:pPr>
                      <a:r>
                        <a:rPr lang="en-US" sz="2400" kern="100" dirty="0">
                          <a:solidFill>
                            <a:schemeClr val="tx1"/>
                          </a:solidFill>
                          <a:effectLst/>
                          <a:latin typeface="UD デジタル 教科書体 N-R" panose="02020400000000000000" pitchFamily="17" charset="-128"/>
                          <a:ea typeface="UD デジタル 教科書体 N-R" panose="02020400000000000000" pitchFamily="17" charset="-128"/>
                        </a:rPr>
                        <a:t>1</a:t>
                      </a: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対多</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59402" marR="119846" marT="4169" marB="0" anchor="ctr">
                    <a:solidFill>
                      <a:srgbClr val="E2E9F6"/>
                    </a:solidFill>
                  </a:tcPr>
                </a:tc>
                <a:tc>
                  <a:txBody>
                    <a:bodyPr/>
                    <a:lstStyle/>
                    <a:p>
                      <a:pPr marL="37465" algn="ctr">
                        <a:lnSpc>
                          <a:spcPct val="107000"/>
                        </a:lnSpc>
                        <a:spcAft>
                          <a:spcPts val="0"/>
                        </a:spcAft>
                      </a:pPr>
                      <a:r>
                        <a:rPr lang="en-US" sz="2400" kern="100" dirty="0">
                          <a:solidFill>
                            <a:schemeClr val="tx1"/>
                          </a:solidFill>
                          <a:effectLst/>
                          <a:latin typeface="UD デジタル 教科書体 N-R" panose="02020400000000000000" pitchFamily="17" charset="-128"/>
                          <a:ea typeface="UD デジタル 教科書体 N-R" panose="02020400000000000000" pitchFamily="17" charset="-128"/>
                        </a:rPr>
                        <a:t>×</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59402" marR="119846" marT="4169" marB="0" anchor="ctr">
                    <a:solidFill>
                      <a:srgbClr val="E2E9F6"/>
                    </a:solidFill>
                  </a:tcPr>
                </a:tc>
                <a:tc>
                  <a:txBody>
                    <a:bodyPr/>
                    <a:lstStyle/>
                    <a:p>
                      <a:pPr algn="l">
                        <a:lnSpc>
                          <a:spcPct val="107000"/>
                        </a:lnSpc>
                        <a:spcAft>
                          <a:spcPts val="0"/>
                        </a:spcAft>
                      </a:pP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文字，画像</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59402" marR="119846" marT="4169" marB="0" anchor="ctr">
                    <a:solidFill>
                      <a:srgbClr val="E2E9F6"/>
                    </a:solidFill>
                  </a:tcPr>
                </a:tc>
                <a:extLst>
                  <a:ext uri="{0D108BD9-81ED-4DB2-BD59-A6C34878D82A}">
                    <a16:rowId xmlns:a16="http://schemas.microsoft.com/office/drawing/2014/main" xmlns="" val="1124243364"/>
                  </a:ext>
                </a:extLst>
              </a:tr>
              <a:tr h="495554">
                <a:tc>
                  <a:txBody>
                    <a:bodyPr/>
                    <a:lstStyle/>
                    <a:p>
                      <a:pPr algn="l">
                        <a:lnSpc>
                          <a:spcPct val="107000"/>
                        </a:lnSpc>
                        <a:spcAft>
                          <a:spcPts val="0"/>
                        </a:spcAft>
                      </a:pPr>
                      <a:r>
                        <a:rPr lang="en-US" sz="2400" kern="100" dirty="0">
                          <a:solidFill>
                            <a:schemeClr val="tx1"/>
                          </a:solidFill>
                          <a:effectLst/>
                          <a:latin typeface="UD デジタル 教科書体 N-R" panose="02020400000000000000" pitchFamily="17" charset="-128"/>
                          <a:ea typeface="UD デジタル 教科書体 N-R" panose="02020400000000000000" pitchFamily="17" charset="-128"/>
                        </a:rPr>
                        <a:t>Web</a:t>
                      </a: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ページ</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59402" marR="119846" marT="4169" marB="0" anchor="ctr">
                    <a:solidFill>
                      <a:srgbClr val="C2D2EC"/>
                    </a:solidFill>
                  </a:tcPr>
                </a:tc>
                <a:tc>
                  <a:txBody>
                    <a:bodyPr/>
                    <a:lstStyle/>
                    <a:p>
                      <a:pPr marL="81280" algn="ctr">
                        <a:lnSpc>
                          <a:spcPct val="107000"/>
                        </a:lnSpc>
                        <a:spcAft>
                          <a:spcPts val="0"/>
                        </a:spcAft>
                      </a:pP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一方向</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59402" marR="119846" marT="4169" marB="0" anchor="ctr">
                    <a:solidFill>
                      <a:srgbClr val="F6F9FC"/>
                    </a:solidFill>
                  </a:tcPr>
                </a:tc>
                <a:tc>
                  <a:txBody>
                    <a:bodyPr/>
                    <a:lstStyle/>
                    <a:p>
                      <a:pPr marL="86995" algn="ctr">
                        <a:lnSpc>
                          <a:spcPct val="107000"/>
                        </a:lnSpc>
                        <a:spcAft>
                          <a:spcPts val="0"/>
                        </a:spcAft>
                      </a:pPr>
                      <a:r>
                        <a:rPr lang="en-US" sz="2400" kern="100" dirty="0">
                          <a:solidFill>
                            <a:schemeClr val="tx1"/>
                          </a:solidFill>
                          <a:effectLst/>
                          <a:latin typeface="UD デジタル 教科書体 N-R" panose="02020400000000000000" pitchFamily="17" charset="-128"/>
                          <a:ea typeface="UD デジタル 教科書体 N-R" panose="02020400000000000000" pitchFamily="17" charset="-128"/>
                        </a:rPr>
                        <a:t>1</a:t>
                      </a: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対多</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59402" marR="119846" marT="4169" marB="0" anchor="ctr">
                    <a:solidFill>
                      <a:srgbClr val="F6F9FC"/>
                    </a:solidFill>
                  </a:tcPr>
                </a:tc>
                <a:tc>
                  <a:txBody>
                    <a:bodyPr/>
                    <a:lstStyle/>
                    <a:p>
                      <a:pPr marL="37465" algn="ctr">
                        <a:lnSpc>
                          <a:spcPct val="107000"/>
                        </a:lnSpc>
                        <a:spcAft>
                          <a:spcPts val="0"/>
                        </a:spcAft>
                      </a:pPr>
                      <a:r>
                        <a:rPr lang="en-US" sz="2400" kern="100" dirty="0">
                          <a:solidFill>
                            <a:schemeClr val="tx1"/>
                          </a:solidFill>
                          <a:effectLst/>
                          <a:latin typeface="UD デジタル 教科書体 N-R" panose="02020400000000000000" pitchFamily="17" charset="-128"/>
                          <a:ea typeface="UD デジタル 教科書体 N-R" panose="02020400000000000000" pitchFamily="17" charset="-128"/>
                        </a:rPr>
                        <a:t>△</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59402" marR="119846" marT="4169" marB="0" anchor="ctr">
                    <a:solidFill>
                      <a:srgbClr val="F6F9FC"/>
                    </a:solidFill>
                  </a:tcPr>
                </a:tc>
                <a:tc>
                  <a:txBody>
                    <a:bodyPr/>
                    <a:lstStyle/>
                    <a:p>
                      <a:pPr algn="l">
                        <a:lnSpc>
                          <a:spcPct val="107000"/>
                        </a:lnSpc>
                        <a:spcAft>
                          <a:spcPts val="0"/>
                        </a:spcAft>
                      </a:pP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文字，音声，画像，動画</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59402" marR="119846" marT="4169" marB="0" anchor="ctr">
                    <a:solidFill>
                      <a:srgbClr val="F6F9FC"/>
                    </a:solidFill>
                  </a:tcPr>
                </a:tc>
                <a:extLst>
                  <a:ext uri="{0D108BD9-81ED-4DB2-BD59-A6C34878D82A}">
                    <a16:rowId xmlns:a16="http://schemas.microsoft.com/office/drawing/2014/main" xmlns="" val="2212972749"/>
                  </a:ext>
                </a:extLst>
              </a:tr>
              <a:tr h="495554">
                <a:tc>
                  <a:txBody>
                    <a:bodyPr/>
                    <a:lstStyle/>
                    <a:p>
                      <a:pPr algn="l">
                        <a:lnSpc>
                          <a:spcPct val="107000"/>
                        </a:lnSpc>
                        <a:spcAft>
                          <a:spcPts val="0"/>
                        </a:spcAft>
                      </a:pP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電子メール</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59402" marR="119846" marT="4169" marB="0" anchor="ctr">
                    <a:solidFill>
                      <a:srgbClr val="C2D2EC"/>
                    </a:solidFill>
                  </a:tcPr>
                </a:tc>
                <a:tc>
                  <a:txBody>
                    <a:bodyPr/>
                    <a:lstStyle/>
                    <a:p>
                      <a:pPr marL="81280" algn="ctr">
                        <a:lnSpc>
                          <a:spcPct val="107000"/>
                        </a:lnSpc>
                        <a:spcAft>
                          <a:spcPts val="0"/>
                        </a:spcAft>
                      </a:pP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双方向</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59402" marR="119846" marT="4169" marB="0" anchor="ctr">
                    <a:solidFill>
                      <a:srgbClr val="E2E9F6"/>
                    </a:solidFill>
                  </a:tcPr>
                </a:tc>
                <a:tc>
                  <a:txBody>
                    <a:bodyPr/>
                    <a:lstStyle/>
                    <a:p>
                      <a:pPr marL="93345" algn="ctr">
                        <a:lnSpc>
                          <a:spcPct val="107000"/>
                        </a:lnSpc>
                        <a:spcAft>
                          <a:spcPts val="0"/>
                        </a:spcAft>
                      </a:pPr>
                      <a:r>
                        <a:rPr lang="en-US" sz="2400" kern="100" dirty="0">
                          <a:solidFill>
                            <a:schemeClr val="tx1"/>
                          </a:solidFill>
                          <a:effectLst/>
                          <a:latin typeface="UD デジタル 教科書体 N-R" panose="02020400000000000000" pitchFamily="17" charset="-128"/>
                          <a:ea typeface="UD デジタル 教科書体 N-R" panose="02020400000000000000" pitchFamily="17" charset="-128"/>
                        </a:rPr>
                        <a:t>1</a:t>
                      </a: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対</a:t>
                      </a:r>
                      <a:r>
                        <a:rPr lang="en-US" sz="2400" kern="100" dirty="0">
                          <a:solidFill>
                            <a:schemeClr val="tx1"/>
                          </a:solidFill>
                          <a:effectLst/>
                          <a:latin typeface="UD デジタル 教科書体 N-R" panose="02020400000000000000" pitchFamily="17" charset="-128"/>
                          <a:ea typeface="UD デジタル 教科書体 N-R" panose="02020400000000000000" pitchFamily="17" charset="-128"/>
                        </a:rPr>
                        <a:t>1</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59402" marR="119846" marT="4169" marB="0" anchor="ctr">
                    <a:solidFill>
                      <a:srgbClr val="E2E9F6"/>
                    </a:solidFill>
                  </a:tcPr>
                </a:tc>
                <a:tc>
                  <a:txBody>
                    <a:bodyPr/>
                    <a:lstStyle/>
                    <a:p>
                      <a:pPr marL="37465" algn="ctr">
                        <a:lnSpc>
                          <a:spcPct val="107000"/>
                        </a:lnSpc>
                        <a:spcAft>
                          <a:spcPts val="0"/>
                        </a:spcAft>
                      </a:pPr>
                      <a:r>
                        <a:rPr lang="en-US" sz="2400" kern="100" dirty="0">
                          <a:solidFill>
                            <a:schemeClr val="tx1"/>
                          </a:solidFill>
                          <a:effectLst/>
                          <a:latin typeface="UD デジタル 教科書体 N-R" panose="02020400000000000000" pitchFamily="17" charset="-128"/>
                          <a:ea typeface="UD デジタル 教科書体 N-R" panose="02020400000000000000" pitchFamily="17" charset="-128"/>
                        </a:rPr>
                        <a:t>×</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59402" marR="119846" marT="4169" marB="0" anchor="ctr">
                    <a:solidFill>
                      <a:srgbClr val="E2E9F6"/>
                    </a:solidFill>
                  </a:tcPr>
                </a:tc>
                <a:tc>
                  <a:txBody>
                    <a:bodyPr/>
                    <a:lstStyle/>
                    <a:p>
                      <a:pPr algn="l">
                        <a:lnSpc>
                          <a:spcPct val="107000"/>
                        </a:lnSpc>
                        <a:spcAft>
                          <a:spcPts val="0"/>
                        </a:spcAft>
                      </a:pP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文字</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59402" marR="119846" marT="4169" marB="0" anchor="ctr">
                    <a:solidFill>
                      <a:srgbClr val="E2E9F6"/>
                    </a:solidFill>
                  </a:tcPr>
                </a:tc>
                <a:extLst>
                  <a:ext uri="{0D108BD9-81ED-4DB2-BD59-A6C34878D82A}">
                    <a16:rowId xmlns:a16="http://schemas.microsoft.com/office/drawing/2014/main" xmlns="" val="2022580092"/>
                  </a:ext>
                </a:extLst>
              </a:tr>
              <a:tr h="495554">
                <a:tc>
                  <a:txBody>
                    <a:bodyPr/>
                    <a:lstStyle/>
                    <a:p>
                      <a:pPr algn="l">
                        <a:lnSpc>
                          <a:spcPct val="107000"/>
                        </a:lnSpc>
                        <a:spcAft>
                          <a:spcPts val="0"/>
                        </a:spcAft>
                      </a:pP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電子掲示板</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59402" marR="119846" marT="4169" marB="0" anchor="ctr">
                    <a:solidFill>
                      <a:srgbClr val="C2D2EC"/>
                    </a:solidFill>
                  </a:tcPr>
                </a:tc>
                <a:tc>
                  <a:txBody>
                    <a:bodyPr/>
                    <a:lstStyle/>
                    <a:p>
                      <a:pPr marL="81280" algn="ctr">
                        <a:lnSpc>
                          <a:spcPct val="107000"/>
                        </a:lnSpc>
                        <a:spcAft>
                          <a:spcPts val="0"/>
                        </a:spcAft>
                      </a:pP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双方向</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59402" marR="119846" marT="4169" marB="0" anchor="ctr">
                    <a:solidFill>
                      <a:srgbClr val="F6F9FC"/>
                    </a:solidFill>
                  </a:tcPr>
                </a:tc>
                <a:tc>
                  <a:txBody>
                    <a:bodyPr/>
                    <a:lstStyle/>
                    <a:p>
                      <a:pPr marL="81280" algn="ctr">
                        <a:lnSpc>
                          <a:spcPct val="107000"/>
                        </a:lnSpc>
                        <a:spcAft>
                          <a:spcPts val="0"/>
                        </a:spcAft>
                      </a:pP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多対多</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59402" marR="119846" marT="4169" marB="0" anchor="ctr">
                    <a:solidFill>
                      <a:srgbClr val="F6F9FC"/>
                    </a:solidFill>
                  </a:tcPr>
                </a:tc>
                <a:tc>
                  <a:txBody>
                    <a:bodyPr/>
                    <a:lstStyle/>
                    <a:p>
                      <a:pPr marL="37465" algn="ctr">
                        <a:lnSpc>
                          <a:spcPct val="107000"/>
                        </a:lnSpc>
                        <a:spcAft>
                          <a:spcPts val="0"/>
                        </a:spcAft>
                      </a:pPr>
                      <a:r>
                        <a:rPr lang="en-US" sz="2400" kern="100" dirty="0">
                          <a:solidFill>
                            <a:schemeClr val="tx1"/>
                          </a:solidFill>
                          <a:effectLst/>
                          <a:latin typeface="UD デジタル 教科書体 N-R" panose="02020400000000000000" pitchFamily="17" charset="-128"/>
                          <a:ea typeface="UD デジタル 教科書体 N-R" panose="02020400000000000000" pitchFamily="17" charset="-128"/>
                        </a:rPr>
                        <a:t>×</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59402" marR="119846" marT="4169" marB="0" anchor="ctr">
                    <a:solidFill>
                      <a:srgbClr val="F6F9FC"/>
                    </a:solidFill>
                  </a:tcPr>
                </a:tc>
                <a:tc>
                  <a:txBody>
                    <a:bodyPr/>
                    <a:lstStyle/>
                    <a:p>
                      <a:pPr algn="l">
                        <a:lnSpc>
                          <a:spcPct val="107000"/>
                        </a:lnSpc>
                        <a:spcAft>
                          <a:spcPts val="0"/>
                        </a:spcAft>
                      </a:pP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文字</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59402" marR="119846" marT="4169" marB="0" anchor="ctr">
                    <a:solidFill>
                      <a:srgbClr val="F6F9FC"/>
                    </a:solidFill>
                  </a:tcPr>
                </a:tc>
                <a:extLst>
                  <a:ext uri="{0D108BD9-81ED-4DB2-BD59-A6C34878D82A}">
                    <a16:rowId xmlns:a16="http://schemas.microsoft.com/office/drawing/2014/main" xmlns="" val="1771193633"/>
                  </a:ext>
                </a:extLst>
              </a:tr>
              <a:tr h="495554">
                <a:tc>
                  <a:txBody>
                    <a:bodyPr/>
                    <a:lstStyle/>
                    <a:p>
                      <a:pPr algn="l">
                        <a:lnSpc>
                          <a:spcPct val="107000"/>
                        </a:lnSpc>
                        <a:spcAft>
                          <a:spcPts val="0"/>
                        </a:spcAft>
                      </a:pPr>
                      <a:r>
                        <a:rPr lang="en-US" altLang="ja-JP" sz="2400" kern="100" dirty="0" smtClean="0">
                          <a:solidFill>
                            <a:schemeClr val="tx1"/>
                          </a:solidFill>
                          <a:effectLst/>
                          <a:latin typeface="UD デジタル 教科書体 N-R" panose="02020400000000000000" pitchFamily="17" charset="-128"/>
                          <a:ea typeface="UD デジタル 教科書体 N-R" panose="02020400000000000000" pitchFamily="17" charset="-128"/>
                        </a:rPr>
                        <a:t>SNS</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59402" marR="119846" marT="4169" marB="0" anchor="ctr">
                    <a:solidFill>
                      <a:srgbClr val="C2D2EC"/>
                    </a:solidFill>
                  </a:tcPr>
                </a:tc>
                <a:tc>
                  <a:txBody>
                    <a:bodyPr/>
                    <a:lstStyle/>
                    <a:p>
                      <a:pPr marL="81280" algn="ctr">
                        <a:lnSpc>
                          <a:spcPct val="107000"/>
                        </a:lnSpc>
                        <a:spcAft>
                          <a:spcPts val="0"/>
                        </a:spcAft>
                      </a:pP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双方向</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59402" marR="119846" marT="4169" marB="0" anchor="ctr">
                    <a:solidFill>
                      <a:srgbClr val="E2E9F6"/>
                    </a:solidFill>
                  </a:tcPr>
                </a:tc>
                <a:tc>
                  <a:txBody>
                    <a:bodyPr/>
                    <a:lstStyle/>
                    <a:p>
                      <a:pPr marL="81280" algn="ctr">
                        <a:lnSpc>
                          <a:spcPct val="107000"/>
                        </a:lnSpc>
                        <a:spcAft>
                          <a:spcPts val="0"/>
                        </a:spcAft>
                      </a:pP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多対多</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59402" marR="119846" marT="4169" marB="0" anchor="ctr">
                    <a:solidFill>
                      <a:srgbClr val="E2E9F6"/>
                    </a:solidFill>
                  </a:tcPr>
                </a:tc>
                <a:tc>
                  <a:txBody>
                    <a:bodyPr/>
                    <a:lstStyle/>
                    <a:p>
                      <a:pPr marL="37465" algn="ctr">
                        <a:lnSpc>
                          <a:spcPct val="107000"/>
                        </a:lnSpc>
                        <a:spcAft>
                          <a:spcPts val="0"/>
                        </a:spcAft>
                      </a:pP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〇</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59402" marR="119846" marT="4169" marB="0" anchor="ctr">
                    <a:solidFill>
                      <a:srgbClr val="E2E9F6"/>
                    </a:solidFill>
                  </a:tcPr>
                </a:tc>
                <a:tc>
                  <a:txBody>
                    <a:bodyPr/>
                    <a:lstStyle/>
                    <a:p>
                      <a:pPr algn="l">
                        <a:lnSpc>
                          <a:spcPct val="107000"/>
                        </a:lnSpc>
                        <a:spcAft>
                          <a:spcPts val="0"/>
                        </a:spcAft>
                      </a:pP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文字，音声，画像，動画</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59402" marR="119846" marT="4169" marB="0" anchor="ctr">
                    <a:solidFill>
                      <a:srgbClr val="E2E9F6"/>
                    </a:solidFill>
                  </a:tcPr>
                </a:tc>
                <a:extLst>
                  <a:ext uri="{0D108BD9-81ED-4DB2-BD59-A6C34878D82A}">
                    <a16:rowId xmlns:a16="http://schemas.microsoft.com/office/drawing/2014/main" xmlns="" val="1130679966"/>
                  </a:ext>
                </a:extLst>
              </a:tr>
              <a:tr h="495554">
                <a:tc>
                  <a:txBody>
                    <a:bodyPr/>
                    <a:lstStyle/>
                    <a:p>
                      <a:pPr algn="l">
                        <a:lnSpc>
                          <a:spcPct val="107000"/>
                        </a:lnSpc>
                        <a:spcAft>
                          <a:spcPts val="0"/>
                        </a:spcAft>
                      </a:pP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テレビ会議</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59402" marR="119846" marT="4169" marB="0" anchor="ctr">
                    <a:solidFill>
                      <a:srgbClr val="C2D2EC"/>
                    </a:solidFill>
                  </a:tcPr>
                </a:tc>
                <a:tc>
                  <a:txBody>
                    <a:bodyPr/>
                    <a:lstStyle/>
                    <a:p>
                      <a:pPr marL="81280" algn="ctr">
                        <a:lnSpc>
                          <a:spcPct val="107000"/>
                        </a:lnSpc>
                        <a:spcAft>
                          <a:spcPts val="0"/>
                        </a:spcAft>
                      </a:pP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双方向</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59402" marR="119846" marT="4169" marB="0" anchor="ctr">
                    <a:solidFill>
                      <a:srgbClr val="F6F9FC"/>
                    </a:solidFill>
                  </a:tcPr>
                </a:tc>
                <a:tc>
                  <a:txBody>
                    <a:bodyPr/>
                    <a:lstStyle/>
                    <a:p>
                      <a:pPr marL="81280" algn="ctr">
                        <a:lnSpc>
                          <a:spcPct val="107000"/>
                        </a:lnSpc>
                        <a:spcAft>
                          <a:spcPts val="0"/>
                        </a:spcAft>
                      </a:pP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多対多</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59402" marR="119846" marT="4169" marB="0" anchor="ctr">
                    <a:solidFill>
                      <a:srgbClr val="F6F9FC"/>
                    </a:solidFill>
                  </a:tcPr>
                </a:tc>
                <a:tc>
                  <a:txBody>
                    <a:bodyPr/>
                    <a:lstStyle/>
                    <a:p>
                      <a:pPr marL="37465" algn="ctr">
                        <a:lnSpc>
                          <a:spcPct val="107000"/>
                        </a:lnSpc>
                        <a:spcAft>
                          <a:spcPts val="0"/>
                        </a:spcAft>
                      </a:pP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〇</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59402" marR="119846" marT="4169" marB="0" anchor="ctr">
                    <a:solidFill>
                      <a:srgbClr val="F6F9FC"/>
                    </a:solidFill>
                  </a:tcPr>
                </a:tc>
                <a:tc>
                  <a:txBody>
                    <a:bodyPr/>
                    <a:lstStyle/>
                    <a:p>
                      <a:pPr algn="l">
                        <a:lnSpc>
                          <a:spcPct val="107000"/>
                        </a:lnSpc>
                        <a:spcAft>
                          <a:spcPts val="0"/>
                        </a:spcAft>
                      </a:pP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文字，音声，画像，動画</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59402" marR="119846" marT="4169" marB="0" anchor="ctr">
                    <a:solidFill>
                      <a:srgbClr val="F6F9FC"/>
                    </a:solidFill>
                  </a:tcPr>
                </a:tc>
                <a:extLst>
                  <a:ext uri="{0D108BD9-81ED-4DB2-BD59-A6C34878D82A}">
                    <a16:rowId xmlns:a16="http://schemas.microsoft.com/office/drawing/2014/main" xmlns="" val="1448542021"/>
                  </a:ext>
                </a:extLst>
              </a:tr>
              <a:tr h="495554">
                <a:tc>
                  <a:txBody>
                    <a:bodyPr/>
                    <a:lstStyle/>
                    <a:p>
                      <a:pPr algn="l">
                        <a:lnSpc>
                          <a:spcPct val="107000"/>
                        </a:lnSpc>
                        <a:spcAft>
                          <a:spcPts val="0"/>
                        </a:spcAft>
                      </a:pP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テレビ</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59402" marR="119846" marT="4169" marB="0" anchor="ctr">
                    <a:solidFill>
                      <a:srgbClr val="C2D2EC"/>
                    </a:solidFill>
                  </a:tcPr>
                </a:tc>
                <a:tc>
                  <a:txBody>
                    <a:bodyPr/>
                    <a:lstStyle/>
                    <a:p>
                      <a:pPr marL="81280" algn="ctr">
                        <a:lnSpc>
                          <a:spcPct val="107000"/>
                        </a:lnSpc>
                        <a:spcAft>
                          <a:spcPts val="0"/>
                        </a:spcAft>
                      </a:pP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一方向</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59402" marR="119846" marT="4169" marB="0" anchor="ctr">
                    <a:solidFill>
                      <a:srgbClr val="E2E9F6"/>
                    </a:solidFill>
                  </a:tcPr>
                </a:tc>
                <a:tc>
                  <a:txBody>
                    <a:bodyPr/>
                    <a:lstStyle/>
                    <a:p>
                      <a:pPr marL="86995" algn="ctr">
                        <a:lnSpc>
                          <a:spcPct val="107000"/>
                        </a:lnSpc>
                        <a:spcAft>
                          <a:spcPts val="0"/>
                        </a:spcAft>
                      </a:pPr>
                      <a:r>
                        <a:rPr lang="en-US" sz="2400" kern="100" dirty="0">
                          <a:solidFill>
                            <a:schemeClr val="tx1"/>
                          </a:solidFill>
                          <a:effectLst/>
                          <a:latin typeface="UD デジタル 教科書体 N-R" panose="02020400000000000000" pitchFamily="17" charset="-128"/>
                          <a:ea typeface="UD デジタル 教科書体 N-R" panose="02020400000000000000" pitchFamily="17" charset="-128"/>
                        </a:rPr>
                        <a:t>1</a:t>
                      </a: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対多</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59402" marR="119846" marT="4169" marB="0" anchor="ctr">
                    <a:solidFill>
                      <a:srgbClr val="E2E9F6"/>
                    </a:solidFill>
                  </a:tcPr>
                </a:tc>
                <a:tc>
                  <a:txBody>
                    <a:bodyPr/>
                    <a:lstStyle/>
                    <a:p>
                      <a:pPr marL="37465" algn="ctr">
                        <a:lnSpc>
                          <a:spcPct val="107000"/>
                        </a:lnSpc>
                        <a:spcAft>
                          <a:spcPts val="0"/>
                        </a:spcAft>
                      </a:pP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〇</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59402" marR="119846" marT="4169" marB="0" anchor="ctr">
                    <a:solidFill>
                      <a:srgbClr val="E2E9F6"/>
                    </a:solidFill>
                  </a:tcPr>
                </a:tc>
                <a:tc>
                  <a:txBody>
                    <a:bodyPr/>
                    <a:lstStyle/>
                    <a:p>
                      <a:pPr algn="l">
                        <a:lnSpc>
                          <a:spcPct val="107000"/>
                        </a:lnSpc>
                        <a:spcAft>
                          <a:spcPts val="0"/>
                        </a:spcAft>
                      </a:pPr>
                      <a:r>
                        <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rPr>
                        <a:t>文字，音声，画像，動画</a:t>
                      </a:r>
                      <a:endParaRPr lang="ja-JP" sz="24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59402" marR="119846" marT="4169" marB="0" anchor="ctr">
                    <a:solidFill>
                      <a:srgbClr val="E2E9F6"/>
                    </a:solidFill>
                  </a:tcPr>
                </a:tc>
                <a:extLst>
                  <a:ext uri="{0D108BD9-81ED-4DB2-BD59-A6C34878D82A}">
                    <a16:rowId xmlns:a16="http://schemas.microsoft.com/office/drawing/2014/main" xmlns="" val="1554532367"/>
                  </a:ext>
                </a:extLst>
              </a:tr>
            </a:tbl>
          </a:graphicData>
        </a:graphic>
      </p:graphicFrame>
    </p:spTree>
    <p:extLst>
      <p:ext uri="{BB962C8B-B14F-4D97-AF65-F5344CB8AC3E}">
        <p14:creationId xmlns:p14="http://schemas.microsoft.com/office/powerpoint/2010/main" val="6560548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1</a:t>
            </a:r>
            <a:endParaRPr kumimoji="1" lang="ja-JP" altLang="en-US" dirty="0"/>
          </a:p>
        </p:txBody>
      </p:sp>
      <p:sp>
        <p:nvSpPr>
          <p:cNvPr id="3" name="コンテンツ プレースホルダー 2"/>
          <p:cNvSpPr>
            <a:spLocks noGrp="1"/>
          </p:cNvSpPr>
          <p:nvPr>
            <p:ph idx="4294967295"/>
          </p:nvPr>
        </p:nvSpPr>
        <p:spPr>
          <a:xfrm>
            <a:off x="365760" y="1500154"/>
            <a:ext cx="11460480" cy="5191759"/>
          </a:xfrm>
        </p:spPr>
        <p:txBody>
          <a:bodyPr>
            <a:normAutofit/>
          </a:bodyPr>
          <a:lstStyle/>
          <a:p>
            <a:endParaRPr lang="en-US" altLang="ja-JP" dirty="0"/>
          </a:p>
          <a:p>
            <a:endParaRPr lang="en-US" altLang="ja-JP" dirty="0"/>
          </a:p>
          <a:p>
            <a:endParaRPr lang="en-US" altLang="ja-JP"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23</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a:t>02 </a:t>
            </a:r>
            <a:r>
              <a:rPr lang="ja-JP" altLang="en-US" dirty="0"/>
              <a:t>メディアとその特性</a:t>
            </a:r>
          </a:p>
          <a:p>
            <a:endParaRPr kumimoji="1" lang="ja-JP" altLang="en-US" dirty="0"/>
          </a:p>
        </p:txBody>
      </p:sp>
      <p:sp>
        <p:nvSpPr>
          <p:cNvPr id="6" name="テキスト プレースホルダー 5"/>
          <p:cNvSpPr>
            <a:spLocks noGrp="1"/>
          </p:cNvSpPr>
          <p:nvPr>
            <p:ph type="body" sz="quarter" idx="14"/>
          </p:nvPr>
        </p:nvSpPr>
        <p:spPr/>
        <p:txBody>
          <a:bodyPr/>
          <a:lstStyle/>
          <a:p>
            <a:r>
              <a:rPr kumimoji="1" lang="en-US" altLang="ja-JP" dirty="0"/>
              <a:t>p4</a:t>
            </a:r>
            <a:endParaRPr kumimoji="1" lang="ja-JP" altLang="en-US" dirty="0"/>
          </a:p>
        </p:txBody>
      </p:sp>
      <p:sp>
        <p:nvSpPr>
          <p:cNvPr id="7" name="テキスト プレースホルダー 6"/>
          <p:cNvSpPr>
            <a:spLocks noGrp="1"/>
          </p:cNvSpPr>
          <p:nvPr>
            <p:ph type="body" sz="quarter" idx="15"/>
          </p:nvPr>
        </p:nvSpPr>
        <p:spPr/>
        <p:txBody>
          <a:bodyPr/>
          <a:lstStyle/>
          <a:p>
            <a:r>
              <a:rPr kumimoji="1" lang="ja-JP" altLang="en-US" dirty="0"/>
              <a:t>メディアとは何か</a:t>
            </a:r>
          </a:p>
        </p:txBody>
      </p:sp>
      <p:sp>
        <p:nvSpPr>
          <p:cNvPr id="10" name="角丸四角形吹き出し 9"/>
          <p:cNvSpPr/>
          <p:nvPr/>
        </p:nvSpPr>
        <p:spPr>
          <a:xfrm>
            <a:off x="6096000" y="1662476"/>
            <a:ext cx="5085610" cy="2838550"/>
          </a:xfrm>
          <a:prstGeom prst="wedgeRoundRectCallout">
            <a:avLst>
              <a:gd name="adj1" fmla="val -67158"/>
              <a:gd name="adj2" fmla="val 29056"/>
              <a:gd name="adj3" fmla="val 16667"/>
            </a:avLst>
          </a:prstGeom>
          <a:no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ja-JP" altLang="en-US" sz="3200" dirty="0">
                <a:solidFill>
                  <a:schemeClr val="tx1"/>
                </a:solidFill>
                <a:latin typeface="UD デジタル 教科書体 N-R" panose="02020400000000000000" pitchFamily="17" charset="-128"/>
                <a:ea typeface="UD デジタル 教科書体 N-R" panose="02020400000000000000" pitchFamily="17" charset="-128"/>
              </a:rPr>
              <a:t>特性がつかみやすくなるように，メディアの材質，容量，記録場所，編集可能かなどを比較してみましょう</a:t>
            </a:r>
            <a:endParaRPr kumimoji="1" lang="ja-JP" altLang="en-US" sz="3200" dirty="0">
              <a:solidFill>
                <a:schemeClr val="tx1"/>
              </a:solidFill>
              <a:latin typeface="UD デジタル 教科書体 N-R" panose="02020400000000000000" pitchFamily="17" charset="-128"/>
              <a:ea typeface="UD デジタル 教科書体 N-R" panose="02020400000000000000" pitchFamily="17" charset="-128"/>
            </a:endParaRPr>
          </a:p>
        </p:txBody>
      </p:sp>
      <p:grpSp>
        <p:nvGrpSpPr>
          <p:cNvPr id="11" name="グループ化 10"/>
          <p:cNvGrpSpPr/>
          <p:nvPr/>
        </p:nvGrpSpPr>
        <p:grpSpPr>
          <a:xfrm>
            <a:off x="2597668" y="3765642"/>
            <a:ext cx="3132572" cy="2528058"/>
            <a:chOff x="7256952" y="3543796"/>
            <a:chExt cx="3132572" cy="2528058"/>
          </a:xfrm>
        </p:grpSpPr>
        <p:pic>
          <p:nvPicPr>
            <p:cNvPr id="12" name="図 1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861466" y="3543796"/>
              <a:ext cx="2528058" cy="2528058"/>
            </a:xfrm>
            <a:prstGeom prst="rect">
              <a:avLst/>
            </a:prstGeom>
          </p:spPr>
        </p:pic>
        <p:pic>
          <p:nvPicPr>
            <p:cNvPr id="13" name="図 12"/>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154228">
              <a:off x="7256952" y="3859481"/>
              <a:ext cx="1209027" cy="1209027"/>
            </a:xfrm>
            <a:prstGeom prst="rect">
              <a:avLst/>
            </a:prstGeom>
          </p:spPr>
        </p:pic>
      </p:grpSp>
    </p:spTree>
    <p:extLst>
      <p:ext uri="{BB962C8B-B14F-4D97-AF65-F5344CB8AC3E}">
        <p14:creationId xmlns:p14="http://schemas.microsoft.com/office/powerpoint/2010/main" val="9502812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24</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情報社会　</a:t>
            </a:r>
            <a:r>
              <a:rPr lang="en-US" altLang="ja-JP" dirty="0"/>
              <a:t>02 </a:t>
            </a:r>
            <a:r>
              <a:rPr lang="ja-JP" altLang="en-US" dirty="0"/>
              <a:t>メディアとその特性</a:t>
            </a:r>
          </a:p>
        </p:txBody>
      </p:sp>
      <p:sp>
        <p:nvSpPr>
          <p:cNvPr id="5" name="テキスト プレースホルダー 4"/>
          <p:cNvSpPr>
            <a:spLocks noGrp="1"/>
          </p:cNvSpPr>
          <p:nvPr>
            <p:ph type="body" sz="quarter" idx="14"/>
          </p:nvPr>
        </p:nvSpPr>
        <p:spPr/>
        <p:txBody>
          <a:bodyPr/>
          <a:lstStyle/>
          <a:p>
            <a:r>
              <a:rPr lang="en-US" altLang="ja-JP" dirty="0"/>
              <a:t>p4</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ja-JP" dirty="0"/>
              <a:t>記録のためのメディアの特徴を表に整理</a:t>
            </a:r>
            <a:r>
              <a:rPr lang="ja-JP" altLang="ja-JP" dirty="0" smtClean="0"/>
              <a:t>しなさい</a:t>
            </a:r>
            <a:r>
              <a:rPr lang="ja-JP" altLang="en-US" dirty="0" smtClean="0"/>
              <a:t>。</a:t>
            </a:r>
            <a:endParaRPr kumimoji="1" lang="ja-JP" altLang="en-US" dirty="0"/>
          </a:p>
        </p:txBody>
      </p:sp>
      <p:sp>
        <p:nvSpPr>
          <p:cNvPr id="7" name="タイトル 6"/>
          <p:cNvSpPr>
            <a:spLocks noGrp="1"/>
          </p:cNvSpPr>
          <p:nvPr>
            <p:ph type="title"/>
          </p:nvPr>
        </p:nvSpPr>
        <p:spPr/>
        <p:txBody>
          <a:bodyPr/>
          <a:lstStyle/>
          <a:p>
            <a:r>
              <a:rPr lang="ja-JP" altLang="en-US" dirty="0"/>
              <a:t>問題</a:t>
            </a:r>
            <a:r>
              <a:rPr lang="en-US" altLang="ja-JP" dirty="0"/>
              <a:t>1</a:t>
            </a:r>
            <a:endParaRPr kumimoji="1" lang="ja-JP" altLang="en-US" dirty="0"/>
          </a:p>
        </p:txBody>
      </p:sp>
      <p:graphicFrame>
        <p:nvGraphicFramePr>
          <p:cNvPr id="2" name="表 1"/>
          <p:cNvGraphicFramePr>
            <a:graphicFrameLocks noGrp="1"/>
          </p:cNvGraphicFramePr>
          <p:nvPr>
            <p:extLst>
              <p:ext uri="{D42A27DB-BD31-4B8C-83A1-F6EECF244321}">
                <p14:modId xmlns:p14="http://schemas.microsoft.com/office/powerpoint/2010/main" val="176667602"/>
              </p:ext>
            </p:extLst>
          </p:nvPr>
        </p:nvGraphicFramePr>
        <p:xfrm>
          <a:off x="636692" y="2982282"/>
          <a:ext cx="10920480" cy="3474720"/>
        </p:xfrm>
        <a:graphic>
          <a:graphicData uri="http://schemas.openxmlformats.org/drawingml/2006/table">
            <a:tbl>
              <a:tblPr firstRow="1" bandRow="1">
                <a:tableStyleId>{5940675A-B579-460E-94D1-54222C63F5DA}</a:tableStyleId>
              </a:tblPr>
              <a:tblGrid>
                <a:gridCol w="3589869">
                  <a:extLst>
                    <a:ext uri="{9D8B030D-6E8A-4147-A177-3AD203B41FA5}">
                      <a16:colId xmlns:a16="http://schemas.microsoft.com/office/drawing/2014/main" xmlns="" val="20000"/>
                    </a:ext>
                  </a:extLst>
                </a:gridCol>
                <a:gridCol w="3677920">
                  <a:extLst>
                    <a:ext uri="{9D8B030D-6E8A-4147-A177-3AD203B41FA5}">
                      <a16:colId xmlns:a16="http://schemas.microsoft.com/office/drawing/2014/main" xmlns="" val="20001"/>
                    </a:ext>
                  </a:extLst>
                </a:gridCol>
                <a:gridCol w="1767840">
                  <a:extLst>
                    <a:ext uri="{9D8B030D-6E8A-4147-A177-3AD203B41FA5}">
                      <a16:colId xmlns:a16="http://schemas.microsoft.com/office/drawing/2014/main" xmlns="" val="20002"/>
                    </a:ext>
                  </a:extLst>
                </a:gridCol>
                <a:gridCol w="1884851">
                  <a:extLst>
                    <a:ext uri="{9D8B030D-6E8A-4147-A177-3AD203B41FA5}">
                      <a16:colId xmlns:a16="http://schemas.microsoft.com/office/drawing/2014/main" xmlns="" val="20003"/>
                    </a:ext>
                  </a:extLst>
                </a:gridCol>
              </a:tblGrid>
              <a:tr h="545412">
                <a:tc>
                  <a:txBody>
                    <a:bodyPr/>
                    <a:lstStyle/>
                    <a:p>
                      <a:endParaRPr kumimoji="1" lang="ja-JP" altLang="en-US" sz="3200" dirty="0">
                        <a:latin typeface="UD デジタル 教科書体 N-R" panose="02020400000000000000" pitchFamily="17" charset="-128"/>
                        <a:ea typeface="UD デジタル 教科書体 N-R" panose="02020400000000000000" pitchFamily="17" charset="-128"/>
                      </a:endParaRPr>
                    </a:p>
                  </a:txBody>
                  <a:tcPr anchor="ctr">
                    <a:solidFill>
                      <a:srgbClr val="C2D2EC"/>
                    </a:solidFill>
                  </a:tcPr>
                </a:tc>
                <a:tc>
                  <a:txBody>
                    <a:bodyPr/>
                    <a:lstStyle/>
                    <a:p>
                      <a:pPr algn="ctr"/>
                      <a:r>
                        <a:rPr kumimoji="1" lang="ja-JP" altLang="en-US" sz="3200" b="1" dirty="0" smtClean="0">
                          <a:latin typeface="UD デジタル 教科書体 N-R" panose="02020400000000000000" pitchFamily="17" charset="-128"/>
                          <a:ea typeface="UD デジタル 教科書体 N-R" panose="02020400000000000000" pitchFamily="17" charset="-128"/>
                        </a:rPr>
                        <a:t>材質</a:t>
                      </a:r>
                      <a:endParaRPr kumimoji="1" lang="ja-JP" altLang="en-US" sz="3200" b="1" dirty="0">
                        <a:latin typeface="UD デジタル 教科書体 N-R" panose="02020400000000000000" pitchFamily="17" charset="-128"/>
                        <a:ea typeface="UD デジタル 教科書体 N-R" panose="02020400000000000000" pitchFamily="17" charset="-128"/>
                      </a:endParaRPr>
                    </a:p>
                  </a:txBody>
                  <a:tcPr anchor="ctr">
                    <a:solidFill>
                      <a:srgbClr val="C2D2EC"/>
                    </a:solidFill>
                  </a:tcPr>
                </a:tc>
                <a:tc>
                  <a:txBody>
                    <a:bodyPr/>
                    <a:lstStyle/>
                    <a:p>
                      <a:pPr algn="ctr"/>
                      <a:r>
                        <a:rPr kumimoji="1" lang="ja-JP" altLang="en-US" sz="3200" b="1" dirty="0" smtClean="0">
                          <a:latin typeface="UD デジタル 教科書体 N-R" panose="02020400000000000000" pitchFamily="17" charset="-128"/>
                          <a:ea typeface="UD デジタル 教科書体 N-R" panose="02020400000000000000" pitchFamily="17" charset="-128"/>
                        </a:rPr>
                        <a:t>容量</a:t>
                      </a:r>
                      <a:endParaRPr kumimoji="1" lang="ja-JP" altLang="en-US" sz="3200" b="1" dirty="0">
                        <a:latin typeface="UD デジタル 教科書体 N-R" panose="02020400000000000000" pitchFamily="17" charset="-128"/>
                        <a:ea typeface="UD デジタル 教科書体 N-R" panose="02020400000000000000" pitchFamily="17" charset="-128"/>
                      </a:endParaRPr>
                    </a:p>
                  </a:txBody>
                  <a:tcPr anchor="ctr">
                    <a:solidFill>
                      <a:srgbClr val="C2D2EC"/>
                    </a:solidFill>
                  </a:tcPr>
                </a:tc>
                <a:tc>
                  <a:txBody>
                    <a:bodyPr/>
                    <a:lstStyle/>
                    <a:p>
                      <a:pPr algn="ctr"/>
                      <a:r>
                        <a:rPr kumimoji="1" lang="ja-JP" altLang="en-US" sz="3200" b="1" dirty="0" smtClean="0">
                          <a:latin typeface="UD デジタル 教科書体 N-R" panose="02020400000000000000" pitchFamily="17" charset="-128"/>
                          <a:ea typeface="UD デジタル 教科書体 N-R" panose="02020400000000000000" pitchFamily="17" charset="-128"/>
                        </a:rPr>
                        <a:t>編集可能</a:t>
                      </a:r>
                      <a:endParaRPr kumimoji="1" lang="ja-JP" altLang="en-US" sz="3200" b="1" dirty="0">
                        <a:latin typeface="UD デジタル 教科書体 N-R" panose="02020400000000000000" pitchFamily="17" charset="-128"/>
                        <a:ea typeface="UD デジタル 教科書体 N-R" panose="02020400000000000000" pitchFamily="17" charset="-128"/>
                      </a:endParaRPr>
                    </a:p>
                  </a:txBody>
                  <a:tcPr anchor="ctr">
                    <a:solidFill>
                      <a:srgbClr val="C2D2EC"/>
                    </a:solidFill>
                  </a:tcPr>
                </a:tc>
                <a:extLst>
                  <a:ext uri="{0D108BD9-81ED-4DB2-BD59-A6C34878D82A}">
                    <a16:rowId xmlns:a16="http://schemas.microsoft.com/office/drawing/2014/main" xmlns="" val="10000"/>
                  </a:ext>
                </a:extLst>
              </a:tr>
              <a:tr h="545412">
                <a:tc>
                  <a:txBody>
                    <a:bodyPr/>
                    <a:lstStyle/>
                    <a:p>
                      <a:r>
                        <a:rPr kumimoji="1" lang="ja-JP" altLang="en-US" sz="3200" b="1" dirty="0" smtClean="0">
                          <a:latin typeface="UD デジタル 教科書体 N-R" panose="02020400000000000000" pitchFamily="17" charset="-128"/>
                          <a:ea typeface="UD デジタル 教科書体 N-R" panose="02020400000000000000" pitchFamily="17" charset="-128"/>
                        </a:rPr>
                        <a:t>手帳</a:t>
                      </a:r>
                      <a:endParaRPr kumimoji="1" lang="ja-JP" altLang="en-US" sz="3200" b="1" dirty="0">
                        <a:latin typeface="UD デジタル 教科書体 N-R" panose="02020400000000000000" pitchFamily="17" charset="-128"/>
                        <a:ea typeface="UD デジタル 教科書体 N-R" panose="02020400000000000000" pitchFamily="17" charset="-128"/>
                      </a:endParaRPr>
                    </a:p>
                  </a:txBody>
                  <a:tcPr anchor="ctr">
                    <a:solidFill>
                      <a:srgbClr val="C2D2EC"/>
                    </a:solidFill>
                  </a:tcPr>
                </a:tc>
                <a:tc>
                  <a:txBody>
                    <a:bodyPr/>
                    <a:lstStyle/>
                    <a:p>
                      <a:pPr algn="l"/>
                      <a:endParaRPr kumimoji="1" lang="ja-JP" altLang="en-US" sz="3200" dirty="0">
                        <a:latin typeface="UD デジタル 教科書体 N-R" panose="02020400000000000000" pitchFamily="17" charset="-128"/>
                        <a:ea typeface="UD デジタル 教科書体 N-R" panose="02020400000000000000" pitchFamily="17" charset="-128"/>
                      </a:endParaRPr>
                    </a:p>
                  </a:txBody>
                  <a:tcPr anchor="ctr"/>
                </a:tc>
                <a:tc>
                  <a:txBody>
                    <a:bodyPr/>
                    <a:lstStyle/>
                    <a:p>
                      <a:pPr algn="ctr"/>
                      <a:endParaRPr kumimoji="1" lang="ja-JP" altLang="en-US" sz="3200" dirty="0">
                        <a:latin typeface="UD デジタル 教科書体 N-R" panose="02020400000000000000" pitchFamily="17" charset="-128"/>
                        <a:ea typeface="UD デジタル 教科書体 N-R" panose="02020400000000000000" pitchFamily="17" charset="-128"/>
                      </a:endParaRPr>
                    </a:p>
                  </a:txBody>
                  <a:tcPr anchor="ctr"/>
                </a:tc>
                <a:tc>
                  <a:txBody>
                    <a:bodyPr/>
                    <a:lstStyle/>
                    <a:p>
                      <a:pPr algn="ctr"/>
                      <a:endParaRPr kumimoji="1" lang="ja-JP" altLang="en-US" sz="3200" dirty="0">
                        <a:latin typeface="UD デジタル 教科書体 N-R" panose="02020400000000000000" pitchFamily="17" charset="-128"/>
                        <a:ea typeface="UD デジタル 教科書体 N-R" panose="02020400000000000000" pitchFamily="17" charset="-128"/>
                      </a:endParaRPr>
                    </a:p>
                  </a:txBody>
                  <a:tcPr anchor="ctr"/>
                </a:tc>
                <a:extLst>
                  <a:ext uri="{0D108BD9-81ED-4DB2-BD59-A6C34878D82A}">
                    <a16:rowId xmlns:a16="http://schemas.microsoft.com/office/drawing/2014/main" xmlns="" val="10001"/>
                  </a:ext>
                </a:extLst>
              </a:tr>
              <a:tr h="545412">
                <a:tc>
                  <a:txBody>
                    <a:bodyPr/>
                    <a:lstStyle/>
                    <a:p>
                      <a:r>
                        <a:rPr kumimoji="1" lang="ja-JP" altLang="en-US" sz="3200" b="1" dirty="0" smtClean="0">
                          <a:latin typeface="UD デジタル 教科書体 N-R" panose="02020400000000000000" pitchFamily="17" charset="-128"/>
                          <a:ea typeface="UD デジタル 教科書体 N-R" panose="02020400000000000000" pitchFamily="17" charset="-128"/>
                        </a:rPr>
                        <a:t>便箋</a:t>
                      </a:r>
                      <a:endParaRPr kumimoji="1" lang="ja-JP" altLang="en-US" sz="3200" b="1" dirty="0">
                        <a:latin typeface="UD デジタル 教科書体 N-R" panose="02020400000000000000" pitchFamily="17" charset="-128"/>
                        <a:ea typeface="UD デジタル 教科書体 N-R" panose="02020400000000000000" pitchFamily="17" charset="-128"/>
                      </a:endParaRPr>
                    </a:p>
                  </a:txBody>
                  <a:tcPr anchor="ctr">
                    <a:solidFill>
                      <a:srgbClr val="C2D2EC"/>
                    </a:solidFill>
                  </a:tcPr>
                </a:tc>
                <a:tc>
                  <a:txBody>
                    <a:bodyPr/>
                    <a:lstStyle/>
                    <a:p>
                      <a:pPr algn="l"/>
                      <a:endParaRPr kumimoji="1" lang="ja-JP" altLang="en-US" sz="3200" dirty="0">
                        <a:latin typeface="UD デジタル 教科書体 N-R" panose="02020400000000000000" pitchFamily="17" charset="-128"/>
                        <a:ea typeface="UD デジタル 教科書体 N-R" panose="02020400000000000000" pitchFamily="17" charset="-128"/>
                      </a:endParaRPr>
                    </a:p>
                  </a:txBody>
                  <a:tcPr anchor="ctr">
                    <a:solidFill>
                      <a:srgbClr val="E2E9F6"/>
                    </a:solidFill>
                  </a:tcPr>
                </a:tc>
                <a:tc>
                  <a:txBody>
                    <a:bodyPr/>
                    <a:lstStyle/>
                    <a:p>
                      <a:pPr algn="ctr"/>
                      <a:endParaRPr kumimoji="1" lang="ja-JP" altLang="en-US" sz="3200" dirty="0">
                        <a:latin typeface="UD デジタル 教科書体 N-R" panose="02020400000000000000" pitchFamily="17" charset="-128"/>
                        <a:ea typeface="UD デジタル 教科書体 N-R" panose="02020400000000000000" pitchFamily="17" charset="-128"/>
                      </a:endParaRPr>
                    </a:p>
                  </a:txBody>
                  <a:tcPr anchor="ctr">
                    <a:solidFill>
                      <a:srgbClr val="E2E9F6"/>
                    </a:solidFill>
                  </a:tcPr>
                </a:tc>
                <a:tc>
                  <a:txBody>
                    <a:bodyPr/>
                    <a:lstStyle/>
                    <a:p>
                      <a:pPr algn="ctr"/>
                      <a:endParaRPr kumimoji="1" lang="ja-JP" altLang="en-US" sz="3200" dirty="0">
                        <a:latin typeface="UD デジタル 教科書体 N-R" panose="02020400000000000000" pitchFamily="17" charset="-128"/>
                        <a:ea typeface="UD デジタル 教科書体 N-R" panose="02020400000000000000" pitchFamily="17" charset="-128"/>
                      </a:endParaRPr>
                    </a:p>
                  </a:txBody>
                  <a:tcPr anchor="ctr">
                    <a:solidFill>
                      <a:srgbClr val="E2E9F6"/>
                    </a:solidFill>
                  </a:tcPr>
                </a:tc>
                <a:extLst>
                  <a:ext uri="{0D108BD9-81ED-4DB2-BD59-A6C34878D82A}">
                    <a16:rowId xmlns:a16="http://schemas.microsoft.com/office/drawing/2014/main" xmlns="" val="10002"/>
                  </a:ext>
                </a:extLst>
              </a:tr>
              <a:tr h="545412">
                <a:tc>
                  <a:txBody>
                    <a:bodyPr/>
                    <a:lstStyle/>
                    <a:p>
                      <a:r>
                        <a:rPr kumimoji="1" lang="en-US" altLang="ja-JP" sz="3200" b="1" dirty="0" smtClean="0">
                          <a:latin typeface="UD デジタル 教科書体 N-R" panose="02020400000000000000" pitchFamily="17" charset="-128"/>
                          <a:ea typeface="UD デジタル 教科書体 N-R" panose="02020400000000000000" pitchFamily="17" charset="-128"/>
                        </a:rPr>
                        <a:t>DVD-ROM</a:t>
                      </a:r>
                      <a:endParaRPr kumimoji="1" lang="ja-JP" altLang="en-US" sz="3200" b="1" dirty="0">
                        <a:latin typeface="UD デジタル 教科書体 N-R" panose="02020400000000000000" pitchFamily="17" charset="-128"/>
                        <a:ea typeface="UD デジタル 教科書体 N-R" panose="02020400000000000000" pitchFamily="17" charset="-128"/>
                      </a:endParaRPr>
                    </a:p>
                  </a:txBody>
                  <a:tcPr anchor="ctr">
                    <a:solidFill>
                      <a:srgbClr val="C2D2EC"/>
                    </a:solidFill>
                  </a:tcPr>
                </a:tc>
                <a:tc>
                  <a:txBody>
                    <a:bodyPr/>
                    <a:lstStyle/>
                    <a:p>
                      <a:pPr algn="l"/>
                      <a:endParaRPr kumimoji="1" lang="ja-JP" altLang="en-US" sz="3200" dirty="0">
                        <a:latin typeface="UD デジタル 教科書体 N-R" panose="02020400000000000000" pitchFamily="17" charset="-128"/>
                        <a:ea typeface="UD デジタル 教科書体 N-R" panose="02020400000000000000" pitchFamily="17" charset="-128"/>
                      </a:endParaRPr>
                    </a:p>
                  </a:txBody>
                  <a:tcPr anchor="ctr"/>
                </a:tc>
                <a:tc>
                  <a:txBody>
                    <a:bodyPr/>
                    <a:lstStyle/>
                    <a:p>
                      <a:pPr algn="ctr"/>
                      <a:endParaRPr kumimoji="1" lang="ja-JP" altLang="en-US" sz="3200" dirty="0">
                        <a:latin typeface="UD デジタル 教科書体 N-R" panose="02020400000000000000" pitchFamily="17" charset="-128"/>
                        <a:ea typeface="UD デジタル 教科書体 N-R" panose="02020400000000000000" pitchFamily="17" charset="-128"/>
                      </a:endParaRPr>
                    </a:p>
                  </a:txBody>
                  <a:tcPr anchor="ctr"/>
                </a:tc>
                <a:tc>
                  <a:txBody>
                    <a:bodyPr/>
                    <a:lstStyle/>
                    <a:p>
                      <a:pPr algn="ctr"/>
                      <a:endParaRPr kumimoji="1" lang="ja-JP" altLang="en-US" sz="3200" dirty="0">
                        <a:latin typeface="UD デジタル 教科書体 N-R" panose="02020400000000000000" pitchFamily="17" charset="-128"/>
                        <a:ea typeface="UD デジタル 教科書体 N-R" panose="02020400000000000000" pitchFamily="17" charset="-128"/>
                      </a:endParaRPr>
                    </a:p>
                  </a:txBody>
                  <a:tcPr anchor="ctr"/>
                </a:tc>
                <a:extLst>
                  <a:ext uri="{0D108BD9-81ED-4DB2-BD59-A6C34878D82A}">
                    <a16:rowId xmlns:a16="http://schemas.microsoft.com/office/drawing/2014/main" xmlns="" val="10003"/>
                  </a:ext>
                </a:extLst>
              </a:tr>
              <a:tr h="545412">
                <a:tc>
                  <a:txBody>
                    <a:bodyPr/>
                    <a:lstStyle/>
                    <a:p>
                      <a:r>
                        <a:rPr kumimoji="1" lang="ja-JP" altLang="en-US" sz="3200" b="1" dirty="0" smtClean="0">
                          <a:latin typeface="UD デジタル 教科書体 N-R" panose="02020400000000000000" pitchFamily="17" charset="-128"/>
                          <a:ea typeface="UD デジタル 教科書体 N-R" panose="02020400000000000000" pitchFamily="17" charset="-128"/>
                        </a:rPr>
                        <a:t>フラッシュメモリ</a:t>
                      </a:r>
                      <a:endParaRPr kumimoji="1" lang="ja-JP" altLang="en-US" sz="3200" b="1" dirty="0">
                        <a:latin typeface="UD デジタル 教科書体 N-R" panose="02020400000000000000" pitchFamily="17" charset="-128"/>
                        <a:ea typeface="UD デジタル 教科書体 N-R" panose="02020400000000000000" pitchFamily="17" charset="-128"/>
                      </a:endParaRPr>
                    </a:p>
                  </a:txBody>
                  <a:tcPr anchor="ctr">
                    <a:solidFill>
                      <a:srgbClr val="C2D2EC"/>
                    </a:solidFill>
                  </a:tcPr>
                </a:tc>
                <a:tc>
                  <a:txBody>
                    <a:bodyPr/>
                    <a:lstStyle/>
                    <a:p>
                      <a:pPr algn="l"/>
                      <a:endParaRPr kumimoji="1" lang="ja-JP" altLang="en-US" sz="3200" dirty="0">
                        <a:latin typeface="UD デジタル 教科書体 N-R" panose="02020400000000000000" pitchFamily="17" charset="-128"/>
                        <a:ea typeface="UD デジタル 教科書体 N-R" panose="02020400000000000000" pitchFamily="17" charset="-128"/>
                      </a:endParaRPr>
                    </a:p>
                  </a:txBody>
                  <a:tcPr anchor="ctr">
                    <a:solidFill>
                      <a:srgbClr val="E2E9F6"/>
                    </a:solidFill>
                  </a:tcPr>
                </a:tc>
                <a:tc>
                  <a:txBody>
                    <a:bodyPr/>
                    <a:lstStyle/>
                    <a:p>
                      <a:pPr algn="ctr"/>
                      <a:endParaRPr kumimoji="1" lang="ja-JP" altLang="en-US" sz="3200" dirty="0">
                        <a:latin typeface="UD デジタル 教科書体 N-R" panose="02020400000000000000" pitchFamily="17" charset="-128"/>
                        <a:ea typeface="UD デジタル 教科書体 N-R" panose="02020400000000000000" pitchFamily="17" charset="-128"/>
                      </a:endParaRPr>
                    </a:p>
                  </a:txBody>
                  <a:tcPr anchor="ctr">
                    <a:solidFill>
                      <a:srgbClr val="E2E9F6"/>
                    </a:solidFill>
                  </a:tcPr>
                </a:tc>
                <a:tc>
                  <a:txBody>
                    <a:bodyPr/>
                    <a:lstStyle/>
                    <a:p>
                      <a:pPr algn="ctr"/>
                      <a:endParaRPr kumimoji="1" lang="ja-JP" altLang="en-US" sz="3200" dirty="0">
                        <a:latin typeface="UD デジタル 教科書体 N-R" panose="02020400000000000000" pitchFamily="17" charset="-128"/>
                        <a:ea typeface="UD デジタル 教科書体 N-R" panose="02020400000000000000" pitchFamily="17" charset="-128"/>
                      </a:endParaRPr>
                    </a:p>
                  </a:txBody>
                  <a:tcPr anchor="ctr">
                    <a:solidFill>
                      <a:srgbClr val="E2E9F6"/>
                    </a:solidFill>
                  </a:tcPr>
                </a:tc>
                <a:extLst>
                  <a:ext uri="{0D108BD9-81ED-4DB2-BD59-A6C34878D82A}">
                    <a16:rowId xmlns:a16="http://schemas.microsoft.com/office/drawing/2014/main" xmlns="" val="10004"/>
                  </a:ext>
                </a:extLst>
              </a:tr>
              <a:tr h="545412">
                <a:tc>
                  <a:txBody>
                    <a:bodyPr/>
                    <a:lstStyle/>
                    <a:p>
                      <a:r>
                        <a:rPr kumimoji="1" lang="ja-JP" altLang="en-US" sz="3200" b="1" dirty="0" smtClean="0">
                          <a:latin typeface="UD デジタル 教科書体 N-R" panose="02020400000000000000" pitchFamily="17" charset="-128"/>
                          <a:ea typeface="UD デジタル 教科書体 N-R" panose="02020400000000000000" pitchFamily="17" charset="-128"/>
                        </a:rPr>
                        <a:t>ハードディスク</a:t>
                      </a:r>
                      <a:endParaRPr kumimoji="1" lang="ja-JP" altLang="en-US" sz="3200" b="1" dirty="0">
                        <a:latin typeface="UD デジタル 教科書体 N-R" panose="02020400000000000000" pitchFamily="17" charset="-128"/>
                        <a:ea typeface="UD デジタル 教科書体 N-R" panose="02020400000000000000" pitchFamily="17" charset="-128"/>
                      </a:endParaRPr>
                    </a:p>
                  </a:txBody>
                  <a:tcPr anchor="ctr">
                    <a:solidFill>
                      <a:srgbClr val="C2D2EC"/>
                    </a:solidFill>
                  </a:tcPr>
                </a:tc>
                <a:tc>
                  <a:txBody>
                    <a:bodyPr/>
                    <a:lstStyle/>
                    <a:p>
                      <a:pPr algn="l"/>
                      <a:endParaRPr kumimoji="1" lang="ja-JP" altLang="en-US" sz="3200" dirty="0">
                        <a:latin typeface="UD デジタル 教科書体 N-R" panose="02020400000000000000" pitchFamily="17" charset="-128"/>
                        <a:ea typeface="UD デジタル 教科書体 N-R" panose="02020400000000000000" pitchFamily="17" charset="-128"/>
                      </a:endParaRPr>
                    </a:p>
                  </a:txBody>
                  <a:tcPr anchor="ctr"/>
                </a:tc>
                <a:tc>
                  <a:txBody>
                    <a:bodyPr/>
                    <a:lstStyle/>
                    <a:p>
                      <a:pPr algn="ctr"/>
                      <a:endParaRPr kumimoji="1" lang="ja-JP" altLang="en-US" sz="3200" dirty="0">
                        <a:latin typeface="UD デジタル 教科書体 N-R" panose="02020400000000000000" pitchFamily="17" charset="-128"/>
                        <a:ea typeface="UD デジタル 教科書体 N-R" panose="02020400000000000000" pitchFamily="17" charset="-128"/>
                      </a:endParaRPr>
                    </a:p>
                  </a:txBody>
                  <a:tcPr anchor="ctr"/>
                </a:tc>
                <a:tc>
                  <a:txBody>
                    <a:bodyPr/>
                    <a:lstStyle/>
                    <a:p>
                      <a:pPr algn="ctr"/>
                      <a:endParaRPr kumimoji="1" lang="ja-JP" altLang="en-US" sz="3200" dirty="0">
                        <a:latin typeface="UD デジタル 教科書体 N-R" panose="02020400000000000000" pitchFamily="17" charset="-128"/>
                        <a:ea typeface="UD デジタル 教科書体 N-R" panose="02020400000000000000" pitchFamily="17" charset="-128"/>
                      </a:endParaRPr>
                    </a:p>
                  </a:txBody>
                  <a:tcPr anchor="ct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39718297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25</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情報社会　</a:t>
            </a:r>
            <a:r>
              <a:rPr lang="en-US" altLang="ja-JP" dirty="0"/>
              <a:t>02 </a:t>
            </a:r>
            <a:r>
              <a:rPr lang="ja-JP" altLang="en-US" dirty="0"/>
              <a:t>メディアとその特性</a:t>
            </a:r>
          </a:p>
        </p:txBody>
      </p:sp>
      <p:sp>
        <p:nvSpPr>
          <p:cNvPr id="5" name="テキスト プレースホルダー 4"/>
          <p:cNvSpPr>
            <a:spLocks noGrp="1"/>
          </p:cNvSpPr>
          <p:nvPr>
            <p:ph type="body" sz="quarter" idx="14"/>
          </p:nvPr>
        </p:nvSpPr>
        <p:spPr/>
        <p:txBody>
          <a:bodyPr/>
          <a:lstStyle/>
          <a:p>
            <a:r>
              <a:rPr lang="en-US" altLang="ja-JP" dirty="0"/>
              <a:t>p4</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ja-JP" dirty="0"/>
              <a:t>記録のためのメディアの特徴を表に整理</a:t>
            </a:r>
            <a:r>
              <a:rPr lang="ja-JP" altLang="ja-JP" dirty="0" smtClean="0"/>
              <a:t>しなさい</a:t>
            </a:r>
            <a:r>
              <a:rPr lang="ja-JP" altLang="en-US" dirty="0" smtClean="0"/>
              <a:t>。</a:t>
            </a:r>
            <a:endParaRPr kumimoji="1" lang="ja-JP" altLang="en-US" dirty="0"/>
          </a:p>
        </p:txBody>
      </p:sp>
      <p:sp>
        <p:nvSpPr>
          <p:cNvPr id="7" name="タイトル 6"/>
          <p:cNvSpPr>
            <a:spLocks noGrp="1"/>
          </p:cNvSpPr>
          <p:nvPr>
            <p:ph type="title"/>
          </p:nvPr>
        </p:nvSpPr>
        <p:spPr/>
        <p:txBody>
          <a:bodyPr/>
          <a:lstStyle/>
          <a:p>
            <a:r>
              <a:rPr lang="ja-JP" altLang="en-US" dirty="0"/>
              <a:t>問題</a:t>
            </a:r>
            <a:r>
              <a:rPr lang="en-US" altLang="ja-JP" dirty="0"/>
              <a:t>1</a:t>
            </a:r>
            <a:endParaRPr kumimoji="1" lang="ja-JP" altLang="en-US" dirty="0"/>
          </a:p>
        </p:txBody>
      </p:sp>
      <p:graphicFrame>
        <p:nvGraphicFramePr>
          <p:cNvPr id="2" name="表 1"/>
          <p:cNvGraphicFramePr>
            <a:graphicFrameLocks noGrp="1"/>
          </p:cNvGraphicFramePr>
          <p:nvPr>
            <p:extLst>
              <p:ext uri="{D42A27DB-BD31-4B8C-83A1-F6EECF244321}">
                <p14:modId xmlns:p14="http://schemas.microsoft.com/office/powerpoint/2010/main" val="2207066941"/>
              </p:ext>
            </p:extLst>
          </p:nvPr>
        </p:nvGraphicFramePr>
        <p:xfrm>
          <a:off x="636692" y="2982282"/>
          <a:ext cx="10920480" cy="3474720"/>
        </p:xfrm>
        <a:graphic>
          <a:graphicData uri="http://schemas.openxmlformats.org/drawingml/2006/table">
            <a:tbl>
              <a:tblPr firstRow="1" bandRow="1">
                <a:tableStyleId>{5940675A-B579-460E-94D1-54222C63F5DA}</a:tableStyleId>
              </a:tblPr>
              <a:tblGrid>
                <a:gridCol w="3589869">
                  <a:extLst>
                    <a:ext uri="{9D8B030D-6E8A-4147-A177-3AD203B41FA5}">
                      <a16:colId xmlns:a16="http://schemas.microsoft.com/office/drawing/2014/main" xmlns="" val="20000"/>
                    </a:ext>
                  </a:extLst>
                </a:gridCol>
                <a:gridCol w="3677920">
                  <a:extLst>
                    <a:ext uri="{9D8B030D-6E8A-4147-A177-3AD203B41FA5}">
                      <a16:colId xmlns:a16="http://schemas.microsoft.com/office/drawing/2014/main" xmlns="" val="20001"/>
                    </a:ext>
                  </a:extLst>
                </a:gridCol>
                <a:gridCol w="1767840">
                  <a:extLst>
                    <a:ext uri="{9D8B030D-6E8A-4147-A177-3AD203B41FA5}">
                      <a16:colId xmlns:a16="http://schemas.microsoft.com/office/drawing/2014/main" xmlns="" val="20002"/>
                    </a:ext>
                  </a:extLst>
                </a:gridCol>
                <a:gridCol w="1884851">
                  <a:extLst>
                    <a:ext uri="{9D8B030D-6E8A-4147-A177-3AD203B41FA5}">
                      <a16:colId xmlns:a16="http://schemas.microsoft.com/office/drawing/2014/main" xmlns="" val="20003"/>
                    </a:ext>
                  </a:extLst>
                </a:gridCol>
              </a:tblGrid>
              <a:tr h="545412">
                <a:tc>
                  <a:txBody>
                    <a:bodyPr/>
                    <a:lstStyle/>
                    <a:p>
                      <a:endParaRPr kumimoji="1" lang="ja-JP" altLang="en-US" sz="3200" dirty="0">
                        <a:latin typeface="UD デジタル 教科書体 N-R" panose="02020400000000000000" pitchFamily="17" charset="-128"/>
                        <a:ea typeface="UD デジタル 教科書体 N-R" panose="02020400000000000000" pitchFamily="17" charset="-128"/>
                      </a:endParaRPr>
                    </a:p>
                  </a:txBody>
                  <a:tcPr anchor="ctr">
                    <a:solidFill>
                      <a:srgbClr val="C2D2EC"/>
                    </a:solidFill>
                  </a:tcPr>
                </a:tc>
                <a:tc>
                  <a:txBody>
                    <a:bodyPr/>
                    <a:lstStyle/>
                    <a:p>
                      <a:pPr algn="ctr"/>
                      <a:r>
                        <a:rPr kumimoji="1" lang="ja-JP" altLang="en-US" sz="3200" b="1" dirty="0" smtClean="0">
                          <a:latin typeface="UD デジタル 教科書体 N-R" panose="02020400000000000000" pitchFamily="17" charset="-128"/>
                          <a:ea typeface="UD デジタル 教科書体 N-R" panose="02020400000000000000" pitchFamily="17" charset="-128"/>
                        </a:rPr>
                        <a:t>材質</a:t>
                      </a:r>
                      <a:endParaRPr kumimoji="1" lang="ja-JP" altLang="en-US" sz="3200" b="1" dirty="0">
                        <a:latin typeface="UD デジタル 教科書体 N-R" panose="02020400000000000000" pitchFamily="17" charset="-128"/>
                        <a:ea typeface="UD デジタル 教科書体 N-R" panose="02020400000000000000" pitchFamily="17" charset="-128"/>
                      </a:endParaRPr>
                    </a:p>
                  </a:txBody>
                  <a:tcPr anchor="ctr">
                    <a:solidFill>
                      <a:srgbClr val="C2D2EC"/>
                    </a:solidFill>
                  </a:tcPr>
                </a:tc>
                <a:tc>
                  <a:txBody>
                    <a:bodyPr/>
                    <a:lstStyle/>
                    <a:p>
                      <a:pPr algn="ctr"/>
                      <a:r>
                        <a:rPr kumimoji="1" lang="ja-JP" altLang="en-US" sz="3200" b="1" dirty="0" smtClean="0">
                          <a:latin typeface="UD デジタル 教科書体 N-R" panose="02020400000000000000" pitchFamily="17" charset="-128"/>
                          <a:ea typeface="UD デジタル 教科書体 N-R" panose="02020400000000000000" pitchFamily="17" charset="-128"/>
                        </a:rPr>
                        <a:t>容量</a:t>
                      </a:r>
                      <a:endParaRPr kumimoji="1" lang="ja-JP" altLang="en-US" sz="3200" b="1" dirty="0">
                        <a:latin typeface="UD デジタル 教科書体 N-R" panose="02020400000000000000" pitchFamily="17" charset="-128"/>
                        <a:ea typeface="UD デジタル 教科書体 N-R" panose="02020400000000000000" pitchFamily="17" charset="-128"/>
                      </a:endParaRPr>
                    </a:p>
                  </a:txBody>
                  <a:tcPr anchor="ctr">
                    <a:solidFill>
                      <a:srgbClr val="C2D2EC"/>
                    </a:solidFill>
                  </a:tcPr>
                </a:tc>
                <a:tc>
                  <a:txBody>
                    <a:bodyPr/>
                    <a:lstStyle/>
                    <a:p>
                      <a:pPr algn="ctr"/>
                      <a:r>
                        <a:rPr kumimoji="1" lang="ja-JP" altLang="en-US" sz="3200" b="1" dirty="0" smtClean="0">
                          <a:latin typeface="UD デジタル 教科書体 N-R" panose="02020400000000000000" pitchFamily="17" charset="-128"/>
                          <a:ea typeface="UD デジタル 教科書体 N-R" panose="02020400000000000000" pitchFamily="17" charset="-128"/>
                        </a:rPr>
                        <a:t>編集可能</a:t>
                      </a:r>
                      <a:endParaRPr kumimoji="1" lang="ja-JP" altLang="en-US" sz="3200" b="1" dirty="0">
                        <a:latin typeface="UD デジタル 教科書体 N-R" panose="02020400000000000000" pitchFamily="17" charset="-128"/>
                        <a:ea typeface="UD デジタル 教科書体 N-R" panose="02020400000000000000" pitchFamily="17" charset="-128"/>
                      </a:endParaRPr>
                    </a:p>
                  </a:txBody>
                  <a:tcPr anchor="ctr">
                    <a:solidFill>
                      <a:srgbClr val="C2D2EC"/>
                    </a:solidFill>
                  </a:tcPr>
                </a:tc>
                <a:extLst>
                  <a:ext uri="{0D108BD9-81ED-4DB2-BD59-A6C34878D82A}">
                    <a16:rowId xmlns:a16="http://schemas.microsoft.com/office/drawing/2014/main" xmlns="" val="10000"/>
                  </a:ext>
                </a:extLst>
              </a:tr>
              <a:tr h="545412">
                <a:tc>
                  <a:txBody>
                    <a:bodyPr/>
                    <a:lstStyle/>
                    <a:p>
                      <a:r>
                        <a:rPr kumimoji="1" lang="ja-JP" altLang="en-US" sz="3200" b="1" dirty="0" smtClean="0">
                          <a:latin typeface="UD デジタル 教科書体 N-R" panose="02020400000000000000" pitchFamily="17" charset="-128"/>
                          <a:ea typeface="UD デジタル 教科書体 N-R" panose="02020400000000000000" pitchFamily="17" charset="-128"/>
                        </a:rPr>
                        <a:t>手帳</a:t>
                      </a:r>
                      <a:endParaRPr kumimoji="1" lang="ja-JP" altLang="en-US" sz="3200" b="1" dirty="0">
                        <a:latin typeface="UD デジタル 教科書体 N-R" panose="02020400000000000000" pitchFamily="17" charset="-128"/>
                        <a:ea typeface="UD デジタル 教科書体 N-R" panose="02020400000000000000" pitchFamily="17" charset="-128"/>
                      </a:endParaRPr>
                    </a:p>
                  </a:txBody>
                  <a:tcPr anchor="ctr">
                    <a:solidFill>
                      <a:srgbClr val="C2D2EC"/>
                    </a:solidFill>
                  </a:tcPr>
                </a:tc>
                <a:tc>
                  <a:txBody>
                    <a:bodyPr/>
                    <a:lstStyle/>
                    <a:p>
                      <a:pPr algn="l"/>
                      <a:r>
                        <a:rPr kumimoji="1" lang="ja-JP" altLang="en-US" sz="3200" dirty="0" smtClean="0">
                          <a:latin typeface="UD デジタル 教科書体 N-R" panose="02020400000000000000" pitchFamily="17" charset="-128"/>
                          <a:ea typeface="UD デジタル 教科書体 N-R" panose="02020400000000000000" pitchFamily="17" charset="-128"/>
                        </a:rPr>
                        <a:t>紙</a:t>
                      </a:r>
                      <a:endParaRPr kumimoji="1" lang="ja-JP" altLang="en-US" sz="3200" dirty="0">
                        <a:latin typeface="UD デジタル 教科書体 N-R" panose="02020400000000000000" pitchFamily="17" charset="-128"/>
                        <a:ea typeface="UD デジタル 教科書体 N-R" panose="02020400000000000000" pitchFamily="17" charset="-128"/>
                      </a:endParaRPr>
                    </a:p>
                  </a:txBody>
                  <a:tcPr anchor="ctr"/>
                </a:tc>
                <a:tc>
                  <a:txBody>
                    <a:bodyPr/>
                    <a:lstStyle/>
                    <a:p>
                      <a:pPr algn="ctr"/>
                      <a:r>
                        <a:rPr kumimoji="1" lang="ja-JP" altLang="en-US" sz="3200" dirty="0" smtClean="0">
                          <a:latin typeface="UD デジタル 教科書体 N-R" panose="02020400000000000000" pitchFamily="17" charset="-128"/>
                          <a:ea typeface="UD デジタル 教科書体 N-R" panose="02020400000000000000" pitchFamily="17" charset="-128"/>
                        </a:rPr>
                        <a:t>△</a:t>
                      </a:r>
                      <a:endParaRPr kumimoji="1" lang="ja-JP" altLang="en-US" sz="3200" dirty="0">
                        <a:latin typeface="UD デジタル 教科書体 N-R" panose="02020400000000000000" pitchFamily="17" charset="-128"/>
                        <a:ea typeface="UD デジタル 教科書体 N-R" panose="02020400000000000000" pitchFamily="17" charset="-128"/>
                      </a:endParaRPr>
                    </a:p>
                  </a:txBody>
                  <a:tcPr anchor="ctr"/>
                </a:tc>
                <a:tc>
                  <a:txBody>
                    <a:bodyPr/>
                    <a:lstStyle/>
                    <a:p>
                      <a:pPr algn="ctr"/>
                      <a:r>
                        <a:rPr kumimoji="1" lang="ja-JP" altLang="en-US" sz="3200" dirty="0" smtClean="0">
                          <a:latin typeface="UD デジタル 教科書体 N-R" panose="02020400000000000000" pitchFamily="17" charset="-128"/>
                          <a:ea typeface="UD デジタル 教科書体 N-R" panose="02020400000000000000" pitchFamily="17" charset="-128"/>
                        </a:rPr>
                        <a:t>○</a:t>
                      </a:r>
                      <a:endParaRPr kumimoji="1" lang="ja-JP" altLang="en-US" sz="3200" dirty="0">
                        <a:latin typeface="UD デジタル 教科書体 N-R" panose="02020400000000000000" pitchFamily="17" charset="-128"/>
                        <a:ea typeface="UD デジタル 教科書体 N-R" panose="02020400000000000000" pitchFamily="17" charset="-128"/>
                      </a:endParaRPr>
                    </a:p>
                  </a:txBody>
                  <a:tcPr anchor="ctr"/>
                </a:tc>
                <a:extLst>
                  <a:ext uri="{0D108BD9-81ED-4DB2-BD59-A6C34878D82A}">
                    <a16:rowId xmlns:a16="http://schemas.microsoft.com/office/drawing/2014/main" xmlns="" val="10001"/>
                  </a:ext>
                </a:extLst>
              </a:tr>
              <a:tr h="545412">
                <a:tc>
                  <a:txBody>
                    <a:bodyPr/>
                    <a:lstStyle/>
                    <a:p>
                      <a:r>
                        <a:rPr kumimoji="1" lang="ja-JP" altLang="en-US" sz="3200" b="1" dirty="0" smtClean="0">
                          <a:latin typeface="UD デジタル 教科書体 N-R" panose="02020400000000000000" pitchFamily="17" charset="-128"/>
                          <a:ea typeface="UD デジタル 教科書体 N-R" panose="02020400000000000000" pitchFamily="17" charset="-128"/>
                        </a:rPr>
                        <a:t>便箋</a:t>
                      </a:r>
                      <a:endParaRPr kumimoji="1" lang="ja-JP" altLang="en-US" sz="3200" b="1" dirty="0">
                        <a:latin typeface="UD デジタル 教科書体 N-R" panose="02020400000000000000" pitchFamily="17" charset="-128"/>
                        <a:ea typeface="UD デジタル 教科書体 N-R" panose="02020400000000000000" pitchFamily="17" charset="-128"/>
                      </a:endParaRPr>
                    </a:p>
                  </a:txBody>
                  <a:tcPr anchor="ctr">
                    <a:solidFill>
                      <a:srgbClr val="C2D2EC"/>
                    </a:solidFill>
                  </a:tcPr>
                </a:tc>
                <a:tc>
                  <a:txBody>
                    <a:bodyPr/>
                    <a:lstStyle/>
                    <a:p>
                      <a:pPr algn="l"/>
                      <a:r>
                        <a:rPr kumimoji="1" lang="ja-JP" altLang="en-US" sz="3200" dirty="0" smtClean="0">
                          <a:latin typeface="UD デジタル 教科書体 N-R" panose="02020400000000000000" pitchFamily="17" charset="-128"/>
                          <a:ea typeface="UD デジタル 教科書体 N-R" panose="02020400000000000000" pitchFamily="17" charset="-128"/>
                        </a:rPr>
                        <a:t>紙</a:t>
                      </a:r>
                      <a:endParaRPr kumimoji="1" lang="ja-JP" altLang="en-US" sz="3200" dirty="0">
                        <a:latin typeface="UD デジタル 教科書体 N-R" panose="02020400000000000000" pitchFamily="17" charset="-128"/>
                        <a:ea typeface="UD デジタル 教科書体 N-R" panose="02020400000000000000" pitchFamily="17" charset="-128"/>
                      </a:endParaRPr>
                    </a:p>
                  </a:txBody>
                  <a:tcPr anchor="ctr">
                    <a:solidFill>
                      <a:srgbClr val="E2E9F6"/>
                    </a:solidFill>
                  </a:tcPr>
                </a:tc>
                <a:tc>
                  <a:txBody>
                    <a:bodyPr/>
                    <a:lstStyle/>
                    <a:p>
                      <a:pPr algn="ctr"/>
                      <a:r>
                        <a:rPr kumimoji="1" lang="ja-JP" altLang="en-US" sz="3200" dirty="0" smtClean="0">
                          <a:latin typeface="UD デジタル 教科書体 N-R" panose="02020400000000000000" pitchFamily="17" charset="-128"/>
                          <a:ea typeface="UD デジタル 教科書体 N-R" panose="02020400000000000000" pitchFamily="17" charset="-128"/>
                        </a:rPr>
                        <a:t>△</a:t>
                      </a:r>
                      <a:endParaRPr kumimoji="1" lang="ja-JP" altLang="en-US" sz="3200" dirty="0">
                        <a:latin typeface="UD デジタル 教科書体 N-R" panose="02020400000000000000" pitchFamily="17" charset="-128"/>
                        <a:ea typeface="UD デジタル 教科書体 N-R" panose="02020400000000000000" pitchFamily="17" charset="-128"/>
                      </a:endParaRPr>
                    </a:p>
                  </a:txBody>
                  <a:tcPr anchor="ctr">
                    <a:solidFill>
                      <a:srgbClr val="E2E9F6"/>
                    </a:solidFill>
                  </a:tcPr>
                </a:tc>
                <a:tc>
                  <a:txBody>
                    <a:bodyPr/>
                    <a:lstStyle/>
                    <a:p>
                      <a:pPr algn="ctr"/>
                      <a:r>
                        <a:rPr kumimoji="1" lang="ja-JP" altLang="en-US" sz="3200" dirty="0" smtClean="0">
                          <a:latin typeface="UD デジタル 教科書体 N-R" panose="02020400000000000000" pitchFamily="17" charset="-128"/>
                          <a:ea typeface="UD デジタル 教科書体 N-R" panose="02020400000000000000" pitchFamily="17" charset="-128"/>
                        </a:rPr>
                        <a:t>△</a:t>
                      </a:r>
                      <a:endParaRPr kumimoji="1" lang="ja-JP" altLang="en-US" sz="3200" dirty="0">
                        <a:latin typeface="UD デジタル 教科書体 N-R" panose="02020400000000000000" pitchFamily="17" charset="-128"/>
                        <a:ea typeface="UD デジタル 教科書体 N-R" panose="02020400000000000000" pitchFamily="17" charset="-128"/>
                      </a:endParaRPr>
                    </a:p>
                  </a:txBody>
                  <a:tcPr anchor="ctr">
                    <a:solidFill>
                      <a:srgbClr val="E2E9F6"/>
                    </a:solidFill>
                  </a:tcPr>
                </a:tc>
                <a:extLst>
                  <a:ext uri="{0D108BD9-81ED-4DB2-BD59-A6C34878D82A}">
                    <a16:rowId xmlns:a16="http://schemas.microsoft.com/office/drawing/2014/main" xmlns="" val="10002"/>
                  </a:ext>
                </a:extLst>
              </a:tr>
              <a:tr h="545412">
                <a:tc>
                  <a:txBody>
                    <a:bodyPr/>
                    <a:lstStyle/>
                    <a:p>
                      <a:r>
                        <a:rPr kumimoji="1" lang="en-US" altLang="ja-JP" sz="3200" b="1" dirty="0" smtClean="0">
                          <a:latin typeface="UD デジタル 教科書体 N-R" panose="02020400000000000000" pitchFamily="17" charset="-128"/>
                          <a:ea typeface="UD デジタル 教科書体 N-R" panose="02020400000000000000" pitchFamily="17" charset="-128"/>
                        </a:rPr>
                        <a:t>DVD-ROM</a:t>
                      </a:r>
                      <a:endParaRPr kumimoji="1" lang="ja-JP" altLang="en-US" sz="3200" b="1" dirty="0">
                        <a:latin typeface="UD デジタル 教科書体 N-R" panose="02020400000000000000" pitchFamily="17" charset="-128"/>
                        <a:ea typeface="UD デジタル 教科書体 N-R" panose="02020400000000000000" pitchFamily="17" charset="-128"/>
                      </a:endParaRPr>
                    </a:p>
                  </a:txBody>
                  <a:tcPr anchor="ctr">
                    <a:solidFill>
                      <a:srgbClr val="C2D2EC"/>
                    </a:solidFill>
                  </a:tcPr>
                </a:tc>
                <a:tc>
                  <a:txBody>
                    <a:bodyPr/>
                    <a:lstStyle/>
                    <a:p>
                      <a:pPr algn="l"/>
                      <a:r>
                        <a:rPr kumimoji="1" lang="ja-JP" altLang="en-US" sz="3200" dirty="0" smtClean="0">
                          <a:latin typeface="UD デジタル 教科書体 N-R" panose="02020400000000000000" pitchFamily="17" charset="-128"/>
                          <a:ea typeface="UD デジタル 教科書体 N-R" panose="02020400000000000000" pitchFamily="17" charset="-128"/>
                        </a:rPr>
                        <a:t>ポリカーボネート</a:t>
                      </a:r>
                      <a:endParaRPr kumimoji="1" lang="ja-JP" altLang="en-US" sz="3200" dirty="0">
                        <a:latin typeface="UD デジタル 教科書体 N-R" panose="02020400000000000000" pitchFamily="17" charset="-128"/>
                        <a:ea typeface="UD デジタル 教科書体 N-R" panose="02020400000000000000" pitchFamily="17" charset="-128"/>
                      </a:endParaRPr>
                    </a:p>
                  </a:txBody>
                  <a:tcPr anchor="ctr"/>
                </a:tc>
                <a:tc>
                  <a:txBody>
                    <a:bodyPr/>
                    <a:lstStyle/>
                    <a:p>
                      <a:pPr algn="ctr"/>
                      <a:r>
                        <a:rPr kumimoji="1" lang="ja-JP" altLang="en-US" sz="3200" dirty="0" smtClean="0">
                          <a:latin typeface="UD デジタル 教科書体 N-R" panose="02020400000000000000" pitchFamily="17" charset="-128"/>
                          <a:ea typeface="UD デジタル 教科書体 N-R" panose="02020400000000000000" pitchFamily="17" charset="-128"/>
                        </a:rPr>
                        <a:t>○</a:t>
                      </a:r>
                      <a:endParaRPr kumimoji="1" lang="ja-JP" altLang="en-US" sz="3200" dirty="0">
                        <a:latin typeface="UD デジタル 教科書体 N-R" panose="02020400000000000000" pitchFamily="17" charset="-128"/>
                        <a:ea typeface="UD デジタル 教科書体 N-R" panose="02020400000000000000" pitchFamily="17" charset="-128"/>
                      </a:endParaRPr>
                    </a:p>
                  </a:txBody>
                  <a:tcPr anchor="ctr"/>
                </a:tc>
                <a:tc>
                  <a:txBody>
                    <a:bodyPr/>
                    <a:lstStyle/>
                    <a:p>
                      <a:pPr algn="ctr"/>
                      <a:r>
                        <a:rPr kumimoji="1" lang="en-US" altLang="ja-JP" sz="3200" dirty="0" smtClean="0">
                          <a:latin typeface="UD デジタル 教科書体 N-R" panose="02020400000000000000" pitchFamily="17" charset="-128"/>
                          <a:ea typeface="UD デジタル 教科書体 N-R" panose="02020400000000000000" pitchFamily="17" charset="-128"/>
                        </a:rPr>
                        <a:t>×</a:t>
                      </a:r>
                      <a:endParaRPr kumimoji="1" lang="ja-JP" altLang="en-US" sz="3200" dirty="0">
                        <a:latin typeface="UD デジタル 教科書体 N-R" panose="02020400000000000000" pitchFamily="17" charset="-128"/>
                        <a:ea typeface="UD デジタル 教科書体 N-R" panose="02020400000000000000" pitchFamily="17" charset="-128"/>
                      </a:endParaRPr>
                    </a:p>
                  </a:txBody>
                  <a:tcPr anchor="ctr"/>
                </a:tc>
                <a:extLst>
                  <a:ext uri="{0D108BD9-81ED-4DB2-BD59-A6C34878D82A}">
                    <a16:rowId xmlns:a16="http://schemas.microsoft.com/office/drawing/2014/main" xmlns="" val="10003"/>
                  </a:ext>
                </a:extLst>
              </a:tr>
              <a:tr h="545412">
                <a:tc>
                  <a:txBody>
                    <a:bodyPr/>
                    <a:lstStyle/>
                    <a:p>
                      <a:r>
                        <a:rPr kumimoji="1" lang="ja-JP" altLang="en-US" sz="3200" b="1" dirty="0" smtClean="0">
                          <a:latin typeface="UD デジタル 教科書体 N-R" panose="02020400000000000000" pitchFamily="17" charset="-128"/>
                          <a:ea typeface="UD デジタル 教科書体 N-R" panose="02020400000000000000" pitchFamily="17" charset="-128"/>
                        </a:rPr>
                        <a:t>フラッシュメモリ</a:t>
                      </a:r>
                      <a:endParaRPr kumimoji="1" lang="ja-JP" altLang="en-US" sz="3200" b="1" dirty="0">
                        <a:latin typeface="UD デジタル 教科書体 N-R" panose="02020400000000000000" pitchFamily="17" charset="-128"/>
                        <a:ea typeface="UD デジタル 教科書体 N-R" panose="02020400000000000000" pitchFamily="17" charset="-128"/>
                      </a:endParaRPr>
                    </a:p>
                  </a:txBody>
                  <a:tcPr anchor="ctr">
                    <a:solidFill>
                      <a:srgbClr val="C2D2EC"/>
                    </a:solidFill>
                  </a:tcPr>
                </a:tc>
                <a:tc>
                  <a:txBody>
                    <a:bodyPr/>
                    <a:lstStyle/>
                    <a:p>
                      <a:pPr algn="l"/>
                      <a:r>
                        <a:rPr kumimoji="1" lang="ja-JP" altLang="en-US" sz="3200" dirty="0" smtClean="0">
                          <a:latin typeface="UD デジタル 教科書体 N-R" panose="02020400000000000000" pitchFamily="17" charset="-128"/>
                          <a:ea typeface="UD デジタル 教科書体 N-R" panose="02020400000000000000" pitchFamily="17" charset="-128"/>
                        </a:rPr>
                        <a:t>シリコン</a:t>
                      </a:r>
                      <a:endParaRPr kumimoji="1" lang="ja-JP" altLang="en-US" sz="3200" dirty="0">
                        <a:latin typeface="UD デジタル 教科書体 N-R" panose="02020400000000000000" pitchFamily="17" charset="-128"/>
                        <a:ea typeface="UD デジタル 教科書体 N-R" panose="02020400000000000000" pitchFamily="17" charset="-128"/>
                      </a:endParaRPr>
                    </a:p>
                  </a:txBody>
                  <a:tcPr anchor="ctr">
                    <a:solidFill>
                      <a:srgbClr val="E2E9F6"/>
                    </a:solidFill>
                  </a:tcPr>
                </a:tc>
                <a:tc>
                  <a:txBody>
                    <a:bodyPr/>
                    <a:lstStyle/>
                    <a:p>
                      <a:pPr algn="ctr"/>
                      <a:r>
                        <a:rPr kumimoji="1" lang="ja-JP" altLang="en-US" sz="3200" dirty="0" smtClean="0">
                          <a:latin typeface="UD デジタル 教科書体 N-R" panose="02020400000000000000" pitchFamily="17" charset="-128"/>
                          <a:ea typeface="UD デジタル 教科書体 N-R" panose="02020400000000000000" pitchFamily="17" charset="-128"/>
                        </a:rPr>
                        <a:t>○</a:t>
                      </a:r>
                      <a:endParaRPr kumimoji="1" lang="ja-JP" altLang="en-US" sz="3200" dirty="0">
                        <a:latin typeface="UD デジタル 教科書体 N-R" panose="02020400000000000000" pitchFamily="17" charset="-128"/>
                        <a:ea typeface="UD デジタル 教科書体 N-R" panose="02020400000000000000" pitchFamily="17" charset="-128"/>
                      </a:endParaRPr>
                    </a:p>
                  </a:txBody>
                  <a:tcPr anchor="ctr">
                    <a:solidFill>
                      <a:srgbClr val="E2E9F6"/>
                    </a:solidFill>
                  </a:tcPr>
                </a:tc>
                <a:tc>
                  <a:txBody>
                    <a:bodyPr/>
                    <a:lstStyle/>
                    <a:p>
                      <a:pPr algn="ctr"/>
                      <a:r>
                        <a:rPr kumimoji="1" lang="ja-JP" altLang="en-US" sz="3200" dirty="0" smtClean="0">
                          <a:latin typeface="UD デジタル 教科書体 N-R" panose="02020400000000000000" pitchFamily="17" charset="-128"/>
                          <a:ea typeface="UD デジタル 教科書体 N-R" panose="02020400000000000000" pitchFamily="17" charset="-128"/>
                        </a:rPr>
                        <a:t>○</a:t>
                      </a:r>
                      <a:endParaRPr kumimoji="1" lang="ja-JP" altLang="en-US" sz="3200" dirty="0">
                        <a:latin typeface="UD デジタル 教科書体 N-R" panose="02020400000000000000" pitchFamily="17" charset="-128"/>
                        <a:ea typeface="UD デジタル 教科書体 N-R" panose="02020400000000000000" pitchFamily="17" charset="-128"/>
                      </a:endParaRPr>
                    </a:p>
                  </a:txBody>
                  <a:tcPr anchor="ctr">
                    <a:solidFill>
                      <a:srgbClr val="E2E9F6"/>
                    </a:solidFill>
                  </a:tcPr>
                </a:tc>
                <a:extLst>
                  <a:ext uri="{0D108BD9-81ED-4DB2-BD59-A6C34878D82A}">
                    <a16:rowId xmlns:a16="http://schemas.microsoft.com/office/drawing/2014/main" xmlns="" val="10004"/>
                  </a:ext>
                </a:extLst>
              </a:tr>
              <a:tr h="545412">
                <a:tc>
                  <a:txBody>
                    <a:bodyPr/>
                    <a:lstStyle/>
                    <a:p>
                      <a:r>
                        <a:rPr kumimoji="1" lang="ja-JP" altLang="en-US" sz="3200" b="1" dirty="0" smtClean="0">
                          <a:latin typeface="UD デジタル 教科書体 N-R" panose="02020400000000000000" pitchFamily="17" charset="-128"/>
                          <a:ea typeface="UD デジタル 教科書体 N-R" panose="02020400000000000000" pitchFamily="17" charset="-128"/>
                        </a:rPr>
                        <a:t>ハードディスク</a:t>
                      </a:r>
                      <a:endParaRPr kumimoji="1" lang="ja-JP" altLang="en-US" sz="3200" b="1" dirty="0">
                        <a:latin typeface="UD デジタル 教科書体 N-R" panose="02020400000000000000" pitchFamily="17" charset="-128"/>
                        <a:ea typeface="UD デジタル 教科書体 N-R" panose="02020400000000000000" pitchFamily="17" charset="-128"/>
                      </a:endParaRPr>
                    </a:p>
                  </a:txBody>
                  <a:tcPr anchor="ctr">
                    <a:solidFill>
                      <a:srgbClr val="C2D2EC"/>
                    </a:solidFill>
                  </a:tcPr>
                </a:tc>
                <a:tc>
                  <a:txBody>
                    <a:bodyPr/>
                    <a:lstStyle/>
                    <a:p>
                      <a:pPr algn="l"/>
                      <a:r>
                        <a:rPr kumimoji="1" lang="ja-JP" altLang="en-US" sz="3200" dirty="0" smtClean="0">
                          <a:latin typeface="UD デジタル 教科書体 N-R" panose="02020400000000000000" pitchFamily="17" charset="-128"/>
                          <a:ea typeface="UD デジタル 教科書体 N-R" panose="02020400000000000000" pitchFamily="17" charset="-128"/>
                        </a:rPr>
                        <a:t>アルミニウムなど</a:t>
                      </a:r>
                      <a:endParaRPr kumimoji="1" lang="ja-JP" altLang="en-US" sz="3200" dirty="0">
                        <a:latin typeface="UD デジタル 教科書体 N-R" panose="02020400000000000000" pitchFamily="17" charset="-128"/>
                        <a:ea typeface="UD デジタル 教科書体 N-R" panose="02020400000000000000" pitchFamily="17" charset="-128"/>
                      </a:endParaRPr>
                    </a:p>
                  </a:txBody>
                  <a:tcPr anchor="ctr"/>
                </a:tc>
                <a:tc>
                  <a:txBody>
                    <a:bodyPr/>
                    <a:lstStyle/>
                    <a:p>
                      <a:pPr algn="ctr"/>
                      <a:r>
                        <a:rPr kumimoji="1" lang="ja-JP" altLang="en-US" sz="3200" dirty="0" smtClean="0">
                          <a:latin typeface="UD デジタル 教科書体 N-R" panose="02020400000000000000" pitchFamily="17" charset="-128"/>
                          <a:ea typeface="UD デジタル 教科書体 N-R" panose="02020400000000000000" pitchFamily="17" charset="-128"/>
                        </a:rPr>
                        <a:t>◎</a:t>
                      </a:r>
                      <a:endParaRPr kumimoji="1" lang="ja-JP" altLang="en-US" sz="3200" dirty="0">
                        <a:latin typeface="UD デジタル 教科書体 N-R" panose="02020400000000000000" pitchFamily="17" charset="-128"/>
                        <a:ea typeface="UD デジタル 教科書体 N-R" panose="02020400000000000000" pitchFamily="17" charset="-128"/>
                      </a:endParaRPr>
                    </a:p>
                  </a:txBody>
                  <a:tcPr anchor="ctr"/>
                </a:tc>
                <a:tc>
                  <a:txBody>
                    <a:bodyPr/>
                    <a:lstStyle/>
                    <a:p>
                      <a:pPr algn="ctr"/>
                      <a:r>
                        <a:rPr kumimoji="1" lang="ja-JP" altLang="en-US" sz="3200" dirty="0" smtClean="0">
                          <a:latin typeface="UD デジタル 教科書体 N-R" panose="02020400000000000000" pitchFamily="17" charset="-128"/>
                          <a:ea typeface="UD デジタル 教科書体 N-R" panose="02020400000000000000" pitchFamily="17" charset="-128"/>
                        </a:rPr>
                        <a:t>○</a:t>
                      </a:r>
                      <a:endParaRPr kumimoji="1" lang="ja-JP" altLang="en-US" sz="3200" dirty="0">
                        <a:latin typeface="UD デジタル 教科書体 N-R" panose="02020400000000000000" pitchFamily="17" charset="-128"/>
                        <a:ea typeface="UD デジタル 教科書体 N-R" panose="02020400000000000000" pitchFamily="17" charset="-128"/>
                      </a:endParaRPr>
                    </a:p>
                  </a:txBody>
                  <a:tcPr anchor="ct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21552774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lstStyle/>
          <a:p>
            <a:r>
              <a:rPr lang="ja-JP" altLang="ja-JP" dirty="0"/>
              <a:t>情報</a:t>
            </a:r>
            <a:r>
              <a:rPr lang="ja-JP" altLang="en-US" dirty="0"/>
              <a:t>の</a:t>
            </a:r>
            <a:r>
              <a:rPr lang="ja-JP" altLang="ja-JP" dirty="0"/>
              <a:t>伝達</a:t>
            </a:r>
            <a:endParaRPr lang="en-US" altLang="ja-JP" dirty="0"/>
          </a:p>
          <a:p>
            <a:pPr lvl="1"/>
            <a:r>
              <a:rPr lang="ja-JP" altLang="ja-JP" dirty="0"/>
              <a:t>送り手側でメディアに変換</a:t>
            </a:r>
            <a:r>
              <a:rPr lang="ja-JP" altLang="en-US" dirty="0"/>
              <a:t>→</a:t>
            </a:r>
            <a:r>
              <a:rPr lang="ja-JP" altLang="ja-JP" dirty="0"/>
              <a:t>メディアで送</a:t>
            </a:r>
            <a:r>
              <a:rPr lang="ja-JP" altLang="en-US" dirty="0"/>
              <a:t>る</a:t>
            </a:r>
            <a:r>
              <a:rPr lang="en-US" altLang="ja-JP" dirty="0"/>
              <a:t/>
            </a:r>
            <a:br>
              <a:rPr lang="en-US" altLang="ja-JP" dirty="0"/>
            </a:br>
            <a:r>
              <a:rPr lang="ja-JP" altLang="en-US" dirty="0"/>
              <a:t>→</a:t>
            </a:r>
            <a:r>
              <a:rPr lang="ja-JP" altLang="ja-JP" dirty="0"/>
              <a:t>受け手側でメディアから情報に変換</a:t>
            </a:r>
            <a:r>
              <a:rPr lang="en-US" altLang="ja-JP" dirty="0"/>
              <a:t/>
            </a:r>
            <a:br>
              <a:rPr lang="en-US" altLang="ja-JP" dirty="0"/>
            </a:br>
            <a:r>
              <a:rPr lang="ja-JP" altLang="ja-JP" dirty="0"/>
              <a:t>必ずしも送り手側と受け手側で情報が一致するとは限らない。</a:t>
            </a:r>
          </a:p>
          <a:p>
            <a:r>
              <a:rPr lang="en-US" altLang="ja-JP" dirty="0"/>
              <a:t> </a:t>
            </a:r>
          </a:p>
          <a:p>
            <a:endParaRPr lang="en-US" altLang="ja-JP" dirty="0"/>
          </a:p>
          <a:p>
            <a:endParaRPr lang="en-US" altLang="ja-JP" dirty="0"/>
          </a:p>
          <a:p>
            <a:endParaRPr lang="en-US" altLang="ja-JP" dirty="0"/>
          </a:p>
          <a:p>
            <a:endParaRPr lang="ja-JP" altLang="ja-JP" dirty="0"/>
          </a:p>
          <a:p>
            <a:endParaRPr lang="en-US" altLang="ja-JP" dirty="0"/>
          </a:p>
          <a:p>
            <a:endParaRPr lang="en-US" altLang="ja-JP" dirty="0"/>
          </a:p>
          <a:p>
            <a:endParaRPr lang="en-US" altLang="ja-JP" dirty="0"/>
          </a:p>
          <a:p>
            <a:endParaRPr lang="en-US" altLang="ja-JP" dirty="0"/>
          </a:p>
        </p:txBody>
      </p:sp>
      <p:sp>
        <p:nvSpPr>
          <p:cNvPr id="2" name="タイトル 1"/>
          <p:cNvSpPr>
            <a:spLocks noGrp="1"/>
          </p:cNvSpPr>
          <p:nvPr>
            <p:ph type="title"/>
          </p:nvPr>
        </p:nvSpPr>
        <p:spPr/>
        <p:txBody>
          <a:bodyPr/>
          <a:lstStyle/>
          <a:p>
            <a:r>
              <a:rPr lang="en-US" altLang="ja-JP" dirty="0"/>
              <a:t>2</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26</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a:t>02 </a:t>
            </a:r>
            <a:r>
              <a:rPr lang="ja-JP" altLang="en-US" dirty="0"/>
              <a:t>メディアとその特性</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dirty="0"/>
              <a:t>p5</a:t>
            </a:r>
            <a:endParaRPr lang="ja-JP" altLang="en-US" dirty="0"/>
          </a:p>
        </p:txBody>
      </p:sp>
      <p:sp>
        <p:nvSpPr>
          <p:cNvPr id="7" name="テキスト プレースホルダー 6"/>
          <p:cNvSpPr>
            <a:spLocks noGrp="1"/>
          </p:cNvSpPr>
          <p:nvPr>
            <p:ph type="body" sz="quarter" idx="15"/>
          </p:nvPr>
        </p:nvSpPr>
        <p:spPr/>
        <p:txBody>
          <a:bodyPr/>
          <a:lstStyle/>
          <a:p>
            <a:r>
              <a:rPr lang="ja-JP" altLang="en-US" dirty="0"/>
              <a:t>メディアと情報</a:t>
            </a:r>
          </a:p>
        </p:txBody>
      </p:sp>
      <p:pic>
        <p:nvPicPr>
          <p:cNvPr id="9" name="図 8"/>
          <p:cNvPicPr>
            <a:picLocks noChangeAspect="1"/>
          </p:cNvPicPr>
          <p:nvPr/>
        </p:nvPicPr>
        <p:blipFill>
          <a:blip r:embed="rId2"/>
          <a:stretch>
            <a:fillRect/>
          </a:stretch>
        </p:blipFill>
        <p:spPr>
          <a:xfrm>
            <a:off x="699996" y="3187837"/>
            <a:ext cx="10792009" cy="2685950"/>
          </a:xfrm>
          <a:prstGeom prst="rect">
            <a:avLst/>
          </a:prstGeom>
        </p:spPr>
      </p:pic>
      <p:sp>
        <p:nvSpPr>
          <p:cNvPr id="16" name="テキスト ボックス 15">
            <a:extLst>
              <a:ext uri="{FF2B5EF4-FFF2-40B4-BE49-F238E27FC236}">
                <a16:creationId xmlns:a16="http://schemas.microsoft.com/office/drawing/2014/main" xmlns="" id="{861FC4D9-4654-4D27-B1DA-D6BE2DA2AA30}"/>
              </a:ext>
            </a:extLst>
          </p:cNvPr>
          <p:cNvSpPr txBox="1"/>
          <p:nvPr/>
        </p:nvSpPr>
        <p:spPr>
          <a:xfrm>
            <a:off x="425394" y="5950288"/>
            <a:ext cx="11167607" cy="542584"/>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ja-JP" sz="3200" b="1"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rPr>
              <a:t>▲図</a:t>
            </a:r>
            <a:r>
              <a:rPr kumimoji="1" lang="en-US" altLang="ja-JP" sz="3200" b="1"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rPr>
              <a:t>2 </a:t>
            </a:r>
            <a:r>
              <a:rPr kumimoji="1" lang="ja-JP" altLang="ja-JP" sz="3200" b="1"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rPr>
              <a:t>情報の受け手は自分の知識や経験で情報を解釈する</a:t>
            </a:r>
            <a:endParaRPr kumimoji="1" lang="en-US" altLang="ja-JP" sz="3200" b="0"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endParaRPr>
          </a:p>
        </p:txBody>
      </p:sp>
    </p:spTree>
    <p:extLst>
      <p:ext uri="{BB962C8B-B14F-4D97-AF65-F5344CB8AC3E}">
        <p14:creationId xmlns:p14="http://schemas.microsoft.com/office/powerpoint/2010/main" val="12221461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lstStyle/>
          <a:p>
            <a:r>
              <a:rPr lang="ja-JP" altLang="ja-JP" dirty="0"/>
              <a:t>目的に合ったメディアを選択すること</a:t>
            </a:r>
            <a:r>
              <a:rPr lang="ja-JP" altLang="en-US" dirty="0"/>
              <a:t>が</a:t>
            </a:r>
            <a:r>
              <a:rPr lang="ja-JP" altLang="ja-JP" dirty="0"/>
              <a:t>重要</a:t>
            </a:r>
            <a:endParaRPr lang="en-US" altLang="ja-JP" dirty="0"/>
          </a:p>
          <a:p>
            <a:r>
              <a:rPr lang="ja-JP" altLang="ja-JP" dirty="0"/>
              <a:t>メディアの特性を考えて適しているのかを判断</a:t>
            </a:r>
            <a:endParaRPr lang="en-US" altLang="ja-JP" dirty="0"/>
          </a:p>
          <a:p>
            <a:pPr lvl="1"/>
            <a:r>
              <a:rPr lang="ja-JP" altLang="ja-JP" dirty="0"/>
              <a:t>どのメディアで表現</a:t>
            </a:r>
            <a:endParaRPr lang="en-US" altLang="ja-JP" dirty="0"/>
          </a:p>
          <a:p>
            <a:pPr lvl="1"/>
            <a:r>
              <a:rPr lang="ja-JP" altLang="ja-JP" dirty="0"/>
              <a:t>どのメディアで伝達</a:t>
            </a:r>
            <a:endParaRPr lang="en-US" altLang="ja-JP" dirty="0"/>
          </a:p>
          <a:p>
            <a:pPr lvl="1"/>
            <a:r>
              <a:rPr lang="ja-JP" altLang="ja-JP" dirty="0"/>
              <a:t>どのメディアで記録</a:t>
            </a:r>
            <a:endParaRPr lang="en-US" altLang="ja-JP" dirty="0"/>
          </a:p>
          <a:p>
            <a:endParaRPr lang="en-US" altLang="ja-JP" dirty="0"/>
          </a:p>
          <a:p>
            <a:endParaRPr lang="en-US" altLang="ja-JP" dirty="0"/>
          </a:p>
          <a:p>
            <a:endParaRPr lang="en-US" altLang="ja-JP" dirty="0"/>
          </a:p>
          <a:p>
            <a:endParaRPr lang="en-US" altLang="ja-JP" dirty="0"/>
          </a:p>
          <a:p>
            <a:endParaRPr lang="en-US" altLang="ja-JP" dirty="0"/>
          </a:p>
        </p:txBody>
      </p:sp>
      <p:sp>
        <p:nvSpPr>
          <p:cNvPr id="2" name="タイトル 1"/>
          <p:cNvSpPr>
            <a:spLocks noGrp="1"/>
          </p:cNvSpPr>
          <p:nvPr>
            <p:ph type="title"/>
          </p:nvPr>
        </p:nvSpPr>
        <p:spPr/>
        <p:txBody>
          <a:bodyPr/>
          <a:lstStyle/>
          <a:p>
            <a:r>
              <a:rPr lang="en-US" altLang="ja-JP"/>
              <a:t>2</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27</a:t>
            </a:fld>
            <a:endParaRPr lang="ja-JP" altLang="en-US"/>
          </a:p>
        </p:txBody>
      </p:sp>
      <p:sp>
        <p:nvSpPr>
          <p:cNvPr id="5"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02 </a:t>
            </a:r>
            <a:r>
              <a:rPr lang="ja-JP" altLang="en-US"/>
              <a:t>メディアとその特性</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a:t>p5</a:t>
            </a:r>
            <a:endParaRPr lang="ja-JP" altLang="en-US" dirty="0"/>
          </a:p>
        </p:txBody>
      </p:sp>
      <p:sp>
        <p:nvSpPr>
          <p:cNvPr id="7" name="テキスト プレースホルダー 6"/>
          <p:cNvSpPr>
            <a:spLocks noGrp="1"/>
          </p:cNvSpPr>
          <p:nvPr>
            <p:ph type="body" sz="quarter" idx="15"/>
          </p:nvPr>
        </p:nvSpPr>
        <p:spPr/>
        <p:txBody>
          <a:bodyPr/>
          <a:lstStyle/>
          <a:p>
            <a:r>
              <a:rPr lang="ja-JP" altLang="en-US"/>
              <a:t>メディアと情報</a:t>
            </a:r>
            <a:endParaRPr lang="ja-JP" altLang="en-US" dirty="0"/>
          </a:p>
        </p:txBody>
      </p:sp>
    </p:spTree>
    <p:extLst>
      <p:ext uri="{BB962C8B-B14F-4D97-AF65-F5344CB8AC3E}">
        <p14:creationId xmlns:p14="http://schemas.microsoft.com/office/powerpoint/2010/main" val="11152923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28</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情報社会　</a:t>
            </a:r>
            <a:r>
              <a:rPr lang="en-US" altLang="ja-JP" dirty="0"/>
              <a:t>02 </a:t>
            </a:r>
            <a:r>
              <a:rPr lang="ja-JP" altLang="en-US" dirty="0"/>
              <a:t>メディアとその特性</a:t>
            </a:r>
          </a:p>
        </p:txBody>
      </p:sp>
      <p:sp>
        <p:nvSpPr>
          <p:cNvPr id="5" name="テキスト プレースホルダー 4"/>
          <p:cNvSpPr>
            <a:spLocks noGrp="1"/>
          </p:cNvSpPr>
          <p:nvPr>
            <p:ph type="body" sz="quarter" idx="14"/>
          </p:nvPr>
        </p:nvSpPr>
        <p:spPr/>
        <p:txBody>
          <a:bodyPr/>
          <a:lstStyle/>
          <a:p>
            <a:r>
              <a:rPr lang="en-US" altLang="ja-JP" dirty="0"/>
              <a:t>p5</a:t>
            </a:r>
            <a:endParaRPr kumimoji="1" lang="ja-JP" altLang="en-US" dirty="0"/>
          </a:p>
        </p:txBody>
      </p:sp>
      <p:sp>
        <p:nvSpPr>
          <p:cNvPr id="6" name="テキスト プレースホルダー 5"/>
          <p:cNvSpPr>
            <a:spLocks noGrp="1"/>
          </p:cNvSpPr>
          <p:nvPr>
            <p:ph type="body" sz="quarter" idx="15"/>
          </p:nvPr>
        </p:nvSpPr>
        <p:spPr>
          <a:xfrm>
            <a:off x="365760" y="979696"/>
            <a:ext cx="11460480" cy="3069789"/>
          </a:xfrm>
        </p:spPr>
        <p:txBody>
          <a:bodyPr>
            <a:normAutofit/>
          </a:bodyPr>
          <a:lstStyle/>
          <a:p>
            <a:r>
              <a:rPr lang="ja-JP" altLang="ja-JP" dirty="0"/>
              <a:t>人に連絡を取る手段として，さまざまなメディアがある。</a:t>
            </a:r>
          </a:p>
          <a:p>
            <a:r>
              <a:rPr lang="ja-JP" altLang="ja-JP" dirty="0"/>
              <a:t>次の場面に適したメディアを考えなさい。</a:t>
            </a:r>
          </a:p>
          <a:p>
            <a:r>
              <a:rPr lang="ja-JP" altLang="ja-JP" dirty="0"/>
              <a:t>①災害時に至急家族と連絡を取りたい。</a:t>
            </a:r>
          </a:p>
          <a:p>
            <a:pPr marL="449263" indent="-449263"/>
            <a:r>
              <a:rPr lang="ja-JP" altLang="ja-JP" dirty="0"/>
              <a:t>②来月の部活動の試合日時が変わったので，部員に連絡したい。</a:t>
            </a:r>
          </a:p>
        </p:txBody>
      </p:sp>
      <p:sp>
        <p:nvSpPr>
          <p:cNvPr id="7" name="タイトル 6"/>
          <p:cNvSpPr>
            <a:spLocks noGrp="1"/>
          </p:cNvSpPr>
          <p:nvPr>
            <p:ph type="title"/>
          </p:nvPr>
        </p:nvSpPr>
        <p:spPr/>
        <p:txBody>
          <a:bodyPr/>
          <a:lstStyle/>
          <a:p>
            <a:r>
              <a:rPr lang="ja-JP" altLang="en-US" dirty="0"/>
              <a:t>問題</a:t>
            </a:r>
            <a:r>
              <a:rPr lang="en-US" altLang="ja-JP" dirty="0"/>
              <a:t>2</a:t>
            </a:r>
            <a:endParaRPr kumimoji="1" lang="ja-JP" altLang="en-US" dirty="0"/>
          </a:p>
        </p:txBody>
      </p:sp>
    </p:spTree>
    <p:extLst>
      <p:ext uri="{BB962C8B-B14F-4D97-AF65-F5344CB8AC3E}">
        <p14:creationId xmlns:p14="http://schemas.microsoft.com/office/powerpoint/2010/main" val="14747953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29</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情報社会　</a:t>
            </a:r>
            <a:r>
              <a:rPr lang="en-US" altLang="ja-JP" dirty="0"/>
              <a:t>02 </a:t>
            </a:r>
            <a:r>
              <a:rPr lang="ja-JP" altLang="en-US" dirty="0"/>
              <a:t>メディアとその特性</a:t>
            </a:r>
          </a:p>
        </p:txBody>
      </p:sp>
      <p:sp>
        <p:nvSpPr>
          <p:cNvPr id="5" name="テキスト プレースホルダー 4"/>
          <p:cNvSpPr>
            <a:spLocks noGrp="1"/>
          </p:cNvSpPr>
          <p:nvPr>
            <p:ph type="body" sz="quarter" idx="14"/>
          </p:nvPr>
        </p:nvSpPr>
        <p:spPr/>
        <p:txBody>
          <a:bodyPr/>
          <a:lstStyle/>
          <a:p>
            <a:r>
              <a:rPr lang="en-US" altLang="ja-JP" dirty="0"/>
              <a:t>p5</a:t>
            </a:r>
            <a:endParaRPr kumimoji="1" lang="ja-JP" altLang="en-US" dirty="0"/>
          </a:p>
        </p:txBody>
      </p:sp>
      <p:sp>
        <p:nvSpPr>
          <p:cNvPr id="6" name="テキスト プレースホルダー 5"/>
          <p:cNvSpPr>
            <a:spLocks noGrp="1"/>
          </p:cNvSpPr>
          <p:nvPr>
            <p:ph type="body" sz="quarter" idx="15"/>
          </p:nvPr>
        </p:nvSpPr>
        <p:spPr>
          <a:xfrm>
            <a:off x="365760" y="979696"/>
            <a:ext cx="11460480" cy="3069789"/>
          </a:xfrm>
        </p:spPr>
        <p:txBody>
          <a:bodyPr>
            <a:normAutofit/>
          </a:bodyPr>
          <a:lstStyle/>
          <a:p>
            <a:r>
              <a:rPr lang="ja-JP" altLang="ja-JP" dirty="0"/>
              <a:t>人に連絡を取る手段として，さまざまなメディアがある。</a:t>
            </a:r>
          </a:p>
          <a:p>
            <a:r>
              <a:rPr lang="ja-JP" altLang="ja-JP" dirty="0"/>
              <a:t>次の場面に適したメディアを考えなさい。</a:t>
            </a:r>
          </a:p>
          <a:p>
            <a:r>
              <a:rPr lang="ja-JP" altLang="ja-JP" dirty="0"/>
              <a:t>①災害時に至急家族と連絡を取りたい。</a:t>
            </a:r>
          </a:p>
          <a:p>
            <a:pPr marL="449263" indent="-449263"/>
            <a:r>
              <a:rPr lang="ja-JP" altLang="ja-JP" dirty="0"/>
              <a:t>②来月の部活動の試合日時が変わったので，部員に連絡したい。</a:t>
            </a:r>
          </a:p>
        </p:txBody>
      </p:sp>
      <p:sp>
        <p:nvSpPr>
          <p:cNvPr id="7" name="タイトル 6"/>
          <p:cNvSpPr>
            <a:spLocks noGrp="1"/>
          </p:cNvSpPr>
          <p:nvPr>
            <p:ph type="title"/>
          </p:nvPr>
        </p:nvSpPr>
        <p:spPr/>
        <p:txBody>
          <a:bodyPr/>
          <a:lstStyle/>
          <a:p>
            <a:r>
              <a:rPr lang="ja-JP" altLang="en-US" dirty="0"/>
              <a:t>問題</a:t>
            </a:r>
            <a:r>
              <a:rPr lang="en-US" altLang="ja-JP" dirty="0"/>
              <a:t>2</a:t>
            </a:r>
            <a:endParaRPr kumimoji="1" lang="ja-JP" altLang="en-US" dirty="0"/>
          </a:p>
        </p:txBody>
      </p:sp>
      <p:sp>
        <p:nvSpPr>
          <p:cNvPr id="2" name="コンテンツ プレースホルダー 1"/>
          <p:cNvSpPr>
            <a:spLocks noGrp="1"/>
          </p:cNvSpPr>
          <p:nvPr>
            <p:ph idx="1"/>
          </p:nvPr>
        </p:nvSpPr>
        <p:spPr>
          <a:xfrm>
            <a:off x="365760" y="4215740"/>
            <a:ext cx="11460480" cy="2140613"/>
          </a:xfrm>
        </p:spPr>
        <p:txBody>
          <a:bodyPr/>
          <a:lstStyle/>
          <a:p>
            <a:r>
              <a:rPr lang="en-US" altLang="ja-JP" dirty="0"/>
              <a:t>①</a:t>
            </a:r>
            <a:r>
              <a:rPr lang="ja-JP" altLang="ja-JP" dirty="0"/>
              <a:t>電話，</a:t>
            </a:r>
            <a:r>
              <a:rPr lang="en-US" altLang="ja-JP" dirty="0"/>
              <a:t>SNS</a:t>
            </a:r>
            <a:r>
              <a:rPr lang="ja-JP" altLang="ja-JP" dirty="0"/>
              <a:t>など。</a:t>
            </a:r>
            <a:endParaRPr lang="en-US" altLang="ja-JP" dirty="0"/>
          </a:p>
          <a:p>
            <a:r>
              <a:rPr lang="en-US" altLang="ja-JP" dirty="0"/>
              <a:t>②SNS</a:t>
            </a:r>
            <a:r>
              <a:rPr lang="ja-JP" altLang="ja-JP" dirty="0" err="1"/>
              <a:t>，</a:t>
            </a:r>
            <a:r>
              <a:rPr lang="ja-JP" altLang="ja-JP" dirty="0"/>
              <a:t>電子メール，手紙など。</a:t>
            </a:r>
            <a:endParaRPr kumimoji="1" lang="ja-JP" altLang="en-US" dirty="0"/>
          </a:p>
        </p:txBody>
      </p:sp>
    </p:spTree>
    <p:extLst>
      <p:ext uri="{BB962C8B-B14F-4D97-AF65-F5344CB8AC3E}">
        <p14:creationId xmlns:p14="http://schemas.microsoft.com/office/powerpoint/2010/main" val="20991811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3341DCAC-D657-49AC-AFA1-66DB296B9906}" type="slidenum">
              <a:rPr lang="ja-JP" altLang="en-US" smtClean="0"/>
              <a:pPr/>
              <a:t>3</a:t>
            </a:fld>
            <a:endParaRPr lang="ja-JP" altLang="en-US"/>
          </a:p>
        </p:txBody>
      </p:sp>
      <p:sp>
        <p:nvSpPr>
          <p:cNvPr id="3" name="テキスト プレースホルダー 2"/>
          <p:cNvSpPr>
            <a:spLocks noGrp="1"/>
          </p:cNvSpPr>
          <p:nvPr>
            <p:ph type="body" sz="quarter" idx="14"/>
          </p:nvPr>
        </p:nvSpPr>
        <p:spPr/>
        <p:txBody>
          <a:bodyPr/>
          <a:lstStyle/>
          <a:p>
            <a:r>
              <a:rPr kumimoji="1" lang="en-US" altLang="ja-JP" dirty="0"/>
              <a:t>p1</a:t>
            </a:r>
            <a:endParaRPr kumimoji="1" lang="ja-JP" altLang="en-US" dirty="0"/>
          </a:p>
        </p:txBody>
      </p:sp>
      <p:sp>
        <p:nvSpPr>
          <p:cNvPr id="28" name="テキスト プレースホルダー 27"/>
          <p:cNvSpPr>
            <a:spLocks noGrp="1"/>
          </p:cNvSpPr>
          <p:nvPr>
            <p:ph type="body" sz="quarter" idx="35"/>
          </p:nvPr>
        </p:nvSpPr>
        <p:spPr/>
        <p:txBody>
          <a:bodyPr/>
          <a:lstStyle/>
          <a:p>
            <a:r>
              <a:rPr kumimoji="1" lang="ja-JP" altLang="en-US" dirty="0"/>
              <a:t>情報</a:t>
            </a:r>
            <a:r>
              <a:rPr lang="ja-JP" altLang="en-US" dirty="0"/>
              <a:t>社会</a:t>
            </a:r>
            <a:endParaRPr kumimoji="1" lang="ja-JP" altLang="en-US" dirty="0"/>
          </a:p>
        </p:txBody>
      </p:sp>
      <p:sp>
        <p:nvSpPr>
          <p:cNvPr id="29" name="テキスト プレースホルダー 4"/>
          <p:cNvSpPr>
            <a:spLocks noGrp="1"/>
          </p:cNvSpPr>
          <p:nvPr>
            <p:ph type="body" sz="quarter" idx="15"/>
          </p:nvPr>
        </p:nvSpPr>
        <p:spPr>
          <a:xfrm>
            <a:off x="718417" y="3085691"/>
            <a:ext cx="687340" cy="380969"/>
          </a:xfrm>
        </p:spPr>
        <p:txBody>
          <a:bodyPr/>
          <a:lstStyle/>
          <a:p>
            <a:r>
              <a:rPr kumimoji="1" lang="en-US" altLang="ja-JP" dirty="0"/>
              <a:t>02</a:t>
            </a:r>
            <a:endParaRPr kumimoji="1" lang="ja-JP" altLang="en-US" dirty="0"/>
          </a:p>
        </p:txBody>
      </p:sp>
      <p:sp>
        <p:nvSpPr>
          <p:cNvPr id="30" name="テキスト プレースホルダー 5"/>
          <p:cNvSpPr>
            <a:spLocks noGrp="1"/>
          </p:cNvSpPr>
          <p:nvPr>
            <p:ph type="body" sz="quarter" idx="16"/>
          </p:nvPr>
        </p:nvSpPr>
        <p:spPr>
          <a:xfrm>
            <a:off x="1487164" y="3081468"/>
            <a:ext cx="4332301" cy="380969"/>
          </a:xfrm>
        </p:spPr>
        <p:txBody>
          <a:bodyPr/>
          <a:lstStyle/>
          <a:p>
            <a:r>
              <a:rPr lang="ja-JP" altLang="ja-JP" dirty="0"/>
              <a:t>メディアとその特性</a:t>
            </a:r>
            <a:endParaRPr kumimoji="1" lang="ja-JP" altLang="en-US" dirty="0"/>
          </a:p>
        </p:txBody>
      </p:sp>
      <p:sp>
        <p:nvSpPr>
          <p:cNvPr id="31" name="テキスト プレースホルダー 6"/>
          <p:cNvSpPr>
            <a:spLocks noGrp="1"/>
          </p:cNvSpPr>
          <p:nvPr>
            <p:ph type="body" sz="quarter" idx="18"/>
          </p:nvPr>
        </p:nvSpPr>
        <p:spPr>
          <a:xfrm>
            <a:off x="1487164" y="3754739"/>
            <a:ext cx="4332301" cy="380969"/>
          </a:xfrm>
        </p:spPr>
        <p:txBody>
          <a:bodyPr/>
          <a:lstStyle/>
          <a:p>
            <a:r>
              <a:rPr lang="ja-JP" altLang="ja-JP" dirty="0"/>
              <a:t>問題を解決する方法</a:t>
            </a:r>
            <a:endParaRPr kumimoji="1" lang="ja-JP" altLang="en-US" dirty="0"/>
          </a:p>
        </p:txBody>
      </p:sp>
      <p:sp>
        <p:nvSpPr>
          <p:cNvPr id="32" name="テキスト プレースホルダー 7"/>
          <p:cNvSpPr>
            <a:spLocks noGrp="1"/>
          </p:cNvSpPr>
          <p:nvPr>
            <p:ph type="body" sz="quarter" idx="20"/>
          </p:nvPr>
        </p:nvSpPr>
        <p:spPr>
          <a:xfrm>
            <a:off x="1487164" y="4443940"/>
            <a:ext cx="4332301" cy="380969"/>
          </a:xfrm>
        </p:spPr>
        <p:txBody>
          <a:bodyPr/>
          <a:lstStyle/>
          <a:p>
            <a:r>
              <a:rPr lang="ja-JP" altLang="ja-JP" dirty="0"/>
              <a:t>情報の収集と分析</a:t>
            </a:r>
            <a:endParaRPr kumimoji="1" lang="ja-JP" altLang="en-US" dirty="0"/>
          </a:p>
        </p:txBody>
      </p:sp>
      <p:sp>
        <p:nvSpPr>
          <p:cNvPr id="33" name="テキスト プレースホルダー 8"/>
          <p:cNvSpPr>
            <a:spLocks noGrp="1"/>
          </p:cNvSpPr>
          <p:nvPr>
            <p:ph type="body" sz="quarter" idx="22"/>
          </p:nvPr>
        </p:nvSpPr>
        <p:spPr>
          <a:xfrm>
            <a:off x="1487164" y="5114159"/>
            <a:ext cx="4332301" cy="380969"/>
          </a:xfrm>
        </p:spPr>
        <p:txBody>
          <a:bodyPr/>
          <a:lstStyle/>
          <a:p>
            <a:r>
              <a:rPr lang="ja-JP" altLang="ja-JP" dirty="0"/>
              <a:t>解決方法の考案</a:t>
            </a:r>
            <a:endParaRPr kumimoji="1" lang="ja-JP" altLang="en-US" dirty="0"/>
          </a:p>
        </p:txBody>
      </p:sp>
      <p:sp>
        <p:nvSpPr>
          <p:cNvPr id="34" name="テキスト プレースホルダー 9"/>
          <p:cNvSpPr>
            <a:spLocks noGrp="1"/>
          </p:cNvSpPr>
          <p:nvPr>
            <p:ph type="body" sz="quarter" idx="24"/>
          </p:nvPr>
        </p:nvSpPr>
        <p:spPr>
          <a:xfrm>
            <a:off x="1487164" y="5806369"/>
            <a:ext cx="4332301" cy="380969"/>
          </a:xfrm>
        </p:spPr>
        <p:txBody>
          <a:bodyPr/>
          <a:lstStyle/>
          <a:p>
            <a:r>
              <a:rPr lang="ja-JP" altLang="ja-JP" dirty="0"/>
              <a:t>知的財産</a:t>
            </a:r>
            <a:endParaRPr kumimoji="1" lang="ja-JP" altLang="en-US" dirty="0"/>
          </a:p>
        </p:txBody>
      </p:sp>
      <p:sp>
        <p:nvSpPr>
          <p:cNvPr id="35" name="テキスト プレースホルダー 10"/>
          <p:cNvSpPr>
            <a:spLocks noGrp="1"/>
          </p:cNvSpPr>
          <p:nvPr>
            <p:ph type="body" sz="quarter" idx="50"/>
          </p:nvPr>
        </p:nvSpPr>
        <p:spPr>
          <a:xfrm>
            <a:off x="7104195" y="3072987"/>
            <a:ext cx="4332301" cy="380969"/>
          </a:xfrm>
        </p:spPr>
        <p:txBody>
          <a:bodyPr/>
          <a:lstStyle/>
          <a:p>
            <a:r>
              <a:rPr lang="ja-JP" altLang="ja-JP" dirty="0"/>
              <a:t>情報セキュリティ</a:t>
            </a:r>
            <a:endParaRPr kumimoji="1" lang="ja-JP" altLang="en-US" dirty="0"/>
          </a:p>
        </p:txBody>
      </p:sp>
      <p:sp>
        <p:nvSpPr>
          <p:cNvPr id="36" name="テキスト プレースホルダー 11"/>
          <p:cNvSpPr>
            <a:spLocks noGrp="1"/>
          </p:cNvSpPr>
          <p:nvPr>
            <p:ph type="body" sz="quarter" idx="51"/>
          </p:nvPr>
        </p:nvSpPr>
        <p:spPr>
          <a:xfrm>
            <a:off x="7104195" y="3746258"/>
            <a:ext cx="4332301" cy="380969"/>
          </a:xfrm>
        </p:spPr>
        <p:txBody>
          <a:bodyPr/>
          <a:lstStyle/>
          <a:p>
            <a:r>
              <a:rPr lang="ja-JP" altLang="ja-JP" dirty="0"/>
              <a:t>情報モラルと個人の責任</a:t>
            </a:r>
            <a:endParaRPr kumimoji="1" lang="ja-JP" altLang="en-US" dirty="0"/>
          </a:p>
        </p:txBody>
      </p:sp>
      <p:sp>
        <p:nvSpPr>
          <p:cNvPr id="37" name="テキスト プレースホルダー 12"/>
          <p:cNvSpPr>
            <a:spLocks noGrp="1"/>
          </p:cNvSpPr>
          <p:nvPr>
            <p:ph type="body" sz="quarter" idx="52"/>
          </p:nvPr>
        </p:nvSpPr>
        <p:spPr>
          <a:xfrm>
            <a:off x="7104195" y="4435459"/>
            <a:ext cx="4332301" cy="380969"/>
          </a:xfrm>
        </p:spPr>
        <p:txBody>
          <a:bodyPr/>
          <a:lstStyle/>
          <a:p>
            <a:r>
              <a:rPr lang="ja-JP" altLang="ja-JP" dirty="0"/>
              <a:t>情報技術の進歩と役割</a:t>
            </a:r>
            <a:endParaRPr kumimoji="1" lang="ja-JP" altLang="en-US" dirty="0"/>
          </a:p>
        </p:txBody>
      </p:sp>
      <p:sp>
        <p:nvSpPr>
          <p:cNvPr id="38" name="テキスト プレースホルダー 13"/>
          <p:cNvSpPr>
            <a:spLocks noGrp="1"/>
          </p:cNvSpPr>
          <p:nvPr>
            <p:ph type="body" sz="quarter" idx="53"/>
          </p:nvPr>
        </p:nvSpPr>
        <p:spPr>
          <a:xfrm>
            <a:off x="7104195" y="5105678"/>
            <a:ext cx="4332301" cy="380969"/>
          </a:xfrm>
        </p:spPr>
        <p:txBody>
          <a:bodyPr/>
          <a:lstStyle/>
          <a:p>
            <a:r>
              <a:rPr lang="ja-JP" altLang="ja-JP" spc="-150" dirty="0"/>
              <a:t>情報技術が社会に与える光と影</a:t>
            </a:r>
            <a:endParaRPr lang="ja-JP" altLang="en-US" spc="-150" dirty="0"/>
          </a:p>
        </p:txBody>
      </p:sp>
      <p:sp>
        <p:nvSpPr>
          <p:cNvPr id="39" name="テキスト プレースホルダー 15"/>
          <p:cNvSpPr>
            <a:spLocks noGrp="1"/>
          </p:cNvSpPr>
          <p:nvPr>
            <p:ph type="body" sz="quarter" idx="55"/>
          </p:nvPr>
        </p:nvSpPr>
        <p:spPr>
          <a:xfrm>
            <a:off x="718417" y="2408197"/>
            <a:ext cx="687340" cy="380969"/>
          </a:xfrm>
        </p:spPr>
        <p:txBody>
          <a:bodyPr/>
          <a:lstStyle/>
          <a:p>
            <a:r>
              <a:rPr kumimoji="1" lang="en-US" altLang="ja-JP" dirty="0"/>
              <a:t>01</a:t>
            </a:r>
            <a:endParaRPr kumimoji="1" lang="ja-JP" altLang="en-US" dirty="0"/>
          </a:p>
        </p:txBody>
      </p:sp>
      <p:sp>
        <p:nvSpPr>
          <p:cNvPr id="40" name="テキスト プレースホルダー 16"/>
          <p:cNvSpPr>
            <a:spLocks noGrp="1"/>
          </p:cNvSpPr>
          <p:nvPr>
            <p:ph type="body" sz="quarter" idx="56"/>
          </p:nvPr>
        </p:nvSpPr>
        <p:spPr>
          <a:xfrm>
            <a:off x="1487164" y="2403974"/>
            <a:ext cx="4332301" cy="380969"/>
          </a:xfrm>
        </p:spPr>
        <p:txBody>
          <a:bodyPr/>
          <a:lstStyle/>
          <a:p>
            <a:r>
              <a:rPr lang="ja-JP" altLang="ja-JP" dirty="0"/>
              <a:t>情報とその特性</a:t>
            </a:r>
            <a:endParaRPr kumimoji="1" lang="ja-JP" altLang="en-US" dirty="0"/>
          </a:p>
        </p:txBody>
      </p:sp>
      <p:sp>
        <p:nvSpPr>
          <p:cNvPr id="41" name="テキスト プレースホルダー 17"/>
          <p:cNvSpPr>
            <a:spLocks noGrp="1"/>
          </p:cNvSpPr>
          <p:nvPr>
            <p:ph type="body" sz="quarter" idx="57"/>
          </p:nvPr>
        </p:nvSpPr>
        <p:spPr>
          <a:xfrm>
            <a:off x="7104195" y="2395493"/>
            <a:ext cx="4332301" cy="380969"/>
          </a:xfrm>
        </p:spPr>
        <p:txBody>
          <a:bodyPr/>
          <a:lstStyle/>
          <a:p>
            <a:r>
              <a:rPr lang="ja-JP" altLang="ja-JP" dirty="0"/>
              <a:t>個人情報</a:t>
            </a:r>
            <a:endParaRPr kumimoji="1" lang="ja-JP" altLang="en-US" dirty="0"/>
          </a:p>
        </p:txBody>
      </p:sp>
      <p:sp>
        <p:nvSpPr>
          <p:cNvPr id="42" name="テキスト プレースホルダー 18"/>
          <p:cNvSpPr>
            <a:spLocks noGrp="1"/>
          </p:cNvSpPr>
          <p:nvPr>
            <p:ph type="body" sz="quarter" idx="58"/>
          </p:nvPr>
        </p:nvSpPr>
        <p:spPr>
          <a:xfrm>
            <a:off x="718417" y="3763185"/>
            <a:ext cx="687340" cy="380969"/>
          </a:xfrm>
        </p:spPr>
        <p:txBody>
          <a:bodyPr/>
          <a:lstStyle/>
          <a:p>
            <a:r>
              <a:rPr kumimoji="1" lang="en-US" altLang="ja-JP" dirty="0"/>
              <a:t>03</a:t>
            </a:r>
            <a:endParaRPr kumimoji="1" lang="ja-JP" altLang="en-US" dirty="0"/>
          </a:p>
        </p:txBody>
      </p:sp>
      <p:sp>
        <p:nvSpPr>
          <p:cNvPr id="43" name="テキスト プレースホルダー 19"/>
          <p:cNvSpPr>
            <a:spLocks noGrp="1"/>
          </p:cNvSpPr>
          <p:nvPr>
            <p:ph type="body" sz="quarter" idx="59"/>
          </p:nvPr>
        </p:nvSpPr>
        <p:spPr>
          <a:xfrm>
            <a:off x="718417" y="4440882"/>
            <a:ext cx="687340" cy="380969"/>
          </a:xfrm>
        </p:spPr>
        <p:txBody>
          <a:bodyPr/>
          <a:lstStyle/>
          <a:p>
            <a:r>
              <a:rPr kumimoji="1" lang="en-US" altLang="ja-JP" dirty="0"/>
              <a:t>04</a:t>
            </a:r>
            <a:endParaRPr kumimoji="1" lang="ja-JP" altLang="en-US" dirty="0"/>
          </a:p>
        </p:txBody>
      </p:sp>
      <p:sp>
        <p:nvSpPr>
          <p:cNvPr id="44" name="テキスト プレースホルダー 20"/>
          <p:cNvSpPr>
            <a:spLocks noGrp="1"/>
          </p:cNvSpPr>
          <p:nvPr>
            <p:ph type="body" sz="quarter" idx="60"/>
          </p:nvPr>
        </p:nvSpPr>
        <p:spPr>
          <a:xfrm>
            <a:off x="718417" y="5103828"/>
            <a:ext cx="687340" cy="380969"/>
          </a:xfrm>
        </p:spPr>
        <p:txBody>
          <a:bodyPr/>
          <a:lstStyle/>
          <a:p>
            <a:r>
              <a:rPr kumimoji="1" lang="en-US" altLang="ja-JP" dirty="0"/>
              <a:t>05</a:t>
            </a:r>
            <a:endParaRPr kumimoji="1" lang="ja-JP" altLang="en-US" dirty="0"/>
          </a:p>
        </p:txBody>
      </p:sp>
      <p:sp>
        <p:nvSpPr>
          <p:cNvPr id="45" name="テキスト プレースホルダー 21"/>
          <p:cNvSpPr>
            <a:spLocks noGrp="1"/>
          </p:cNvSpPr>
          <p:nvPr>
            <p:ph type="body" sz="quarter" idx="61"/>
          </p:nvPr>
        </p:nvSpPr>
        <p:spPr>
          <a:xfrm>
            <a:off x="718417" y="5811991"/>
            <a:ext cx="687340" cy="380969"/>
          </a:xfrm>
        </p:spPr>
        <p:txBody>
          <a:bodyPr/>
          <a:lstStyle/>
          <a:p>
            <a:r>
              <a:rPr kumimoji="1" lang="en-US" altLang="ja-JP" dirty="0"/>
              <a:t>06</a:t>
            </a:r>
            <a:endParaRPr kumimoji="1" lang="ja-JP" altLang="en-US" dirty="0"/>
          </a:p>
        </p:txBody>
      </p:sp>
      <p:sp>
        <p:nvSpPr>
          <p:cNvPr id="46" name="テキスト プレースホルダー 22"/>
          <p:cNvSpPr>
            <a:spLocks noGrp="1"/>
          </p:cNvSpPr>
          <p:nvPr>
            <p:ph type="body" sz="quarter" idx="62"/>
          </p:nvPr>
        </p:nvSpPr>
        <p:spPr>
          <a:xfrm>
            <a:off x="6338349" y="3072987"/>
            <a:ext cx="687340" cy="380969"/>
          </a:xfrm>
        </p:spPr>
        <p:txBody>
          <a:bodyPr/>
          <a:lstStyle/>
          <a:p>
            <a:r>
              <a:rPr kumimoji="1" lang="en-US" altLang="ja-JP" dirty="0"/>
              <a:t>08</a:t>
            </a:r>
            <a:endParaRPr kumimoji="1" lang="ja-JP" altLang="en-US" dirty="0"/>
          </a:p>
        </p:txBody>
      </p:sp>
      <p:sp>
        <p:nvSpPr>
          <p:cNvPr id="47" name="テキスト プレースホルダー 23"/>
          <p:cNvSpPr>
            <a:spLocks noGrp="1"/>
          </p:cNvSpPr>
          <p:nvPr>
            <p:ph type="body" sz="quarter" idx="63"/>
          </p:nvPr>
        </p:nvSpPr>
        <p:spPr>
          <a:xfrm>
            <a:off x="6338349" y="2395493"/>
            <a:ext cx="687340" cy="380969"/>
          </a:xfrm>
        </p:spPr>
        <p:txBody>
          <a:bodyPr/>
          <a:lstStyle/>
          <a:p>
            <a:r>
              <a:rPr kumimoji="1" lang="en-US" altLang="ja-JP" dirty="0"/>
              <a:t>07</a:t>
            </a:r>
            <a:endParaRPr kumimoji="1" lang="ja-JP" altLang="en-US" dirty="0"/>
          </a:p>
        </p:txBody>
      </p:sp>
      <p:sp>
        <p:nvSpPr>
          <p:cNvPr id="48" name="テキスト プレースホルダー 24"/>
          <p:cNvSpPr>
            <a:spLocks noGrp="1"/>
          </p:cNvSpPr>
          <p:nvPr>
            <p:ph type="body" sz="quarter" idx="64"/>
          </p:nvPr>
        </p:nvSpPr>
        <p:spPr>
          <a:xfrm>
            <a:off x="6338349" y="3750481"/>
            <a:ext cx="687340" cy="380969"/>
          </a:xfrm>
        </p:spPr>
        <p:txBody>
          <a:bodyPr/>
          <a:lstStyle/>
          <a:p>
            <a:r>
              <a:rPr kumimoji="1" lang="en-US" altLang="ja-JP" dirty="0"/>
              <a:t>09</a:t>
            </a:r>
            <a:endParaRPr kumimoji="1" lang="ja-JP" altLang="en-US" dirty="0"/>
          </a:p>
        </p:txBody>
      </p:sp>
      <p:sp>
        <p:nvSpPr>
          <p:cNvPr id="49" name="テキスト プレースホルダー 25"/>
          <p:cNvSpPr>
            <a:spLocks noGrp="1"/>
          </p:cNvSpPr>
          <p:nvPr>
            <p:ph type="body" sz="quarter" idx="65"/>
          </p:nvPr>
        </p:nvSpPr>
        <p:spPr>
          <a:xfrm>
            <a:off x="6338349" y="4428178"/>
            <a:ext cx="687340" cy="380969"/>
          </a:xfrm>
        </p:spPr>
        <p:txBody>
          <a:bodyPr/>
          <a:lstStyle/>
          <a:p>
            <a:r>
              <a:rPr kumimoji="1" lang="en-US" altLang="ja-JP" dirty="0"/>
              <a:t>10</a:t>
            </a:r>
            <a:endParaRPr kumimoji="1" lang="ja-JP" altLang="en-US" dirty="0"/>
          </a:p>
        </p:txBody>
      </p:sp>
      <p:sp>
        <p:nvSpPr>
          <p:cNvPr id="50" name="テキスト プレースホルダー 26"/>
          <p:cNvSpPr>
            <a:spLocks noGrp="1"/>
          </p:cNvSpPr>
          <p:nvPr>
            <p:ph type="body" sz="quarter" idx="66"/>
          </p:nvPr>
        </p:nvSpPr>
        <p:spPr>
          <a:xfrm>
            <a:off x="6338349" y="5091124"/>
            <a:ext cx="687340" cy="380969"/>
          </a:xfrm>
        </p:spPr>
        <p:txBody>
          <a:bodyPr/>
          <a:lstStyle/>
          <a:p>
            <a:r>
              <a:rPr kumimoji="1" lang="en-US" altLang="ja-JP" dirty="0"/>
              <a:t>11</a:t>
            </a:r>
            <a:endParaRPr kumimoji="1" lang="ja-JP" altLang="en-US" dirty="0"/>
          </a:p>
        </p:txBody>
      </p:sp>
    </p:spTree>
    <p:extLst>
      <p:ext uri="{BB962C8B-B14F-4D97-AF65-F5344CB8AC3E}">
        <p14:creationId xmlns:p14="http://schemas.microsoft.com/office/powerpoint/2010/main" val="29175446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lstStyle/>
          <a:p>
            <a:r>
              <a:rPr lang="ja-JP" altLang="ja-JP" dirty="0"/>
              <a:t>メディアからの情報</a:t>
            </a:r>
            <a:r>
              <a:rPr lang="ja-JP" altLang="en-US" dirty="0"/>
              <a:t>は</a:t>
            </a:r>
            <a:r>
              <a:rPr lang="ja-JP" altLang="ja-JP" dirty="0"/>
              <a:t>編集されている</a:t>
            </a:r>
            <a:endParaRPr lang="en-US" altLang="ja-JP" dirty="0"/>
          </a:p>
          <a:p>
            <a:pPr lvl="1"/>
            <a:r>
              <a:rPr lang="ja-JP" altLang="ja-JP" dirty="0"/>
              <a:t>発信者が受信者を説得しようとする意図</a:t>
            </a:r>
            <a:endParaRPr lang="en-US" altLang="ja-JP" dirty="0"/>
          </a:p>
          <a:p>
            <a:pPr lvl="1"/>
            <a:r>
              <a:rPr lang="ja-JP" altLang="ja-JP" dirty="0"/>
              <a:t>発信者の価値観</a:t>
            </a:r>
            <a:endParaRPr lang="en-US" altLang="ja-JP" dirty="0"/>
          </a:p>
          <a:p>
            <a:pPr lvl="1"/>
            <a:r>
              <a:rPr lang="ja-JP" altLang="ja-JP" dirty="0"/>
              <a:t>受信者の興味や好み</a:t>
            </a:r>
            <a:endParaRPr lang="en-US" altLang="ja-JP" dirty="0"/>
          </a:p>
          <a:p>
            <a:pPr lvl="1"/>
            <a:r>
              <a:rPr lang="ja-JP" altLang="ja-JP" dirty="0"/>
              <a:t>スポンサーの存在などの背景</a:t>
            </a:r>
            <a:endParaRPr lang="en-US" altLang="ja-JP" dirty="0"/>
          </a:p>
          <a:p>
            <a:r>
              <a:rPr lang="ja-JP" altLang="ja-JP" dirty="0"/>
              <a:t>情報の信憑性や価値を正確に評価する能力が必要</a:t>
            </a:r>
            <a:endParaRPr lang="en-US" altLang="ja-JP" dirty="0"/>
          </a:p>
          <a:p>
            <a:endParaRPr lang="en-US" altLang="ja-JP" dirty="0"/>
          </a:p>
          <a:p>
            <a:endParaRPr lang="en-US" altLang="ja-JP" dirty="0"/>
          </a:p>
          <a:p>
            <a:endParaRPr lang="en-US" altLang="ja-JP" dirty="0"/>
          </a:p>
        </p:txBody>
      </p:sp>
      <p:sp>
        <p:nvSpPr>
          <p:cNvPr id="2" name="タイトル 1"/>
          <p:cNvSpPr>
            <a:spLocks noGrp="1"/>
          </p:cNvSpPr>
          <p:nvPr>
            <p:ph type="title"/>
          </p:nvPr>
        </p:nvSpPr>
        <p:spPr/>
        <p:txBody>
          <a:bodyPr/>
          <a:lstStyle/>
          <a:p>
            <a:r>
              <a:rPr lang="en-US" altLang="ja-JP"/>
              <a:t>2</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30</a:t>
            </a:fld>
            <a:endParaRPr lang="ja-JP" altLang="en-US"/>
          </a:p>
        </p:txBody>
      </p:sp>
      <p:sp>
        <p:nvSpPr>
          <p:cNvPr id="5"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02 </a:t>
            </a:r>
            <a:r>
              <a:rPr lang="ja-JP" altLang="en-US"/>
              <a:t>メディアとその特性</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a:t>p5</a:t>
            </a:r>
            <a:endParaRPr lang="ja-JP" altLang="en-US" dirty="0"/>
          </a:p>
        </p:txBody>
      </p:sp>
      <p:sp>
        <p:nvSpPr>
          <p:cNvPr id="7" name="テキスト プレースホルダー 6"/>
          <p:cNvSpPr>
            <a:spLocks noGrp="1"/>
          </p:cNvSpPr>
          <p:nvPr>
            <p:ph type="body" sz="quarter" idx="15"/>
          </p:nvPr>
        </p:nvSpPr>
        <p:spPr/>
        <p:txBody>
          <a:bodyPr/>
          <a:lstStyle/>
          <a:p>
            <a:r>
              <a:rPr lang="ja-JP" altLang="en-US"/>
              <a:t>メディアと情報</a:t>
            </a:r>
            <a:endParaRPr lang="ja-JP" altLang="en-US" dirty="0"/>
          </a:p>
        </p:txBody>
      </p:sp>
    </p:spTree>
    <p:extLst>
      <p:ext uri="{BB962C8B-B14F-4D97-AF65-F5344CB8AC3E}">
        <p14:creationId xmlns:p14="http://schemas.microsoft.com/office/powerpoint/2010/main" val="21480653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6"/>
          </p:nvPr>
        </p:nvSpPr>
        <p:spPr/>
        <p:txBody>
          <a:bodyPr/>
          <a:lstStyle/>
          <a:p>
            <a:r>
              <a:rPr lang="ja-JP" altLang="ja-JP" dirty="0"/>
              <a:t>メディアを介して得られた情報を読み解く能力</a:t>
            </a:r>
          </a:p>
          <a:p>
            <a:pPr lvl="1"/>
            <a:r>
              <a:rPr lang="ja-JP" altLang="ja-JP" dirty="0"/>
              <a:t>メディアを活用する力やメディアで情報を発信する力を含めることもある。</a:t>
            </a:r>
          </a:p>
          <a:p>
            <a:endParaRPr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31</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情報社会　</a:t>
            </a:r>
            <a:r>
              <a:rPr lang="en-US" altLang="ja-JP" dirty="0"/>
              <a:t>02 </a:t>
            </a:r>
            <a:r>
              <a:rPr lang="ja-JP" altLang="en-US" dirty="0"/>
              <a:t>メディアとその特性</a:t>
            </a:r>
          </a:p>
          <a:p>
            <a:endParaRPr lang="ja-JP" altLang="en-US" dirty="0"/>
          </a:p>
        </p:txBody>
      </p:sp>
      <p:sp>
        <p:nvSpPr>
          <p:cNvPr id="11" name="テキスト プレースホルダー 10">
            <a:extLst>
              <a:ext uri="{FF2B5EF4-FFF2-40B4-BE49-F238E27FC236}">
                <a16:creationId xmlns:a16="http://schemas.microsoft.com/office/drawing/2014/main" xmlns="" id="{6B08DAE1-EE6D-4C4F-97D8-DA121BE42C07}"/>
              </a:ext>
            </a:extLst>
          </p:cNvPr>
          <p:cNvSpPr>
            <a:spLocks noGrp="1"/>
          </p:cNvSpPr>
          <p:nvPr>
            <p:ph type="body" sz="quarter" idx="14"/>
          </p:nvPr>
        </p:nvSpPr>
        <p:spPr/>
        <p:txBody>
          <a:bodyPr/>
          <a:lstStyle/>
          <a:p>
            <a:r>
              <a:rPr kumimoji="1" lang="en-US" altLang="ja-JP" dirty="0" smtClean="0"/>
              <a:t>p5</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ja-JP" dirty="0"/>
              <a:t>メディアリテラシー</a:t>
            </a:r>
            <a:endParaRPr lang="ja-JP" altLang="en-US" dirty="0"/>
          </a:p>
        </p:txBody>
      </p:sp>
    </p:spTree>
    <p:extLst>
      <p:ext uri="{BB962C8B-B14F-4D97-AF65-F5344CB8AC3E}">
        <p14:creationId xmlns:p14="http://schemas.microsoft.com/office/powerpoint/2010/main" val="2375823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6"/>
          </p:nvPr>
        </p:nvSpPr>
        <p:spPr/>
        <p:txBody>
          <a:bodyPr/>
          <a:lstStyle/>
          <a:p>
            <a:r>
              <a:rPr lang="ja-JP" altLang="ja-JP" dirty="0"/>
              <a:t>コミュニケーション</a:t>
            </a:r>
            <a:endParaRPr lang="en-US" altLang="ja-JP" dirty="0"/>
          </a:p>
          <a:p>
            <a:pPr lvl="1"/>
            <a:r>
              <a:rPr lang="ja-JP" altLang="ja-JP" dirty="0"/>
              <a:t>「共通のものにする」</a:t>
            </a:r>
            <a:r>
              <a:rPr lang="en-US" altLang="ja-JP" dirty="0" err="1"/>
              <a:t>communicare</a:t>
            </a:r>
            <a:r>
              <a:rPr lang="en-US" altLang="ja-JP" dirty="0"/>
              <a:t> </a:t>
            </a:r>
            <a:r>
              <a:rPr lang="ja-JP" altLang="ja-JP" dirty="0"/>
              <a:t>というラテン語</a:t>
            </a:r>
            <a:endParaRPr lang="en-US" altLang="ja-JP" dirty="0"/>
          </a:p>
          <a:p>
            <a:pPr lvl="1"/>
            <a:r>
              <a:rPr lang="ja-JP" altLang="ja-JP" dirty="0"/>
              <a:t>情報を正確かつ効率よく伝達する</a:t>
            </a:r>
            <a:endParaRPr lang="en-US" altLang="ja-JP" dirty="0"/>
          </a:p>
          <a:p>
            <a:pPr lvl="1"/>
            <a:r>
              <a:rPr lang="ja-JP" altLang="en-US" dirty="0"/>
              <a:t>＋</a:t>
            </a:r>
            <a:r>
              <a:rPr lang="ja-JP" altLang="ja-JP" dirty="0"/>
              <a:t>互いが意味を共有し，相互理解を深める</a:t>
            </a:r>
          </a:p>
          <a:p>
            <a:r>
              <a:rPr lang="ja-JP" altLang="ja-JP" dirty="0"/>
              <a:t>対面コミュニケーション</a:t>
            </a:r>
            <a:endParaRPr lang="en-US" altLang="ja-JP" dirty="0"/>
          </a:p>
          <a:p>
            <a:pPr lvl="1"/>
            <a:r>
              <a:rPr lang="ja-JP" altLang="ja-JP" dirty="0"/>
              <a:t>言語（バーバル）</a:t>
            </a:r>
            <a:r>
              <a:rPr lang="ja-JP" altLang="en-US" dirty="0"/>
              <a:t>＋</a:t>
            </a:r>
            <a:r>
              <a:rPr lang="ja-JP" altLang="ja-JP" dirty="0"/>
              <a:t>非言語（ノンバーバル）</a:t>
            </a:r>
            <a:endParaRPr lang="en-US" altLang="ja-JP" dirty="0"/>
          </a:p>
          <a:p>
            <a:pPr lvl="1"/>
            <a:r>
              <a:rPr lang="ja-JP" altLang="ja-JP" dirty="0"/>
              <a:t>表情，声の抑揚，動作，年齢，性別，社会的地位など</a:t>
            </a:r>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32</a:t>
            </a:fld>
            <a:endParaRPr lang="ja-JP" altLang="en-US"/>
          </a:p>
        </p:txBody>
      </p:sp>
      <p:sp>
        <p:nvSpPr>
          <p:cNvPr id="4" name="テキスト プレースホルダー 3"/>
          <p:cNvSpPr>
            <a:spLocks noGrp="1"/>
          </p:cNvSpPr>
          <p:nvPr>
            <p:ph type="body" sz="quarter" idx="13"/>
          </p:nvPr>
        </p:nvSpPr>
        <p:spPr/>
        <p:txBody>
          <a:bodyPr/>
          <a:lstStyle/>
          <a:p>
            <a:r>
              <a:rPr lang="en-US" altLang="ja-JP"/>
              <a:t>1</a:t>
            </a:r>
            <a:r>
              <a:rPr lang="ja-JP" altLang="en-US"/>
              <a:t>章 情報社会　</a:t>
            </a:r>
            <a:r>
              <a:rPr lang="en-US" altLang="ja-JP"/>
              <a:t>02 </a:t>
            </a:r>
            <a:r>
              <a:rPr lang="ja-JP" altLang="en-US"/>
              <a:t>メディアとその特性</a:t>
            </a:r>
          </a:p>
          <a:p>
            <a:endParaRPr lang="ja-JP" altLang="en-US" dirty="0"/>
          </a:p>
        </p:txBody>
      </p:sp>
      <p:sp>
        <p:nvSpPr>
          <p:cNvPr id="5" name="テキスト プレースホルダー 4"/>
          <p:cNvSpPr>
            <a:spLocks noGrp="1"/>
          </p:cNvSpPr>
          <p:nvPr>
            <p:ph type="body" sz="quarter" idx="14"/>
          </p:nvPr>
        </p:nvSpPr>
        <p:spPr/>
        <p:txBody>
          <a:bodyPr/>
          <a:lstStyle/>
          <a:p>
            <a:r>
              <a:rPr lang="en-US" altLang="ja-JP"/>
              <a:t>p5</a:t>
            </a:r>
            <a:endParaRPr lang="ja-JP" altLang="en-US" dirty="0"/>
          </a:p>
        </p:txBody>
      </p:sp>
      <p:sp>
        <p:nvSpPr>
          <p:cNvPr id="6" name="テキスト プレースホルダー 5"/>
          <p:cNvSpPr>
            <a:spLocks noGrp="1"/>
          </p:cNvSpPr>
          <p:nvPr>
            <p:ph type="body" sz="quarter" idx="15"/>
          </p:nvPr>
        </p:nvSpPr>
        <p:spPr/>
        <p:txBody>
          <a:bodyPr/>
          <a:lstStyle/>
          <a:p>
            <a:r>
              <a:rPr lang="ja-JP" altLang="ja-JP"/>
              <a:t>情報伝達とコミュニケーション</a:t>
            </a:r>
            <a:endParaRPr lang="ja-JP" altLang="ja-JP" dirty="0"/>
          </a:p>
        </p:txBody>
      </p:sp>
    </p:spTree>
    <p:extLst>
      <p:ext uri="{BB962C8B-B14F-4D97-AF65-F5344CB8AC3E}">
        <p14:creationId xmlns:p14="http://schemas.microsoft.com/office/powerpoint/2010/main" val="19790964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6"/>
          </p:nvPr>
        </p:nvSpPr>
        <p:spPr/>
        <p:txBody>
          <a:bodyPr>
            <a:normAutofit fontScale="92500" lnSpcReduction="10000"/>
          </a:bodyPr>
          <a:lstStyle/>
          <a:p>
            <a:r>
              <a:rPr lang="en-US" altLang="ja-JP" dirty="0"/>
              <a:t>SNS</a:t>
            </a:r>
            <a:r>
              <a:rPr lang="ja-JP" altLang="ja-JP" dirty="0"/>
              <a:t>などは対面のコミュニケーションと異な</a:t>
            </a:r>
            <a:r>
              <a:rPr lang="ja-JP" altLang="en-US" dirty="0"/>
              <a:t>る</a:t>
            </a:r>
            <a:endParaRPr lang="en-US" altLang="ja-JP" dirty="0"/>
          </a:p>
          <a:p>
            <a:pPr lvl="1"/>
            <a:r>
              <a:rPr lang="ja-JP" altLang="en-US" dirty="0"/>
              <a:t>→</a:t>
            </a:r>
            <a:r>
              <a:rPr lang="ja-JP" altLang="ja-JP" dirty="0"/>
              <a:t>非言語に依存していた部分が欠落</a:t>
            </a:r>
          </a:p>
          <a:p>
            <a:r>
              <a:rPr lang="ja-JP" altLang="ja-JP" dirty="0"/>
              <a:t>名前，性別，年齢，社会的地位など，相手</a:t>
            </a:r>
            <a:r>
              <a:rPr lang="ja-JP" altLang="en-US" dirty="0"/>
              <a:t>の</a:t>
            </a:r>
            <a:r>
              <a:rPr lang="ja-JP" altLang="ja-JP" dirty="0"/>
              <a:t>情報が欠落</a:t>
            </a:r>
            <a:endParaRPr lang="en-US" altLang="ja-JP" dirty="0"/>
          </a:p>
          <a:p>
            <a:pPr lvl="1"/>
            <a:r>
              <a:rPr lang="ja-JP" altLang="ja-JP" dirty="0"/>
              <a:t>社会的制約から解放された対等な話し合いになる</a:t>
            </a:r>
            <a:endParaRPr lang="en-US" altLang="ja-JP" dirty="0"/>
          </a:p>
          <a:p>
            <a:pPr lvl="1"/>
            <a:r>
              <a:rPr lang="ja-JP" altLang="ja-JP" dirty="0"/>
              <a:t>誹謗中傷など抑制のきかない発言が生じやすい</a:t>
            </a:r>
            <a:endParaRPr lang="en-US" altLang="ja-JP" dirty="0"/>
          </a:p>
          <a:p>
            <a:r>
              <a:rPr lang="ja-JP" altLang="ja-JP" dirty="0"/>
              <a:t>表情，声の抑揚，動作などの欠落</a:t>
            </a:r>
            <a:endParaRPr lang="en-US" altLang="ja-JP" dirty="0"/>
          </a:p>
          <a:p>
            <a:pPr lvl="1"/>
            <a:r>
              <a:rPr lang="ja-JP" altLang="ja-JP" dirty="0"/>
              <a:t>相手に対する緊張感から解放される</a:t>
            </a:r>
            <a:endParaRPr lang="en-US" altLang="ja-JP" dirty="0"/>
          </a:p>
          <a:p>
            <a:pPr lvl="1"/>
            <a:r>
              <a:rPr lang="ja-JP" altLang="ja-JP" dirty="0"/>
              <a:t>対人感情が正しく伝わらず，誤解が生まれる</a:t>
            </a:r>
            <a:endParaRPr lang="en-US" altLang="ja-JP" dirty="0"/>
          </a:p>
          <a:p>
            <a:r>
              <a:rPr lang="en-US" altLang="ja-JP" dirty="0"/>
              <a:t/>
            </a:r>
            <a:br>
              <a:rPr lang="en-US" altLang="ja-JP" dirty="0"/>
            </a:br>
            <a:r>
              <a:rPr lang="ja-JP" altLang="ja-JP" dirty="0"/>
              <a:t>絵文字や顔文字</a:t>
            </a:r>
            <a:r>
              <a:rPr lang="ja-JP" altLang="en-US" dirty="0"/>
              <a:t>：</a:t>
            </a:r>
            <a:r>
              <a:rPr lang="ja-JP" altLang="ja-JP" dirty="0"/>
              <a:t>感情を補う方法の</a:t>
            </a:r>
            <a:r>
              <a:rPr lang="en-US" altLang="ja-JP" dirty="0"/>
              <a:t>1</a:t>
            </a:r>
            <a:r>
              <a:rPr lang="ja-JP" altLang="ja-JP" dirty="0"/>
              <a:t>つ</a:t>
            </a:r>
          </a:p>
          <a:p>
            <a:r>
              <a:rPr lang="ja-JP" altLang="ja-JP" dirty="0"/>
              <a:t>（</a:t>
            </a:r>
            <a:r>
              <a:rPr lang="en-US" altLang="ja-JP" dirty="0"/>
              <a:t>^_^</a:t>
            </a:r>
            <a:r>
              <a:rPr lang="ja-JP" altLang="ja-JP" dirty="0"/>
              <a:t>） 　 　 </a:t>
            </a:r>
            <a:r>
              <a:rPr lang="ja-JP" altLang="en-US" dirty="0"/>
              <a:t>　</a:t>
            </a:r>
            <a:r>
              <a:rPr lang="ja-JP" altLang="ja-JP" dirty="0"/>
              <a:t>（≧▽≦）（笑）</a:t>
            </a:r>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33</a:t>
            </a:fld>
            <a:endParaRPr lang="ja-JP" altLang="en-US"/>
          </a:p>
        </p:txBody>
      </p:sp>
      <p:sp>
        <p:nvSpPr>
          <p:cNvPr id="4" name="テキスト プレースホルダー 3"/>
          <p:cNvSpPr>
            <a:spLocks noGrp="1"/>
          </p:cNvSpPr>
          <p:nvPr>
            <p:ph type="body" sz="quarter" idx="13"/>
          </p:nvPr>
        </p:nvSpPr>
        <p:spPr/>
        <p:txBody>
          <a:bodyPr/>
          <a:lstStyle/>
          <a:p>
            <a:r>
              <a:rPr lang="en-US" altLang="ja-JP"/>
              <a:t>1</a:t>
            </a:r>
            <a:r>
              <a:rPr lang="ja-JP" altLang="en-US"/>
              <a:t>章 情報社会　</a:t>
            </a:r>
            <a:r>
              <a:rPr lang="en-US" altLang="ja-JP"/>
              <a:t>02 </a:t>
            </a:r>
            <a:r>
              <a:rPr lang="ja-JP" altLang="en-US"/>
              <a:t>メディアとその特性</a:t>
            </a:r>
          </a:p>
          <a:p>
            <a:endParaRPr lang="ja-JP" altLang="en-US" dirty="0"/>
          </a:p>
        </p:txBody>
      </p:sp>
      <p:sp>
        <p:nvSpPr>
          <p:cNvPr id="5" name="テキスト プレースホルダー 4"/>
          <p:cNvSpPr>
            <a:spLocks noGrp="1"/>
          </p:cNvSpPr>
          <p:nvPr>
            <p:ph type="body" sz="quarter" idx="14"/>
          </p:nvPr>
        </p:nvSpPr>
        <p:spPr/>
        <p:txBody>
          <a:bodyPr/>
          <a:lstStyle/>
          <a:p>
            <a:r>
              <a:rPr lang="en-US" altLang="ja-JP"/>
              <a:t>p5</a:t>
            </a:r>
            <a:endParaRPr lang="ja-JP" altLang="en-US" dirty="0"/>
          </a:p>
        </p:txBody>
      </p:sp>
      <p:sp>
        <p:nvSpPr>
          <p:cNvPr id="6" name="テキスト プレースホルダー 5"/>
          <p:cNvSpPr>
            <a:spLocks noGrp="1"/>
          </p:cNvSpPr>
          <p:nvPr>
            <p:ph type="body" sz="quarter" idx="15"/>
          </p:nvPr>
        </p:nvSpPr>
        <p:spPr/>
        <p:txBody>
          <a:bodyPr/>
          <a:lstStyle/>
          <a:p>
            <a:r>
              <a:rPr lang="ja-JP" altLang="ja-JP"/>
              <a:t>情報伝達とコミュニケーション</a:t>
            </a:r>
            <a:endParaRPr lang="ja-JP" altLang="ja-JP" dirty="0"/>
          </a:p>
        </p:txBody>
      </p:sp>
      <p:pic>
        <p:nvPicPr>
          <p:cNvPr id="7" name="図 6"/>
          <p:cNvPicPr>
            <a:picLocks noChangeAspect="1"/>
          </p:cNvPicPr>
          <p:nvPr/>
        </p:nvPicPr>
        <p:blipFill rotWithShape="1">
          <a:blip r:embed="rId2"/>
          <a:srcRect l="20813" r="44110"/>
          <a:stretch/>
        </p:blipFill>
        <p:spPr>
          <a:xfrm>
            <a:off x="1774975" y="5409486"/>
            <a:ext cx="1927073" cy="551981"/>
          </a:xfrm>
          <a:prstGeom prst="rect">
            <a:avLst/>
          </a:prstGeom>
        </p:spPr>
      </p:pic>
    </p:spTree>
    <p:extLst>
      <p:ext uri="{BB962C8B-B14F-4D97-AF65-F5344CB8AC3E}">
        <p14:creationId xmlns:p14="http://schemas.microsoft.com/office/powerpoint/2010/main" val="35202113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sz="half" idx="1"/>
          </p:nvPr>
        </p:nvSpPr>
        <p:spPr>
          <a:xfrm>
            <a:off x="215054" y="1449072"/>
            <a:ext cx="11736801" cy="4921248"/>
          </a:xfrm>
        </p:spPr>
        <p:txBody>
          <a:bodyPr>
            <a:normAutofit/>
          </a:bodyPr>
          <a:lstStyle/>
          <a:p>
            <a:r>
              <a:rPr lang="ja-JP" altLang="en-US" b="1" dirty="0" smtClean="0">
                <a:solidFill>
                  <a:srgbClr val="0073BD"/>
                </a:solidFill>
              </a:rPr>
              <a:t>▶ </a:t>
            </a:r>
            <a:r>
              <a:rPr lang="ja-JP" altLang="ja-JP" dirty="0" smtClean="0"/>
              <a:t>情報</a:t>
            </a:r>
            <a:r>
              <a:rPr lang="ja-JP" altLang="ja-JP" dirty="0"/>
              <a:t>はメディアを仲介して</a:t>
            </a:r>
            <a:r>
              <a:rPr lang="ja-JP" altLang="ja-JP" dirty="0" smtClean="0"/>
              <a:t>伝わる</a:t>
            </a:r>
            <a:r>
              <a:rPr lang="ja-JP" altLang="en-US" dirty="0" smtClean="0"/>
              <a:t>。</a:t>
            </a:r>
            <a:endParaRPr lang="ja-JP" altLang="en-US" dirty="0"/>
          </a:p>
          <a:p>
            <a:endParaRPr lang="en-US" altLang="ja-JP" dirty="0"/>
          </a:p>
          <a:p>
            <a:r>
              <a:rPr lang="ja-JP" altLang="en-US" b="1" dirty="0" smtClean="0">
                <a:solidFill>
                  <a:srgbClr val="0073BD"/>
                </a:solidFill>
              </a:rPr>
              <a:t>▶ </a:t>
            </a:r>
            <a:r>
              <a:rPr lang="ja-JP" altLang="ja-JP" dirty="0" smtClean="0"/>
              <a:t>情報</a:t>
            </a:r>
            <a:r>
              <a:rPr lang="ja-JP" altLang="ja-JP" dirty="0"/>
              <a:t>の受け手は自分の知識や経験で解釈</a:t>
            </a:r>
            <a:r>
              <a:rPr lang="ja-JP" altLang="ja-JP" dirty="0" smtClean="0"/>
              <a:t>す</a:t>
            </a:r>
            <a:r>
              <a:rPr lang="ja-JP" altLang="en-US" dirty="0" smtClean="0"/>
              <a:t>る。</a:t>
            </a:r>
            <a:endParaRPr lang="ja-JP" altLang="en-US" dirty="0"/>
          </a:p>
          <a:p>
            <a:endParaRPr lang="en-US" altLang="ja-JP" dirty="0">
              <a:solidFill>
                <a:srgbClr val="15BECF"/>
              </a:solidFill>
            </a:endParaRPr>
          </a:p>
          <a:p>
            <a:r>
              <a:rPr lang="ja-JP" altLang="en-US" b="1" dirty="0" smtClean="0">
                <a:solidFill>
                  <a:srgbClr val="0073BD"/>
                </a:solidFill>
              </a:rPr>
              <a:t>▶ </a:t>
            </a:r>
            <a:r>
              <a:rPr lang="ja-JP" altLang="ja-JP" dirty="0" smtClean="0"/>
              <a:t>メディア</a:t>
            </a:r>
            <a:r>
              <a:rPr lang="ja-JP" altLang="ja-JP" dirty="0"/>
              <a:t>からの情報は何かしら編集されて</a:t>
            </a:r>
            <a:r>
              <a:rPr lang="ja-JP" altLang="ja-JP" dirty="0" smtClean="0"/>
              <a:t>いる</a:t>
            </a:r>
            <a:r>
              <a:rPr lang="ja-JP" altLang="en-US" dirty="0" smtClean="0"/>
              <a:t>。</a:t>
            </a:r>
            <a:endParaRPr lang="ja-JP" altLang="en-US" dirty="0"/>
          </a:p>
          <a:p>
            <a:endParaRPr kumimoji="1"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34</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smtClean="0"/>
              <a:t>02 </a:t>
            </a:r>
            <a:r>
              <a:rPr lang="ja-JP" altLang="en-US" dirty="0" smtClean="0"/>
              <a:t>メディアとその特性</a:t>
            </a:r>
            <a:endParaRPr lang="ja-JP" altLang="en-US" dirty="0"/>
          </a:p>
          <a:p>
            <a:endParaRPr kumimoji="1" lang="ja-JP" altLang="en-US" dirty="0"/>
          </a:p>
        </p:txBody>
      </p:sp>
      <p:sp>
        <p:nvSpPr>
          <p:cNvPr id="6" name="テキスト プレースホルダー 5"/>
          <p:cNvSpPr>
            <a:spLocks noGrp="1"/>
          </p:cNvSpPr>
          <p:nvPr>
            <p:ph type="body" sz="quarter" idx="14"/>
          </p:nvPr>
        </p:nvSpPr>
        <p:spPr/>
        <p:txBody>
          <a:bodyPr/>
          <a:lstStyle/>
          <a:p>
            <a:r>
              <a:rPr lang="en-US" altLang="ja-JP" dirty="0" smtClean="0"/>
              <a:t>p5</a:t>
            </a:r>
            <a:endParaRPr lang="ja-JP" altLang="en-US" dirty="0"/>
          </a:p>
        </p:txBody>
      </p:sp>
      <p:sp>
        <p:nvSpPr>
          <p:cNvPr id="7" name="テキスト プレースホルダー 6"/>
          <p:cNvSpPr>
            <a:spLocks noGrp="1"/>
          </p:cNvSpPr>
          <p:nvPr>
            <p:ph type="body" sz="quarter" idx="15"/>
          </p:nvPr>
        </p:nvSpPr>
        <p:spPr/>
        <p:txBody>
          <a:bodyPr/>
          <a:lstStyle/>
          <a:p>
            <a:r>
              <a:rPr kumimoji="1" lang="ja-JP" altLang="en-US" dirty="0" smtClean="0"/>
              <a:t>まとめ</a:t>
            </a:r>
            <a:endParaRPr kumimoji="1" lang="ja-JP" altLang="en-US" dirty="0"/>
          </a:p>
        </p:txBody>
      </p:sp>
    </p:spTree>
    <p:extLst>
      <p:ext uri="{BB962C8B-B14F-4D97-AF65-F5344CB8AC3E}">
        <p14:creationId xmlns:p14="http://schemas.microsoft.com/office/powerpoint/2010/main" val="22092184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問題を解決する方法</a:t>
            </a:r>
            <a:endParaRPr kumimoji="1" lang="ja-JP" altLang="en-US" dirty="0"/>
          </a:p>
        </p:txBody>
      </p:sp>
      <p:sp>
        <p:nvSpPr>
          <p:cNvPr id="3" name="テキスト プレースホルダー 2"/>
          <p:cNvSpPr>
            <a:spLocks noGrp="1"/>
          </p:cNvSpPr>
          <p:nvPr>
            <p:ph type="body" idx="1"/>
          </p:nvPr>
        </p:nvSpPr>
        <p:spPr/>
        <p:txBody>
          <a:bodyPr>
            <a:normAutofit fontScale="92500" lnSpcReduction="10000"/>
          </a:bodyPr>
          <a:lstStyle/>
          <a:p>
            <a:r>
              <a:rPr kumimoji="1" lang="ja-JP" altLang="en-US" dirty="0"/>
              <a:t>問題解決のステップ</a:t>
            </a:r>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35</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a:t>03 </a:t>
            </a:r>
            <a:r>
              <a:rPr lang="ja-JP" altLang="en-US" dirty="0"/>
              <a:t>問題を解決する方法</a:t>
            </a:r>
          </a:p>
        </p:txBody>
      </p:sp>
      <p:sp>
        <p:nvSpPr>
          <p:cNvPr id="6" name="テキスト プレースホルダー 5"/>
          <p:cNvSpPr>
            <a:spLocks noGrp="1"/>
          </p:cNvSpPr>
          <p:nvPr>
            <p:ph type="body" sz="quarter" idx="14"/>
          </p:nvPr>
        </p:nvSpPr>
        <p:spPr/>
        <p:txBody>
          <a:bodyPr/>
          <a:lstStyle/>
          <a:p>
            <a:r>
              <a:rPr kumimoji="1" lang="en-US" altLang="ja-JP" dirty="0"/>
              <a:t>p6</a:t>
            </a:r>
            <a:endParaRPr kumimoji="1" lang="ja-JP" altLang="en-US" dirty="0"/>
          </a:p>
        </p:txBody>
      </p:sp>
      <p:sp>
        <p:nvSpPr>
          <p:cNvPr id="7" name="テキスト プレースホルダー 6"/>
          <p:cNvSpPr>
            <a:spLocks noGrp="1"/>
          </p:cNvSpPr>
          <p:nvPr>
            <p:ph type="body" idx="15"/>
          </p:nvPr>
        </p:nvSpPr>
        <p:spPr/>
        <p:txBody>
          <a:bodyPr>
            <a:normAutofit lnSpcReduction="10000"/>
          </a:bodyPr>
          <a:lstStyle/>
          <a:p>
            <a:r>
              <a:rPr kumimoji="1" lang="en-US" altLang="ja-JP" dirty="0"/>
              <a:t>1</a:t>
            </a:r>
            <a:endParaRPr kumimoji="1" lang="ja-JP" altLang="en-US" dirty="0"/>
          </a:p>
        </p:txBody>
      </p:sp>
      <p:sp>
        <p:nvSpPr>
          <p:cNvPr id="8" name="テキスト プレースホルダー 7"/>
          <p:cNvSpPr>
            <a:spLocks noGrp="1"/>
          </p:cNvSpPr>
          <p:nvPr>
            <p:ph type="body" idx="16"/>
          </p:nvPr>
        </p:nvSpPr>
        <p:spPr/>
        <p:txBody>
          <a:bodyPr>
            <a:normAutofit fontScale="92500" lnSpcReduction="10000"/>
          </a:bodyPr>
          <a:lstStyle/>
          <a:p>
            <a:r>
              <a:rPr kumimoji="1" lang="en-US" altLang="ja-JP" dirty="0"/>
              <a:t>PDCA</a:t>
            </a:r>
            <a:r>
              <a:rPr kumimoji="1" lang="ja-JP" altLang="en-US" dirty="0"/>
              <a:t>サイクル</a:t>
            </a:r>
          </a:p>
        </p:txBody>
      </p:sp>
      <p:sp>
        <p:nvSpPr>
          <p:cNvPr id="12" name="テキスト プレースホルダー 11"/>
          <p:cNvSpPr>
            <a:spLocks noGrp="1"/>
          </p:cNvSpPr>
          <p:nvPr>
            <p:ph type="body" sz="quarter" idx="24"/>
          </p:nvPr>
        </p:nvSpPr>
        <p:spPr/>
        <p:txBody>
          <a:bodyPr/>
          <a:lstStyle/>
          <a:p>
            <a:r>
              <a:rPr kumimoji="1" lang="en-US" altLang="ja-JP" dirty="0"/>
              <a:t>03</a:t>
            </a:r>
            <a:endParaRPr kumimoji="1" lang="ja-JP" altLang="en-US" dirty="0"/>
          </a:p>
        </p:txBody>
      </p:sp>
      <p:sp>
        <p:nvSpPr>
          <p:cNvPr id="13" name="テキスト プレースホルダー 12"/>
          <p:cNvSpPr>
            <a:spLocks noGrp="1"/>
          </p:cNvSpPr>
          <p:nvPr>
            <p:ph type="body" sz="quarter" idx="25"/>
          </p:nvPr>
        </p:nvSpPr>
        <p:spPr/>
        <p:txBody>
          <a:bodyPr/>
          <a:lstStyle/>
          <a:p>
            <a:r>
              <a:rPr lang="ja-JP" altLang="ja-JP" dirty="0"/>
              <a:t>どのような問題を解決するときも，共通する手順や方法がある。</a:t>
            </a:r>
            <a:endParaRPr kumimoji="1" lang="ja-JP" altLang="en-US" dirty="0"/>
          </a:p>
        </p:txBody>
      </p:sp>
      <p:sp>
        <p:nvSpPr>
          <p:cNvPr id="14" name="テキスト プレースホルダー 13"/>
          <p:cNvSpPr>
            <a:spLocks noGrp="1"/>
          </p:cNvSpPr>
          <p:nvPr>
            <p:ph type="body" idx="26"/>
          </p:nvPr>
        </p:nvSpPr>
        <p:spPr/>
        <p:txBody>
          <a:bodyPr>
            <a:normAutofit lnSpcReduction="10000"/>
          </a:bodyPr>
          <a:lstStyle/>
          <a:p>
            <a:r>
              <a:rPr kumimoji="1" lang="en-US" altLang="ja-JP" dirty="0"/>
              <a:t>2</a:t>
            </a:r>
            <a:endParaRPr kumimoji="1" lang="ja-JP" altLang="en-US" dirty="0"/>
          </a:p>
        </p:txBody>
      </p:sp>
    </p:spTree>
    <p:extLst>
      <p:ext uri="{BB962C8B-B14F-4D97-AF65-F5344CB8AC3E}">
        <p14:creationId xmlns:p14="http://schemas.microsoft.com/office/powerpoint/2010/main" val="17240720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lstStyle/>
          <a:p>
            <a:r>
              <a:rPr lang="ja-JP" altLang="ja-JP" dirty="0"/>
              <a:t>身の回りの問題を解決するとき</a:t>
            </a:r>
            <a:endParaRPr lang="en-US" altLang="ja-JP" dirty="0"/>
          </a:p>
          <a:p>
            <a:pPr lvl="1"/>
            <a:r>
              <a:rPr lang="ja-JP" altLang="ja-JP" dirty="0"/>
              <a:t>個人の知識や経験だけに頼って対処</a:t>
            </a:r>
            <a:endParaRPr lang="en-US" altLang="ja-JP" dirty="0"/>
          </a:p>
          <a:p>
            <a:pPr lvl="1"/>
            <a:r>
              <a:rPr lang="ja-JP" altLang="en-US" dirty="0"/>
              <a:t>→</a:t>
            </a:r>
            <a:r>
              <a:rPr lang="ja-JP" altLang="ja-JP" dirty="0"/>
              <a:t>思わぬ失敗をすること</a:t>
            </a:r>
            <a:r>
              <a:rPr lang="ja-JP" altLang="en-US" dirty="0"/>
              <a:t>も</a:t>
            </a:r>
            <a:endParaRPr lang="en-US" altLang="ja-JP" dirty="0"/>
          </a:p>
          <a:p>
            <a:endParaRPr lang="en-US" altLang="ja-JP" dirty="0"/>
          </a:p>
          <a:p>
            <a:r>
              <a:rPr lang="ja-JP" altLang="ja-JP" dirty="0"/>
              <a:t>問題解決のステップ</a:t>
            </a:r>
            <a:endParaRPr lang="en-US" altLang="ja-JP" dirty="0"/>
          </a:p>
          <a:p>
            <a:pPr lvl="1"/>
            <a:r>
              <a:rPr lang="ja-JP" altLang="ja-JP" dirty="0"/>
              <a:t>問題の発見，問題の分析，解決策の提案，解決行動，</a:t>
            </a:r>
            <a:r>
              <a:rPr lang="ja-JP" altLang="ja-JP" dirty="0" smtClean="0"/>
              <a:t>振り返り</a:t>
            </a:r>
            <a:endParaRPr lang="en-US" altLang="ja-JP" dirty="0" smtClean="0"/>
          </a:p>
          <a:p>
            <a:pPr lvl="1"/>
            <a:r>
              <a:rPr lang="ja-JP" altLang="en-US" dirty="0" smtClean="0"/>
              <a:t>途中のステップで得られた結果を</a:t>
            </a:r>
            <a:r>
              <a:rPr lang="ja-JP" altLang="en-US" b="1" dirty="0" smtClean="0"/>
              <a:t>フィードバック</a:t>
            </a:r>
            <a:r>
              <a:rPr lang="ja-JP" altLang="en-US" dirty="0" smtClean="0"/>
              <a:t>することもある</a:t>
            </a:r>
            <a:endParaRPr lang="en-US" altLang="ja-JP" dirty="0"/>
          </a:p>
        </p:txBody>
      </p:sp>
      <p:sp>
        <p:nvSpPr>
          <p:cNvPr id="2" name="タイトル 1"/>
          <p:cNvSpPr>
            <a:spLocks noGrp="1"/>
          </p:cNvSpPr>
          <p:nvPr>
            <p:ph type="title"/>
          </p:nvPr>
        </p:nvSpPr>
        <p:spPr/>
        <p:txBody>
          <a:bodyPr>
            <a:normAutofit/>
          </a:bodyPr>
          <a:lstStyle/>
          <a:p>
            <a:r>
              <a:rPr lang="en-US" altLang="ja-JP" dirty="0" smtClean="0"/>
              <a:t>1</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36</a:t>
            </a:fld>
            <a:endParaRPr lang="ja-JP" altLang="en-US"/>
          </a:p>
        </p:txBody>
      </p:sp>
      <p:sp>
        <p:nvSpPr>
          <p:cNvPr id="5"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03 </a:t>
            </a:r>
            <a:r>
              <a:rPr lang="ja-JP" altLang="en-US"/>
              <a:t>問題を解決する方法</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a:t>p6</a:t>
            </a:r>
            <a:endParaRPr lang="en-US" altLang="ja-JP" dirty="0"/>
          </a:p>
        </p:txBody>
      </p:sp>
      <p:sp>
        <p:nvSpPr>
          <p:cNvPr id="7" name="テキスト プレースホルダー 6"/>
          <p:cNvSpPr>
            <a:spLocks noGrp="1"/>
          </p:cNvSpPr>
          <p:nvPr>
            <p:ph type="body" sz="quarter" idx="15"/>
          </p:nvPr>
        </p:nvSpPr>
        <p:spPr/>
        <p:txBody>
          <a:bodyPr/>
          <a:lstStyle/>
          <a:p>
            <a:r>
              <a:rPr lang="ja-JP" altLang="en-US"/>
              <a:t>問題解決のステップ</a:t>
            </a:r>
            <a:endParaRPr lang="ja-JP" altLang="en-US" dirty="0"/>
          </a:p>
        </p:txBody>
      </p:sp>
    </p:spTree>
    <p:extLst>
      <p:ext uri="{BB962C8B-B14F-4D97-AF65-F5344CB8AC3E}">
        <p14:creationId xmlns:p14="http://schemas.microsoft.com/office/powerpoint/2010/main" val="25047977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normAutofit/>
          </a:bodyPr>
          <a:lstStyle/>
          <a:p>
            <a:r>
              <a:rPr lang="ja-JP" altLang="en-US" b="1" dirty="0">
                <a:solidFill>
                  <a:srgbClr val="0073BD"/>
                </a:solidFill>
              </a:rPr>
              <a:t>■</a:t>
            </a:r>
            <a:r>
              <a:rPr lang="ja-JP" altLang="ja-JP" b="1" dirty="0">
                <a:solidFill>
                  <a:srgbClr val="0073BD"/>
                </a:solidFill>
              </a:rPr>
              <a:t>問題の発見</a:t>
            </a:r>
            <a:endParaRPr lang="en-US" altLang="ja-JP" b="1" dirty="0">
              <a:solidFill>
                <a:srgbClr val="0073BD"/>
              </a:solidFill>
            </a:endParaRPr>
          </a:p>
          <a:p>
            <a:pPr lvl="1"/>
            <a:r>
              <a:rPr lang="ja-JP" altLang="ja-JP" dirty="0"/>
              <a:t>問題とは，理想と現実との差</a:t>
            </a:r>
            <a:endParaRPr lang="en-US" altLang="ja-JP" dirty="0"/>
          </a:p>
          <a:p>
            <a:pPr lvl="1"/>
            <a:r>
              <a:rPr lang="ja-JP" altLang="ja-JP" dirty="0"/>
              <a:t>あるべき理想と現実の差を把握</a:t>
            </a:r>
            <a:endParaRPr lang="en-US" altLang="ja-JP" dirty="0"/>
          </a:p>
          <a:p>
            <a:pPr lvl="1"/>
            <a:r>
              <a:rPr lang="ja-JP" altLang="ja-JP" dirty="0"/>
              <a:t>問題を明確に表現</a:t>
            </a:r>
          </a:p>
          <a:p>
            <a:endParaRPr lang="en-US" altLang="ja-JP" dirty="0"/>
          </a:p>
          <a:p>
            <a:r>
              <a:rPr lang="ja-JP" altLang="en-US" b="1" dirty="0">
                <a:solidFill>
                  <a:srgbClr val="0073BD"/>
                </a:solidFill>
              </a:rPr>
              <a:t>■</a:t>
            </a:r>
            <a:r>
              <a:rPr lang="ja-JP" altLang="ja-JP" b="1" dirty="0">
                <a:solidFill>
                  <a:srgbClr val="0073BD"/>
                </a:solidFill>
              </a:rPr>
              <a:t>問題の分析</a:t>
            </a:r>
            <a:endParaRPr lang="en-US" altLang="ja-JP" b="1" dirty="0">
              <a:solidFill>
                <a:srgbClr val="0073BD"/>
              </a:solidFill>
            </a:endParaRPr>
          </a:p>
          <a:p>
            <a:pPr lvl="1"/>
            <a:r>
              <a:rPr lang="ja-JP" altLang="ja-JP" dirty="0"/>
              <a:t>問題はいくつかの要素が絡み合</a:t>
            </a:r>
            <a:r>
              <a:rPr lang="ja-JP" altLang="en-US" dirty="0"/>
              <a:t>う</a:t>
            </a:r>
            <a:endParaRPr lang="en-US" altLang="ja-JP" dirty="0"/>
          </a:p>
          <a:p>
            <a:pPr lvl="1"/>
            <a:r>
              <a:rPr lang="ja-JP" altLang="ja-JP" dirty="0"/>
              <a:t>要素を洗い出し，相互の関係や重要性を整理</a:t>
            </a:r>
            <a:endParaRPr lang="en-US" altLang="ja-JP" dirty="0"/>
          </a:p>
          <a:p>
            <a:pPr lvl="1"/>
            <a:r>
              <a:rPr lang="ja-JP" altLang="ja-JP" dirty="0"/>
              <a:t>可視化・構造化するために数値化や図示，モデル化</a:t>
            </a:r>
          </a:p>
          <a:p>
            <a:endParaRPr lang="ja-JP" altLang="en-US" dirty="0"/>
          </a:p>
        </p:txBody>
      </p:sp>
      <p:sp>
        <p:nvSpPr>
          <p:cNvPr id="2" name="タイトル 1"/>
          <p:cNvSpPr>
            <a:spLocks noGrp="1"/>
          </p:cNvSpPr>
          <p:nvPr>
            <p:ph type="title"/>
          </p:nvPr>
        </p:nvSpPr>
        <p:spPr/>
        <p:txBody>
          <a:bodyPr/>
          <a:lstStyle/>
          <a:p>
            <a:r>
              <a:rPr lang="en-US" altLang="ja-JP" dirty="0"/>
              <a:t>1</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37</a:t>
            </a:fld>
            <a:endParaRPr lang="ja-JP" altLang="en-US"/>
          </a:p>
        </p:txBody>
      </p:sp>
      <p:sp>
        <p:nvSpPr>
          <p:cNvPr id="5"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03 </a:t>
            </a:r>
            <a:r>
              <a:rPr lang="ja-JP" altLang="en-US"/>
              <a:t>問題を解決する方法</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a:t>p6</a:t>
            </a:r>
            <a:endParaRPr lang="en-US" altLang="ja-JP" dirty="0"/>
          </a:p>
        </p:txBody>
      </p:sp>
      <p:sp>
        <p:nvSpPr>
          <p:cNvPr id="7" name="テキスト プレースホルダー 6"/>
          <p:cNvSpPr>
            <a:spLocks noGrp="1"/>
          </p:cNvSpPr>
          <p:nvPr>
            <p:ph type="body" sz="quarter" idx="15"/>
          </p:nvPr>
        </p:nvSpPr>
        <p:spPr/>
        <p:txBody>
          <a:bodyPr/>
          <a:lstStyle/>
          <a:p>
            <a:r>
              <a:rPr lang="ja-JP" altLang="en-US"/>
              <a:t>問題解決のステップ</a:t>
            </a:r>
            <a:endParaRPr lang="ja-JP" altLang="en-US" dirty="0"/>
          </a:p>
        </p:txBody>
      </p:sp>
    </p:spTree>
    <p:extLst>
      <p:ext uri="{BB962C8B-B14F-4D97-AF65-F5344CB8AC3E}">
        <p14:creationId xmlns:p14="http://schemas.microsoft.com/office/powerpoint/2010/main" val="16870748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lstStyle/>
          <a:p>
            <a:r>
              <a:rPr lang="ja-JP" altLang="en-US" b="1" dirty="0">
                <a:solidFill>
                  <a:srgbClr val="0073BD"/>
                </a:solidFill>
              </a:rPr>
              <a:t>■</a:t>
            </a:r>
            <a:r>
              <a:rPr lang="ja-JP" altLang="ja-JP" b="1" dirty="0">
                <a:solidFill>
                  <a:srgbClr val="0073BD"/>
                </a:solidFill>
              </a:rPr>
              <a:t>解決策の提案</a:t>
            </a:r>
            <a:endParaRPr lang="en-US" altLang="ja-JP" b="1" dirty="0">
              <a:solidFill>
                <a:srgbClr val="0073BD"/>
              </a:solidFill>
            </a:endParaRPr>
          </a:p>
          <a:p>
            <a:pPr lvl="1"/>
            <a:r>
              <a:rPr lang="ja-JP" altLang="ja-JP" dirty="0"/>
              <a:t>問題の要素について，解決できる方策を複数考える</a:t>
            </a:r>
            <a:endParaRPr lang="en-US" altLang="ja-JP" dirty="0"/>
          </a:p>
          <a:p>
            <a:pPr lvl="1"/>
            <a:r>
              <a:rPr lang="ja-JP" altLang="ja-JP" dirty="0"/>
              <a:t>相互の優劣を比較</a:t>
            </a:r>
            <a:endParaRPr lang="en-US" altLang="ja-JP" dirty="0"/>
          </a:p>
          <a:p>
            <a:pPr lvl="1"/>
            <a:r>
              <a:rPr lang="ja-JP" altLang="ja-JP" dirty="0"/>
              <a:t>科学的な根拠を持って最終的な解決策を合理的に選択</a:t>
            </a:r>
            <a:endParaRPr lang="en-US" altLang="ja-JP" dirty="0"/>
          </a:p>
          <a:p>
            <a:pPr lvl="1"/>
            <a:r>
              <a:rPr lang="ja-JP" altLang="ja-JP" dirty="0"/>
              <a:t>コミュニケーション能力やプレゼンテーション能力も必要</a:t>
            </a:r>
            <a:endParaRPr lang="en-US" altLang="ja-JP" dirty="0"/>
          </a:p>
          <a:p>
            <a:endParaRPr lang="ja-JP" altLang="ja-JP" dirty="0"/>
          </a:p>
          <a:p>
            <a:r>
              <a:rPr lang="ja-JP" altLang="ja-JP" dirty="0"/>
              <a:t>解決策のとおりになるかシミュレーション</a:t>
            </a:r>
            <a:endParaRPr lang="en-US" altLang="ja-JP" dirty="0"/>
          </a:p>
          <a:p>
            <a:r>
              <a:rPr lang="ja-JP" altLang="ja-JP" dirty="0"/>
              <a:t>結果によっては，よりよい順序や組み合わせを再提案</a:t>
            </a:r>
          </a:p>
        </p:txBody>
      </p:sp>
      <p:sp>
        <p:nvSpPr>
          <p:cNvPr id="2" name="タイトル 1"/>
          <p:cNvSpPr>
            <a:spLocks noGrp="1"/>
          </p:cNvSpPr>
          <p:nvPr>
            <p:ph type="title"/>
          </p:nvPr>
        </p:nvSpPr>
        <p:spPr/>
        <p:txBody>
          <a:bodyPr/>
          <a:lstStyle/>
          <a:p>
            <a:r>
              <a:rPr lang="en-US" altLang="ja-JP" dirty="0"/>
              <a:t>1</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38</a:t>
            </a:fld>
            <a:endParaRPr lang="ja-JP" altLang="en-US"/>
          </a:p>
        </p:txBody>
      </p:sp>
      <p:sp>
        <p:nvSpPr>
          <p:cNvPr id="5"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03 </a:t>
            </a:r>
            <a:r>
              <a:rPr lang="ja-JP" altLang="en-US"/>
              <a:t>問題を解決する方法</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dirty="0" smtClean="0"/>
              <a:t>p7</a:t>
            </a:r>
            <a:endParaRPr lang="en-US" altLang="ja-JP" dirty="0"/>
          </a:p>
        </p:txBody>
      </p:sp>
      <p:sp>
        <p:nvSpPr>
          <p:cNvPr id="7" name="テキスト プレースホルダー 6"/>
          <p:cNvSpPr>
            <a:spLocks noGrp="1"/>
          </p:cNvSpPr>
          <p:nvPr>
            <p:ph type="body" sz="quarter" idx="15"/>
          </p:nvPr>
        </p:nvSpPr>
        <p:spPr/>
        <p:txBody>
          <a:bodyPr/>
          <a:lstStyle/>
          <a:p>
            <a:r>
              <a:rPr lang="ja-JP" altLang="en-US"/>
              <a:t>問題解決のステップ</a:t>
            </a:r>
            <a:endParaRPr lang="ja-JP" altLang="en-US" dirty="0"/>
          </a:p>
        </p:txBody>
      </p:sp>
    </p:spTree>
    <p:extLst>
      <p:ext uri="{BB962C8B-B14F-4D97-AF65-F5344CB8AC3E}">
        <p14:creationId xmlns:p14="http://schemas.microsoft.com/office/powerpoint/2010/main" val="19328910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lstStyle/>
          <a:p>
            <a:r>
              <a:rPr lang="ja-JP" altLang="en-US" b="1" dirty="0">
                <a:solidFill>
                  <a:srgbClr val="0073BD"/>
                </a:solidFill>
              </a:rPr>
              <a:t>■</a:t>
            </a:r>
            <a:r>
              <a:rPr lang="ja-JP" altLang="ja-JP" b="1" dirty="0">
                <a:solidFill>
                  <a:srgbClr val="0073BD"/>
                </a:solidFill>
              </a:rPr>
              <a:t>解決行動</a:t>
            </a:r>
            <a:endParaRPr lang="en-US" altLang="ja-JP" b="1" dirty="0">
              <a:solidFill>
                <a:srgbClr val="0073BD"/>
              </a:solidFill>
            </a:endParaRPr>
          </a:p>
          <a:p>
            <a:pPr lvl="1"/>
            <a:r>
              <a:rPr lang="ja-JP" altLang="ja-JP" dirty="0"/>
              <a:t>解決策を実行し，問題がどの程度解決したか，効果を確認</a:t>
            </a:r>
          </a:p>
          <a:p>
            <a:endParaRPr lang="en-US" altLang="ja-JP" dirty="0"/>
          </a:p>
          <a:p>
            <a:r>
              <a:rPr lang="ja-JP" altLang="en-US" b="1" dirty="0">
                <a:solidFill>
                  <a:srgbClr val="0073BD"/>
                </a:solidFill>
              </a:rPr>
              <a:t>■</a:t>
            </a:r>
            <a:r>
              <a:rPr lang="ja-JP" altLang="ja-JP" b="1" dirty="0">
                <a:solidFill>
                  <a:srgbClr val="0073BD"/>
                </a:solidFill>
              </a:rPr>
              <a:t>振り返り</a:t>
            </a:r>
            <a:endParaRPr lang="en-US" altLang="ja-JP" b="1" dirty="0">
              <a:solidFill>
                <a:srgbClr val="0073BD"/>
              </a:solidFill>
            </a:endParaRPr>
          </a:p>
          <a:p>
            <a:pPr lvl="1"/>
            <a:r>
              <a:rPr lang="ja-JP" altLang="ja-JP" dirty="0"/>
              <a:t>解決までのプロセスを振り返</a:t>
            </a:r>
            <a:r>
              <a:rPr lang="ja-JP" altLang="en-US" dirty="0"/>
              <a:t>る</a:t>
            </a:r>
            <a:endParaRPr lang="en-US" altLang="ja-JP" dirty="0"/>
          </a:p>
          <a:p>
            <a:pPr lvl="1"/>
            <a:r>
              <a:rPr lang="ja-JP" altLang="ja-JP" dirty="0"/>
              <a:t>別の問題が発生していないか確認</a:t>
            </a:r>
            <a:endParaRPr lang="en-US" altLang="ja-JP" dirty="0"/>
          </a:p>
          <a:p>
            <a:pPr lvl="1"/>
            <a:r>
              <a:rPr lang="ja-JP" altLang="ja-JP" dirty="0"/>
              <a:t>ほかの方法を選択していた場合の結果を予想</a:t>
            </a:r>
            <a:endParaRPr lang="en-US" altLang="ja-JP" dirty="0"/>
          </a:p>
          <a:p>
            <a:pPr lvl="1"/>
            <a:r>
              <a:rPr lang="ja-JP" altLang="ja-JP" dirty="0"/>
              <a:t>よりよい解決策を考察</a:t>
            </a:r>
            <a:endParaRPr lang="en-US" altLang="ja-JP" dirty="0"/>
          </a:p>
          <a:p>
            <a:pPr lvl="1"/>
            <a:r>
              <a:rPr lang="ja-JP" altLang="ja-JP" dirty="0"/>
              <a:t>必要に応じて再発防止策の検討</a:t>
            </a:r>
          </a:p>
        </p:txBody>
      </p:sp>
      <p:sp>
        <p:nvSpPr>
          <p:cNvPr id="2" name="タイトル 1"/>
          <p:cNvSpPr>
            <a:spLocks noGrp="1"/>
          </p:cNvSpPr>
          <p:nvPr>
            <p:ph type="title"/>
          </p:nvPr>
        </p:nvSpPr>
        <p:spPr/>
        <p:txBody>
          <a:bodyPr/>
          <a:lstStyle/>
          <a:p>
            <a:r>
              <a:rPr lang="en-US" altLang="ja-JP" dirty="0"/>
              <a:t>1</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39</a:t>
            </a:fld>
            <a:endParaRPr lang="ja-JP" altLang="en-US"/>
          </a:p>
        </p:txBody>
      </p:sp>
      <p:sp>
        <p:nvSpPr>
          <p:cNvPr id="5"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03 </a:t>
            </a:r>
            <a:r>
              <a:rPr lang="ja-JP" altLang="en-US"/>
              <a:t>問題を解決する方法</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dirty="0" smtClean="0"/>
              <a:t>p7</a:t>
            </a:r>
            <a:endParaRPr lang="en-US" altLang="ja-JP" dirty="0"/>
          </a:p>
        </p:txBody>
      </p:sp>
      <p:sp>
        <p:nvSpPr>
          <p:cNvPr id="7" name="テキスト プレースホルダー 6"/>
          <p:cNvSpPr>
            <a:spLocks noGrp="1"/>
          </p:cNvSpPr>
          <p:nvPr>
            <p:ph type="body" sz="quarter" idx="15"/>
          </p:nvPr>
        </p:nvSpPr>
        <p:spPr/>
        <p:txBody>
          <a:bodyPr/>
          <a:lstStyle/>
          <a:p>
            <a:r>
              <a:rPr lang="ja-JP" altLang="en-US"/>
              <a:t>問題解決のステップ</a:t>
            </a:r>
            <a:endParaRPr lang="ja-JP" altLang="en-US" dirty="0"/>
          </a:p>
        </p:txBody>
      </p:sp>
    </p:spTree>
    <p:extLst>
      <p:ext uri="{BB962C8B-B14F-4D97-AF65-F5344CB8AC3E}">
        <p14:creationId xmlns:p14="http://schemas.microsoft.com/office/powerpoint/2010/main" val="928754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情報とその特性</a:t>
            </a:r>
          </a:p>
        </p:txBody>
      </p:sp>
      <p:sp>
        <p:nvSpPr>
          <p:cNvPr id="3" name="テキスト プレースホルダー 2"/>
          <p:cNvSpPr>
            <a:spLocks noGrp="1"/>
          </p:cNvSpPr>
          <p:nvPr>
            <p:ph type="body" idx="1"/>
          </p:nvPr>
        </p:nvSpPr>
        <p:spPr/>
        <p:txBody>
          <a:bodyPr>
            <a:normAutofit fontScale="92500" lnSpcReduction="10000"/>
          </a:bodyPr>
          <a:lstStyle/>
          <a:p>
            <a:r>
              <a:rPr kumimoji="1" lang="ja-JP" altLang="en-US" dirty="0"/>
              <a:t>情報とは何か</a:t>
            </a:r>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4</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a:t>01 </a:t>
            </a:r>
            <a:r>
              <a:rPr lang="ja-JP" altLang="en-US" dirty="0"/>
              <a:t>情報とその特性</a:t>
            </a:r>
          </a:p>
          <a:p>
            <a:endParaRPr kumimoji="1" lang="ja-JP" altLang="en-US" dirty="0"/>
          </a:p>
        </p:txBody>
      </p:sp>
      <p:sp>
        <p:nvSpPr>
          <p:cNvPr id="6" name="テキスト プレースホルダー 5"/>
          <p:cNvSpPr>
            <a:spLocks noGrp="1"/>
          </p:cNvSpPr>
          <p:nvPr>
            <p:ph type="body" sz="quarter" idx="14"/>
          </p:nvPr>
        </p:nvSpPr>
        <p:spPr/>
        <p:txBody>
          <a:bodyPr/>
          <a:lstStyle/>
          <a:p>
            <a:r>
              <a:rPr kumimoji="1" lang="en-US" altLang="ja-JP" dirty="0"/>
              <a:t>p2</a:t>
            </a:r>
            <a:endParaRPr kumimoji="1" lang="ja-JP" altLang="en-US" dirty="0"/>
          </a:p>
        </p:txBody>
      </p:sp>
      <p:sp>
        <p:nvSpPr>
          <p:cNvPr id="7" name="テキスト プレースホルダー 6"/>
          <p:cNvSpPr>
            <a:spLocks noGrp="1"/>
          </p:cNvSpPr>
          <p:nvPr>
            <p:ph type="body" idx="15"/>
          </p:nvPr>
        </p:nvSpPr>
        <p:spPr/>
        <p:txBody>
          <a:bodyPr>
            <a:normAutofit lnSpcReduction="10000"/>
          </a:bodyPr>
          <a:lstStyle/>
          <a:p>
            <a:r>
              <a:rPr lang="en-US" altLang="ja-JP" dirty="0"/>
              <a:t>1</a:t>
            </a:r>
            <a:endParaRPr kumimoji="1" lang="ja-JP" altLang="en-US" dirty="0"/>
          </a:p>
        </p:txBody>
      </p:sp>
      <p:sp>
        <p:nvSpPr>
          <p:cNvPr id="8" name="テキスト プレースホルダー 7"/>
          <p:cNvSpPr>
            <a:spLocks noGrp="1"/>
          </p:cNvSpPr>
          <p:nvPr>
            <p:ph type="body" idx="16"/>
          </p:nvPr>
        </p:nvSpPr>
        <p:spPr/>
        <p:txBody>
          <a:bodyPr>
            <a:normAutofit fontScale="92500" lnSpcReduction="10000"/>
          </a:bodyPr>
          <a:lstStyle/>
          <a:p>
            <a:r>
              <a:rPr kumimoji="1" lang="ja-JP" altLang="en-US" dirty="0"/>
              <a:t>情報の特性</a:t>
            </a:r>
          </a:p>
        </p:txBody>
      </p:sp>
      <p:sp>
        <p:nvSpPr>
          <p:cNvPr id="12" name="テキスト プレースホルダー 11"/>
          <p:cNvSpPr>
            <a:spLocks noGrp="1"/>
          </p:cNvSpPr>
          <p:nvPr>
            <p:ph type="body" sz="quarter" idx="24"/>
          </p:nvPr>
        </p:nvSpPr>
        <p:spPr/>
        <p:txBody>
          <a:bodyPr/>
          <a:lstStyle/>
          <a:p>
            <a:r>
              <a:rPr kumimoji="1" lang="en-US" altLang="ja-JP" dirty="0"/>
              <a:t>01</a:t>
            </a:r>
            <a:endParaRPr kumimoji="1" lang="ja-JP" altLang="en-US" dirty="0"/>
          </a:p>
        </p:txBody>
      </p:sp>
      <p:sp>
        <p:nvSpPr>
          <p:cNvPr id="13" name="テキスト プレースホルダー 12"/>
          <p:cNvSpPr>
            <a:spLocks noGrp="1"/>
          </p:cNvSpPr>
          <p:nvPr>
            <p:ph type="body" sz="quarter" idx="25"/>
          </p:nvPr>
        </p:nvSpPr>
        <p:spPr/>
        <p:txBody>
          <a:bodyPr>
            <a:normAutofit/>
          </a:bodyPr>
          <a:lstStyle/>
          <a:p>
            <a:r>
              <a:rPr lang="ja-JP" altLang="ja-JP" dirty="0"/>
              <a:t>情報とは何であり，どのような特性を持つものであろうか。「もの」とはどこが異なるのであろうか。</a:t>
            </a:r>
          </a:p>
          <a:p>
            <a:endParaRPr kumimoji="1" lang="ja-JP" altLang="en-US" dirty="0"/>
          </a:p>
        </p:txBody>
      </p:sp>
      <p:sp>
        <p:nvSpPr>
          <p:cNvPr id="14" name="テキスト プレースホルダー 13"/>
          <p:cNvSpPr>
            <a:spLocks noGrp="1"/>
          </p:cNvSpPr>
          <p:nvPr>
            <p:ph type="body" idx="26"/>
          </p:nvPr>
        </p:nvSpPr>
        <p:spPr/>
        <p:txBody>
          <a:bodyPr>
            <a:normAutofit lnSpcReduction="10000"/>
          </a:bodyPr>
          <a:lstStyle/>
          <a:p>
            <a:r>
              <a:rPr kumimoji="1" lang="en-US" altLang="ja-JP" dirty="0"/>
              <a:t>2</a:t>
            </a:r>
            <a:endParaRPr kumimoji="1" lang="ja-JP" altLang="en-US" dirty="0"/>
          </a:p>
        </p:txBody>
      </p:sp>
    </p:spTree>
    <p:extLst>
      <p:ext uri="{BB962C8B-B14F-4D97-AF65-F5344CB8AC3E}">
        <p14:creationId xmlns:p14="http://schemas.microsoft.com/office/powerpoint/2010/main" val="32633578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normAutofit/>
          </a:bodyPr>
          <a:lstStyle/>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ja-JP" altLang="ja-JP" dirty="0"/>
          </a:p>
        </p:txBody>
      </p:sp>
      <p:sp>
        <p:nvSpPr>
          <p:cNvPr id="2" name="タイトル 1"/>
          <p:cNvSpPr>
            <a:spLocks noGrp="1"/>
          </p:cNvSpPr>
          <p:nvPr>
            <p:ph type="title"/>
          </p:nvPr>
        </p:nvSpPr>
        <p:spPr/>
        <p:txBody>
          <a:bodyPr/>
          <a:lstStyle/>
          <a:p>
            <a:r>
              <a:rPr lang="en-US" altLang="ja-JP" dirty="0"/>
              <a:t>1</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40</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a:t>03 </a:t>
            </a:r>
            <a:r>
              <a:rPr lang="ja-JP" altLang="en-US" dirty="0"/>
              <a:t>問題を解決する方法</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dirty="0"/>
              <a:t>p6</a:t>
            </a:r>
          </a:p>
        </p:txBody>
      </p:sp>
      <p:sp>
        <p:nvSpPr>
          <p:cNvPr id="7" name="テキスト プレースホルダー 6"/>
          <p:cNvSpPr>
            <a:spLocks noGrp="1"/>
          </p:cNvSpPr>
          <p:nvPr>
            <p:ph type="body" sz="quarter" idx="15"/>
          </p:nvPr>
        </p:nvSpPr>
        <p:spPr/>
        <p:txBody>
          <a:bodyPr/>
          <a:lstStyle/>
          <a:p>
            <a:r>
              <a:rPr lang="ja-JP" altLang="en-US" dirty="0"/>
              <a:t>問題解決のステップ</a:t>
            </a:r>
          </a:p>
        </p:txBody>
      </p:sp>
      <p:sp>
        <p:nvSpPr>
          <p:cNvPr id="18" name="テキスト ボックス 17">
            <a:extLst>
              <a:ext uri="{FF2B5EF4-FFF2-40B4-BE49-F238E27FC236}">
                <a16:creationId xmlns:a16="http://schemas.microsoft.com/office/drawing/2014/main" xmlns="" id="{9FEC4EC3-9242-4A05-8EC5-EDC0DEAC286F}"/>
              </a:ext>
            </a:extLst>
          </p:cNvPr>
          <p:cNvSpPr txBox="1"/>
          <p:nvPr/>
        </p:nvSpPr>
        <p:spPr>
          <a:xfrm>
            <a:off x="637642" y="5996329"/>
            <a:ext cx="6098650" cy="542584"/>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ja-JP" sz="3200" b="1"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rPr>
              <a:t>▲図</a:t>
            </a:r>
            <a:r>
              <a:rPr kumimoji="1" lang="en-US" altLang="ja-JP" sz="3200" b="1"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rPr>
              <a:t>1 </a:t>
            </a:r>
            <a:r>
              <a:rPr kumimoji="1" lang="ja-JP" altLang="ja-JP" sz="3200" b="1"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rPr>
              <a:t>問題解決のステップ</a:t>
            </a:r>
            <a:endParaRPr kumimoji="1" lang="ja-JP" altLang="ja-JP" sz="3200" b="0"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endParaRPr>
          </a:p>
        </p:txBody>
      </p:sp>
      <p:pic>
        <p:nvPicPr>
          <p:cNvPr id="8" name="図 7"/>
          <p:cNvPicPr>
            <a:picLocks noChangeAspect="1"/>
          </p:cNvPicPr>
          <p:nvPr/>
        </p:nvPicPr>
        <p:blipFill>
          <a:blip r:embed="rId2"/>
          <a:stretch>
            <a:fillRect/>
          </a:stretch>
        </p:blipFill>
        <p:spPr>
          <a:xfrm>
            <a:off x="2252348" y="1193126"/>
            <a:ext cx="6900277" cy="4587171"/>
          </a:xfrm>
          <a:prstGeom prst="rect">
            <a:avLst/>
          </a:prstGeom>
        </p:spPr>
      </p:pic>
    </p:spTree>
    <p:extLst>
      <p:ext uri="{BB962C8B-B14F-4D97-AF65-F5344CB8AC3E}">
        <p14:creationId xmlns:p14="http://schemas.microsoft.com/office/powerpoint/2010/main" val="5943649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normAutofit/>
          </a:bodyPr>
          <a:lstStyle/>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ja-JP" altLang="ja-JP" dirty="0"/>
          </a:p>
        </p:txBody>
      </p:sp>
      <p:sp>
        <p:nvSpPr>
          <p:cNvPr id="2" name="タイトル 1"/>
          <p:cNvSpPr>
            <a:spLocks noGrp="1"/>
          </p:cNvSpPr>
          <p:nvPr>
            <p:ph type="title"/>
          </p:nvPr>
        </p:nvSpPr>
        <p:spPr/>
        <p:txBody>
          <a:bodyPr/>
          <a:lstStyle/>
          <a:p>
            <a:r>
              <a:rPr lang="en-US" altLang="ja-JP" dirty="0"/>
              <a:t>1</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41</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a:t>03 </a:t>
            </a:r>
            <a:r>
              <a:rPr lang="ja-JP" altLang="en-US" dirty="0"/>
              <a:t>問題を解決する方法</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dirty="0"/>
              <a:t>p6</a:t>
            </a:r>
          </a:p>
        </p:txBody>
      </p:sp>
      <p:sp>
        <p:nvSpPr>
          <p:cNvPr id="7" name="テキスト プレースホルダー 6"/>
          <p:cNvSpPr>
            <a:spLocks noGrp="1"/>
          </p:cNvSpPr>
          <p:nvPr>
            <p:ph type="body" sz="quarter" idx="15"/>
          </p:nvPr>
        </p:nvSpPr>
        <p:spPr/>
        <p:txBody>
          <a:bodyPr/>
          <a:lstStyle/>
          <a:p>
            <a:r>
              <a:rPr lang="ja-JP" altLang="en-US" dirty="0"/>
              <a:t>問題解決のステップ</a:t>
            </a:r>
          </a:p>
        </p:txBody>
      </p:sp>
      <p:pic>
        <p:nvPicPr>
          <p:cNvPr id="8" name="図 7"/>
          <p:cNvPicPr>
            <a:picLocks noChangeAspect="1"/>
          </p:cNvPicPr>
          <p:nvPr/>
        </p:nvPicPr>
        <p:blipFill>
          <a:blip r:embed="rId2"/>
          <a:stretch>
            <a:fillRect/>
          </a:stretch>
        </p:blipFill>
        <p:spPr>
          <a:xfrm>
            <a:off x="1865766" y="1110955"/>
            <a:ext cx="7214006" cy="4763694"/>
          </a:xfrm>
          <a:prstGeom prst="rect">
            <a:avLst/>
          </a:prstGeom>
        </p:spPr>
      </p:pic>
      <p:sp>
        <p:nvSpPr>
          <p:cNvPr id="16" name="テキスト ボックス 15">
            <a:extLst>
              <a:ext uri="{FF2B5EF4-FFF2-40B4-BE49-F238E27FC236}">
                <a16:creationId xmlns:a16="http://schemas.microsoft.com/office/drawing/2014/main" xmlns="" id="{274FE189-3A87-41B9-BFE6-ED3ABA473A4E}"/>
              </a:ext>
            </a:extLst>
          </p:cNvPr>
          <p:cNvSpPr txBox="1"/>
          <p:nvPr/>
        </p:nvSpPr>
        <p:spPr>
          <a:xfrm>
            <a:off x="637642" y="5996329"/>
            <a:ext cx="6098650" cy="542584"/>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ja-JP" sz="3200" b="1"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rPr>
              <a:t>▲図</a:t>
            </a:r>
            <a:r>
              <a:rPr kumimoji="1" lang="en-US" altLang="ja-JP" sz="3200" b="1"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rPr>
              <a:t>1 </a:t>
            </a:r>
            <a:r>
              <a:rPr kumimoji="1" lang="ja-JP" altLang="ja-JP" sz="3200" b="1"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rPr>
              <a:t>問題解決のステップ</a:t>
            </a:r>
            <a:endParaRPr kumimoji="1" lang="ja-JP" altLang="ja-JP" sz="3200" b="0"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endParaRPr>
          </a:p>
        </p:txBody>
      </p:sp>
    </p:spTree>
    <p:extLst>
      <p:ext uri="{BB962C8B-B14F-4D97-AF65-F5344CB8AC3E}">
        <p14:creationId xmlns:p14="http://schemas.microsoft.com/office/powerpoint/2010/main" val="41491848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normAutofit/>
          </a:bodyPr>
          <a:lstStyle/>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ja-JP" altLang="ja-JP" dirty="0"/>
          </a:p>
        </p:txBody>
      </p:sp>
      <p:sp>
        <p:nvSpPr>
          <p:cNvPr id="2" name="タイトル 1"/>
          <p:cNvSpPr>
            <a:spLocks noGrp="1"/>
          </p:cNvSpPr>
          <p:nvPr>
            <p:ph type="title"/>
          </p:nvPr>
        </p:nvSpPr>
        <p:spPr/>
        <p:txBody>
          <a:bodyPr/>
          <a:lstStyle/>
          <a:p>
            <a:r>
              <a:rPr lang="en-US" altLang="ja-JP" dirty="0"/>
              <a:t>1</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42</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a:t>03 </a:t>
            </a:r>
            <a:r>
              <a:rPr lang="ja-JP" altLang="en-US" dirty="0"/>
              <a:t>問題を解決する方法</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dirty="0"/>
              <a:t>p6</a:t>
            </a:r>
          </a:p>
        </p:txBody>
      </p:sp>
      <p:sp>
        <p:nvSpPr>
          <p:cNvPr id="7" name="テキスト プレースホルダー 6"/>
          <p:cNvSpPr>
            <a:spLocks noGrp="1"/>
          </p:cNvSpPr>
          <p:nvPr>
            <p:ph type="body" sz="quarter" idx="15"/>
          </p:nvPr>
        </p:nvSpPr>
        <p:spPr/>
        <p:txBody>
          <a:bodyPr/>
          <a:lstStyle/>
          <a:p>
            <a:r>
              <a:rPr lang="ja-JP" altLang="en-US" dirty="0"/>
              <a:t>問題解決のステップ</a:t>
            </a:r>
          </a:p>
        </p:txBody>
      </p:sp>
      <p:pic>
        <p:nvPicPr>
          <p:cNvPr id="8" name="図 7"/>
          <p:cNvPicPr>
            <a:picLocks noChangeAspect="1"/>
          </p:cNvPicPr>
          <p:nvPr/>
        </p:nvPicPr>
        <p:blipFill>
          <a:blip r:embed="rId2"/>
          <a:stretch>
            <a:fillRect/>
          </a:stretch>
        </p:blipFill>
        <p:spPr>
          <a:xfrm>
            <a:off x="2202543" y="1050247"/>
            <a:ext cx="6457399" cy="4772244"/>
          </a:xfrm>
          <a:prstGeom prst="rect">
            <a:avLst/>
          </a:prstGeom>
        </p:spPr>
      </p:pic>
      <p:sp>
        <p:nvSpPr>
          <p:cNvPr id="16" name="テキスト ボックス 15">
            <a:extLst>
              <a:ext uri="{FF2B5EF4-FFF2-40B4-BE49-F238E27FC236}">
                <a16:creationId xmlns:a16="http://schemas.microsoft.com/office/drawing/2014/main" xmlns="" id="{F4AB2A43-FC11-4AA1-BD4F-2A913BC23F78}"/>
              </a:ext>
            </a:extLst>
          </p:cNvPr>
          <p:cNvSpPr txBox="1"/>
          <p:nvPr/>
        </p:nvSpPr>
        <p:spPr>
          <a:xfrm>
            <a:off x="637642" y="5996329"/>
            <a:ext cx="6098650" cy="542584"/>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ja-JP" sz="3200" b="1"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rPr>
              <a:t>▲図</a:t>
            </a:r>
            <a:r>
              <a:rPr kumimoji="1" lang="en-US" altLang="ja-JP" sz="3200" b="1"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rPr>
              <a:t>1 </a:t>
            </a:r>
            <a:r>
              <a:rPr kumimoji="1" lang="ja-JP" altLang="ja-JP" sz="3200" b="1"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rPr>
              <a:t>問題解決のステップ</a:t>
            </a:r>
            <a:endParaRPr kumimoji="1" lang="ja-JP" altLang="ja-JP" sz="3200" b="0"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endParaRPr>
          </a:p>
        </p:txBody>
      </p:sp>
    </p:spTree>
    <p:extLst>
      <p:ext uri="{BB962C8B-B14F-4D97-AF65-F5344CB8AC3E}">
        <p14:creationId xmlns:p14="http://schemas.microsoft.com/office/powerpoint/2010/main" val="11863721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normAutofit/>
          </a:bodyPr>
          <a:lstStyle/>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ja-JP" altLang="ja-JP" dirty="0"/>
          </a:p>
        </p:txBody>
      </p:sp>
      <p:sp>
        <p:nvSpPr>
          <p:cNvPr id="2" name="タイトル 1"/>
          <p:cNvSpPr>
            <a:spLocks noGrp="1"/>
          </p:cNvSpPr>
          <p:nvPr>
            <p:ph type="title"/>
          </p:nvPr>
        </p:nvSpPr>
        <p:spPr/>
        <p:txBody>
          <a:bodyPr/>
          <a:lstStyle/>
          <a:p>
            <a:r>
              <a:rPr lang="en-US" altLang="ja-JP" dirty="0"/>
              <a:t>1</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43</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a:t>03 </a:t>
            </a:r>
            <a:r>
              <a:rPr lang="ja-JP" altLang="en-US" dirty="0"/>
              <a:t>問題を解決する方法</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dirty="0"/>
              <a:t>p6</a:t>
            </a:r>
          </a:p>
        </p:txBody>
      </p:sp>
      <p:sp>
        <p:nvSpPr>
          <p:cNvPr id="7" name="テキスト プレースホルダー 6"/>
          <p:cNvSpPr>
            <a:spLocks noGrp="1"/>
          </p:cNvSpPr>
          <p:nvPr>
            <p:ph type="body" sz="quarter" idx="15"/>
          </p:nvPr>
        </p:nvSpPr>
        <p:spPr/>
        <p:txBody>
          <a:bodyPr/>
          <a:lstStyle/>
          <a:p>
            <a:r>
              <a:rPr lang="ja-JP" altLang="en-US" dirty="0"/>
              <a:t>問題解決のステップ</a:t>
            </a:r>
          </a:p>
        </p:txBody>
      </p:sp>
      <p:pic>
        <p:nvPicPr>
          <p:cNvPr id="8" name="図 7"/>
          <p:cNvPicPr>
            <a:picLocks noChangeAspect="1"/>
          </p:cNvPicPr>
          <p:nvPr/>
        </p:nvPicPr>
        <p:blipFill>
          <a:blip r:embed="rId2"/>
          <a:stretch>
            <a:fillRect/>
          </a:stretch>
        </p:blipFill>
        <p:spPr>
          <a:xfrm>
            <a:off x="2259693" y="1054699"/>
            <a:ext cx="7189107" cy="4706487"/>
          </a:xfrm>
          <a:prstGeom prst="rect">
            <a:avLst/>
          </a:prstGeom>
        </p:spPr>
      </p:pic>
      <p:sp>
        <p:nvSpPr>
          <p:cNvPr id="16" name="テキスト ボックス 15">
            <a:extLst>
              <a:ext uri="{FF2B5EF4-FFF2-40B4-BE49-F238E27FC236}">
                <a16:creationId xmlns:a16="http://schemas.microsoft.com/office/drawing/2014/main" xmlns="" id="{BCF59319-6510-47F0-85B7-182AB2E235D1}"/>
              </a:ext>
            </a:extLst>
          </p:cNvPr>
          <p:cNvSpPr txBox="1"/>
          <p:nvPr/>
        </p:nvSpPr>
        <p:spPr>
          <a:xfrm>
            <a:off x="637642" y="5996329"/>
            <a:ext cx="6098650" cy="542584"/>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ja-JP" sz="3200" b="1"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rPr>
              <a:t>▲図</a:t>
            </a:r>
            <a:r>
              <a:rPr kumimoji="1" lang="en-US" altLang="ja-JP" sz="3200" b="1"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rPr>
              <a:t>1 </a:t>
            </a:r>
            <a:r>
              <a:rPr kumimoji="1" lang="ja-JP" altLang="ja-JP" sz="3200" b="1"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rPr>
              <a:t>問題解決のステップ</a:t>
            </a:r>
            <a:endParaRPr kumimoji="1" lang="ja-JP" altLang="ja-JP" sz="3200" b="0"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endParaRPr>
          </a:p>
        </p:txBody>
      </p:sp>
    </p:spTree>
    <p:extLst>
      <p:ext uri="{BB962C8B-B14F-4D97-AF65-F5344CB8AC3E}">
        <p14:creationId xmlns:p14="http://schemas.microsoft.com/office/powerpoint/2010/main" val="263806340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lstStyle/>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ja-JP" altLang="ja-JP" dirty="0"/>
          </a:p>
        </p:txBody>
      </p:sp>
      <p:sp>
        <p:nvSpPr>
          <p:cNvPr id="2" name="タイトル 1"/>
          <p:cNvSpPr>
            <a:spLocks noGrp="1"/>
          </p:cNvSpPr>
          <p:nvPr>
            <p:ph type="title"/>
          </p:nvPr>
        </p:nvSpPr>
        <p:spPr/>
        <p:txBody>
          <a:bodyPr/>
          <a:lstStyle/>
          <a:p>
            <a:r>
              <a:rPr lang="en-US" altLang="ja-JP" dirty="0"/>
              <a:t>1</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44</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a:t>03 </a:t>
            </a:r>
            <a:r>
              <a:rPr lang="ja-JP" altLang="en-US" dirty="0"/>
              <a:t>問題を解決する方法</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dirty="0"/>
              <a:t>p6</a:t>
            </a:r>
          </a:p>
        </p:txBody>
      </p:sp>
      <p:sp>
        <p:nvSpPr>
          <p:cNvPr id="7" name="テキスト プレースホルダー 6"/>
          <p:cNvSpPr>
            <a:spLocks noGrp="1"/>
          </p:cNvSpPr>
          <p:nvPr>
            <p:ph type="body" sz="quarter" idx="15"/>
          </p:nvPr>
        </p:nvSpPr>
        <p:spPr/>
        <p:txBody>
          <a:bodyPr/>
          <a:lstStyle/>
          <a:p>
            <a:r>
              <a:rPr lang="ja-JP" altLang="en-US" dirty="0"/>
              <a:t>問題解決のステップ</a:t>
            </a:r>
          </a:p>
        </p:txBody>
      </p:sp>
      <p:pic>
        <p:nvPicPr>
          <p:cNvPr id="10" name="図 9"/>
          <p:cNvPicPr>
            <a:picLocks noChangeAspect="1"/>
          </p:cNvPicPr>
          <p:nvPr/>
        </p:nvPicPr>
        <p:blipFill>
          <a:blip r:embed="rId3">
            <a:clrChange>
              <a:clrFrom>
                <a:srgbClr val="FFFFFF"/>
              </a:clrFrom>
              <a:clrTo>
                <a:srgbClr val="FFFFFF">
                  <a:alpha val="0"/>
                </a:srgbClr>
              </a:clrTo>
            </a:clrChange>
          </a:blip>
          <a:stretch>
            <a:fillRect/>
          </a:stretch>
        </p:blipFill>
        <p:spPr>
          <a:xfrm>
            <a:off x="2412459" y="1168107"/>
            <a:ext cx="6789845" cy="4749952"/>
          </a:xfrm>
          <a:prstGeom prst="rect">
            <a:avLst/>
          </a:prstGeom>
        </p:spPr>
      </p:pic>
      <p:sp>
        <p:nvSpPr>
          <p:cNvPr id="18" name="テキスト ボックス 17">
            <a:extLst>
              <a:ext uri="{FF2B5EF4-FFF2-40B4-BE49-F238E27FC236}">
                <a16:creationId xmlns:a16="http://schemas.microsoft.com/office/drawing/2014/main" xmlns="" id="{2DCCD79E-92E6-40E5-8A2E-8B59178BA80A}"/>
              </a:ext>
            </a:extLst>
          </p:cNvPr>
          <p:cNvSpPr txBox="1"/>
          <p:nvPr/>
        </p:nvSpPr>
        <p:spPr>
          <a:xfrm>
            <a:off x="637642" y="5996329"/>
            <a:ext cx="6098650" cy="542584"/>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ja-JP" sz="3200" b="1"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rPr>
              <a:t>▲図</a:t>
            </a:r>
            <a:r>
              <a:rPr kumimoji="1" lang="en-US" altLang="ja-JP" sz="3200" b="1"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rPr>
              <a:t>1 </a:t>
            </a:r>
            <a:r>
              <a:rPr kumimoji="1" lang="ja-JP" altLang="ja-JP" sz="3200" b="1"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rPr>
              <a:t>問題解決のステップ</a:t>
            </a:r>
            <a:endParaRPr kumimoji="1" lang="ja-JP" altLang="ja-JP" sz="3200" b="0"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endParaRPr>
          </a:p>
        </p:txBody>
      </p:sp>
    </p:spTree>
    <p:extLst>
      <p:ext uri="{BB962C8B-B14F-4D97-AF65-F5344CB8AC3E}">
        <p14:creationId xmlns:p14="http://schemas.microsoft.com/office/powerpoint/2010/main" val="33761478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lstStyle/>
          <a:p>
            <a:r>
              <a:rPr lang="en-US" altLang="ja-JP" b="1" dirty="0"/>
              <a:t>PDCA</a:t>
            </a:r>
            <a:r>
              <a:rPr lang="ja-JP" altLang="ja-JP" b="1" dirty="0"/>
              <a:t>サイクル</a:t>
            </a:r>
            <a:endParaRPr lang="en-US" altLang="ja-JP" b="1" dirty="0"/>
          </a:p>
          <a:p>
            <a:pPr lvl="1"/>
            <a:r>
              <a:rPr lang="en-US" altLang="ja-JP" dirty="0"/>
              <a:t>Plan</a:t>
            </a:r>
            <a:r>
              <a:rPr lang="ja-JP" altLang="ja-JP" dirty="0"/>
              <a:t>（計画），</a:t>
            </a:r>
            <a:r>
              <a:rPr lang="en-US" altLang="ja-JP" dirty="0"/>
              <a:t>Do</a:t>
            </a:r>
            <a:r>
              <a:rPr lang="ja-JP" altLang="ja-JP" dirty="0"/>
              <a:t>（実行），</a:t>
            </a:r>
            <a:r>
              <a:rPr lang="en-US" altLang="ja-JP" dirty="0"/>
              <a:t>Check</a:t>
            </a:r>
            <a:r>
              <a:rPr lang="ja-JP" altLang="ja-JP" dirty="0"/>
              <a:t>（評価），</a:t>
            </a:r>
            <a:r>
              <a:rPr lang="en-US" altLang="ja-JP" dirty="0"/>
              <a:t>Act</a:t>
            </a:r>
            <a:r>
              <a:rPr lang="ja-JP" altLang="ja-JP" dirty="0"/>
              <a:t>（改善）</a:t>
            </a:r>
            <a:endParaRPr lang="en-US" altLang="ja-JP" dirty="0"/>
          </a:p>
          <a:p>
            <a:pPr lvl="1"/>
            <a:r>
              <a:rPr lang="ja-JP" altLang="ja-JP" dirty="0"/>
              <a:t>繰り返すこと</a:t>
            </a:r>
            <a:r>
              <a:rPr lang="ja-JP" altLang="en-US" dirty="0"/>
              <a:t>で</a:t>
            </a:r>
            <a:r>
              <a:rPr lang="ja-JP" altLang="ja-JP" dirty="0"/>
              <a:t>，問題解決の質を継続的に高め</a:t>
            </a:r>
            <a:r>
              <a:rPr lang="ja-JP" altLang="en-US" dirty="0"/>
              <a:t>る</a:t>
            </a:r>
            <a:endParaRPr lang="en-US" altLang="ja-JP" dirty="0"/>
          </a:p>
          <a:p>
            <a:r>
              <a:rPr lang="ja-JP" altLang="ja-JP" dirty="0"/>
              <a:t>過去に似たような問題がなかったかなどを検索</a:t>
            </a:r>
            <a:endParaRPr lang="en-US" altLang="ja-JP" dirty="0"/>
          </a:p>
          <a:p>
            <a:pPr lvl="1"/>
            <a:r>
              <a:rPr lang="ja-JP" altLang="en-US" dirty="0"/>
              <a:t>→</a:t>
            </a:r>
            <a:r>
              <a:rPr lang="ja-JP" altLang="ja-JP" dirty="0"/>
              <a:t>情報を再利用することが必要に応じて行われる</a:t>
            </a:r>
            <a:endParaRPr lang="en-US" altLang="ja-JP" dirty="0"/>
          </a:p>
          <a:p>
            <a:r>
              <a:rPr lang="ja-JP" altLang="ja-JP" dirty="0"/>
              <a:t>その年に発生した問題とその対応策を記録</a:t>
            </a:r>
            <a:endParaRPr lang="en-US" altLang="ja-JP" dirty="0"/>
          </a:p>
          <a:p>
            <a:pPr lvl="1"/>
            <a:r>
              <a:rPr lang="ja-JP" altLang="en-US" dirty="0"/>
              <a:t>→</a:t>
            </a:r>
            <a:r>
              <a:rPr lang="ja-JP" altLang="ja-JP" dirty="0"/>
              <a:t>次年度は問題を回避</a:t>
            </a:r>
          </a:p>
        </p:txBody>
      </p:sp>
      <p:sp>
        <p:nvSpPr>
          <p:cNvPr id="2" name="タイトル 1"/>
          <p:cNvSpPr>
            <a:spLocks noGrp="1"/>
          </p:cNvSpPr>
          <p:nvPr>
            <p:ph type="title"/>
          </p:nvPr>
        </p:nvSpPr>
        <p:spPr/>
        <p:txBody>
          <a:bodyPr/>
          <a:lstStyle/>
          <a:p>
            <a:r>
              <a:rPr lang="en-US" altLang="ja-JP" dirty="0"/>
              <a:t>2</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45</a:t>
            </a:fld>
            <a:endParaRPr lang="ja-JP" altLang="en-US"/>
          </a:p>
        </p:txBody>
      </p:sp>
      <p:sp>
        <p:nvSpPr>
          <p:cNvPr id="5"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03 </a:t>
            </a:r>
            <a:r>
              <a:rPr lang="ja-JP" altLang="en-US"/>
              <a:t>問題を解決する方法</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a:t>p7</a:t>
            </a:r>
            <a:endParaRPr lang="en-US" altLang="ja-JP" dirty="0"/>
          </a:p>
        </p:txBody>
      </p:sp>
      <p:sp>
        <p:nvSpPr>
          <p:cNvPr id="7" name="テキスト プレースホルダー 6"/>
          <p:cNvSpPr>
            <a:spLocks noGrp="1"/>
          </p:cNvSpPr>
          <p:nvPr>
            <p:ph type="body" sz="quarter" idx="15"/>
          </p:nvPr>
        </p:nvSpPr>
        <p:spPr/>
        <p:txBody>
          <a:bodyPr/>
          <a:lstStyle/>
          <a:p>
            <a:r>
              <a:rPr lang="en-US" altLang="ja-JP"/>
              <a:t>PDCA</a:t>
            </a:r>
            <a:r>
              <a:rPr lang="ja-JP" altLang="ja-JP"/>
              <a:t>サイクル</a:t>
            </a:r>
            <a:endParaRPr lang="ja-JP" altLang="ja-JP" dirty="0"/>
          </a:p>
        </p:txBody>
      </p:sp>
      <p:sp>
        <p:nvSpPr>
          <p:cNvPr id="8" name="角丸四角形吹き出し 7"/>
          <p:cNvSpPr/>
          <p:nvPr/>
        </p:nvSpPr>
        <p:spPr>
          <a:xfrm>
            <a:off x="3283955" y="5391397"/>
            <a:ext cx="5585829" cy="1300516"/>
          </a:xfrm>
          <a:prstGeom prst="wedgeRoundRectCallout">
            <a:avLst>
              <a:gd name="adj1" fmla="val 60338"/>
              <a:gd name="adj2" fmla="val -18222"/>
              <a:gd name="adj3" fmla="val 16667"/>
            </a:avLst>
          </a:prstGeom>
          <a:no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altLang="ja-JP" sz="3200" dirty="0">
                <a:solidFill>
                  <a:schemeClr val="tx1"/>
                </a:solidFill>
                <a:latin typeface="UD デジタル 教科書体 N-R" panose="02020400000000000000" pitchFamily="17" charset="-128"/>
                <a:ea typeface="UD デジタル 教科書体 N-R" panose="02020400000000000000" pitchFamily="17" charset="-128"/>
              </a:rPr>
              <a:t>PDCA</a:t>
            </a:r>
            <a:r>
              <a:rPr lang="ja-JP" altLang="en-US" sz="3200" dirty="0">
                <a:solidFill>
                  <a:schemeClr val="tx1"/>
                </a:solidFill>
                <a:latin typeface="UD デジタル 教科書体 N-R" panose="02020400000000000000" pitchFamily="17" charset="-128"/>
                <a:ea typeface="UD デジタル 教科書体 N-R" panose="02020400000000000000" pitchFamily="17" charset="-128"/>
              </a:rPr>
              <a:t>を繰り返すことを</a:t>
            </a:r>
            <a:r>
              <a:rPr lang="en-US" altLang="ja-JP" sz="3200" dirty="0">
                <a:solidFill>
                  <a:schemeClr val="tx1"/>
                </a:solidFill>
                <a:latin typeface="UD デジタル 教科書体 N-R" panose="02020400000000000000" pitchFamily="17" charset="-128"/>
                <a:ea typeface="UD デジタル 教科書体 N-R" panose="02020400000000000000" pitchFamily="17" charset="-128"/>
              </a:rPr>
              <a:t>PDCA</a:t>
            </a:r>
            <a:r>
              <a:rPr lang="ja-JP" altLang="en-US" sz="3200" dirty="0">
                <a:solidFill>
                  <a:schemeClr val="tx1"/>
                </a:solidFill>
                <a:latin typeface="UD デジタル 教科書体 N-R" panose="02020400000000000000" pitchFamily="17" charset="-128"/>
                <a:ea typeface="UD デジタル 教科書体 N-R" panose="02020400000000000000" pitchFamily="17" charset="-128"/>
              </a:rPr>
              <a:t>サイクルを回すといいます</a:t>
            </a:r>
            <a:endParaRPr kumimoji="1" lang="ja-JP" altLang="en-US" sz="3200" dirty="0">
              <a:solidFill>
                <a:schemeClr val="tx1"/>
              </a:solidFill>
              <a:latin typeface="UD デジタル 教科書体 N-R" panose="02020400000000000000" pitchFamily="17" charset="-128"/>
              <a:ea typeface="UD デジタル 教科書体 N-R" panose="02020400000000000000" pitchFamily="17" charset="-128"/>
            </a:endParaRPr>
          </a:p>
        </p:txBody>
      </p:sp>
      <p:grpSp>
        <p:nvGrpSpPr>
          <p:cNvPr id="9" name="グループ化 8"/>
          <p:cNvGrpSpPr/>
          <p:nvPr/>
        </p:nvGrpSpPr>
        <p:grpSpPr>
          <a:xfrm>
            <a:off x="9098508" y="5015000"/>
            <a:ext cx="2314378" cy="1867756"/>
            <a:chOff x="7256952" y="3543796"/>
            <a:chExt cx="3132572" cy="2528058"/>
          </a:xfrm>
        </p:grpSpPr>
        <p:pic>
          <p:nvPicPr>
            <p:cNvPr id="10" name="図 9"/>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861466" y="3543796"/>
              <a:ext cx="2528058" cy="2528058"/>
            </a:xfrm>
            <a:prstGeom prst="rect">
              <a:avLst/>
            </a:prstGeom>
          </p:spPr>
        </p:pic>
        <p:pic>
          <p:nvPicPr>
            <p:cNvPr id="11" name="図 10"/>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154228">
              <a:off x="7256952" y="3859481"/>
              <a:ext cx="1209027" cy="1209027"/>
            </a:xfrm>
            <a:prstGeom prst="rect">
              <a:avLst/>
            </a:prstGeom>
          </p:spPr>
        </p:pic>
      </p:grpSp>
    </p:spTree>
    <p:extLst>
      <p:ext uri="{BB962C8B-B14F-4D97-AF65-F5344CB8AC3E}">
        <p14:creationId xmlns:p14="http://schemas.microsoft.com/office/powerpoint/2010/main" val="3898435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a:blip r:embed="rId3"/>
          <a:stretch>
            <a:fillRect/>
          </a:stretch>
        </p:blipFill>
        <p:spPr>
          <a:xfrm>
            <a:off x="4276853" y="632874"/>
            <a:ext cx="6874533" cy="6225126"/>
          </a:xfrm>
          <a:prstGeom prst="rect">
            <a:avLst/>
          </a:prstGeom>
        </p:spPr>
      </p:pic>
      <p:sp>
        <p:nvSpPr>
          <p:cNvPr id="3" name="コンテンツ プレースホルダー 2"/>
          <p:cNvSpPr>
            <a:spLocks noGrp="1"/>
          </p:cNvSpPr>
          <p:nvPr>
            <p:ph idx="16"/>
          </p:nvPr>
        </p:nvSpPr>
        <p:spPr/>
        <p:txBody>
          <a:bodyPr/>
          <a:lstStyle/>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p:txBody>
      </p:sp>
      <p:sp>
        <p:nvSpPr>
          <p:cNvPr id="2" name="タイトル 1"/>
          <p:cNvSpPr>
            <a:spLocks noGrp="1"/>
          </p:cNvSpPr>
          <p:nvPr>
            <p:ph type="title"/>
          </p:nvPr>
        </p:nvSpPr>
        <p:spPr/>
        <p:txBody>
          <a:bodyPr/>
          <a:lstStyle/>
          <a:p>
            <a:r>
              <a:rPr lang="en-US" altLang="ja-JP" dirty="0"/>
              <a:t>2</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46</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a:t>03 </a:t>
            </a:r>
            <a:r>
              <a:rPr lang="ja-JP" altLang="en-US" dirty="0"/>
              <a:t>問題を解決する方法</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dirty="0"/>
              <a:t>p7</a:t>
            </a:r>
          </a:p>
        </p:txBody>
      </p:sp>
      <p:sp>
        <p:nvSpPr>
          <p:cNvPr id="7" name="テキスト プレースホルダー 6"/>
          <p:cNvSpPr>
            <a:spLocks noGrp="1"/>
          </p:cNvSpPr>
          <p:nvPr>
            <p:ph type="body" sz="quarter" idx="15"/>
          </p:nvPr>
        </p:nvSpPr>
        <p:spPr/>
        <p:txBody>
          <a:bodyPr/>
          <a:lstStyle/>
          <a:p>
            <a:r>
              <a:rPr lang="en-US" altLang="ja-JP" dirty="0"/>
              <a:t>PDCA</a:t>
            </a:r>
            <a:r>
              <a:rPr lang="ja-JP" altLang="ja-JP" dirty="0"/>
              <a:t>サイクル</a:t>
            </a:r>
          </a:p>
        </p:txBody>
      </p:sp>
      <p:pic>
        <p:nvPicPr>
          <p:cNvPr id="9" name="図 8"/>
          <p:cNvPicPr>
            <a:picLocks noChangeAspect="1"/>
          </p:cNvPicPr>
          <p:nvPr/>
        </p:nvPicPr>
        <p:blipFill rotWithShape="1">
          <a:blip r:embed="rId4"/>
          <a:srcRect l="3103" t="1928" r="3048" b="6414"/>
          <a:stretch/>
        </p:blipFill>
        <p:spPr>
          <a:xfrm>
            <a:off x="365759" y="1560285"/>
            <a:ext cx="3888963" cy="3831772"/>
          </a:xfrm>
          <a:prstGeom prst="rect">
            <a:avLst/>
          </a:prstGeom>
        </p:spPr>
      </p:pic>
      <p:sp>
        <p:nvSpPr>
          <p:cNvPr id="17" name="テキスト ボックス 16">
            <a:extLst>
              <a:ext uri="{FF2B5EF4-FFF2-40B4-BE49-F238E27FC236}">
                <a16:creationId xmlns:a16="http://schemas.microsoft.com/office/drawing/2014/main" xmlns="" id="{087945D9-12D7-4572-88F1-5F4724A73ADE}"/>
              </a:ext>
            </a:extLst>
          </p:cNvPr>
          <p:cNvSpPr txBox="1"/>
          <p:nvPr/>
        </p:nvSpPr>
        <p:spPr>
          <a:xfrm>
            <a:off x="675551" y="5950288"/>
            <a:ext cx="6098650" cy="542584"/>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ja-JP" sz="3200" b="1"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rPr>
              <a:t>▲図</a:t>
            </a:r>
            <a:r>
              <a:rPr kumimoji="1" lang="en-US" altLang="ja-JP" sz="3200" b="1"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rPr>
              <a:t>2 PDCA</a:t>
            </a:r>
            <a:r>
              <a:rPr kumimoji="1" lang="ja-JP" altLang="ja-JP" sz="3200" b="1"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rPr>
              <a:t>サイクル</a:t>
            </a:r>
            <a:endParaRPr kumimoji="1" lang="en-US" altLang="ja-JP" sz="3200" b="1"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endParaRPr>
          </a:p>
        </p:txBody>
      </p:sp>
    </p:spTree>
    <p:extLst>
      <p:ext uri="{BB962C8B-B14F-4D97-AF65-F5344CB8AC3E}">
        <p14:creationId xmlns:p14="http://schemas.microsoft.com/office/powerpoint/2010/main" val="29868757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6"/>
          </p:nvPr>
        </p:nvSpPr>
        <p:spPr>
          <a:xfrm>
            <a:off x="168059" y="1246909"/>
            <a:ext cx="11818294" cy="5163254"/>
          </a:xfrm>
        </p:spPr>
        <p:txBody>
          <a:bodyPr/>
          <a:lstStyle/>
          <a:p>
            <a:endParaRPr lang="en-US" altLang="ja-JP" dirty="0" smtClean="0"/>
          </a:p>
          <a:p>
            <a:r>
              <a:rPr lang="ja-JP" altLang="ja-JP" dirty="0" smtClean="0"/>
              <a:t>情報</a:t>
            </a:r>
            <a:r>
              <a:rPr lang="ja-JP" altLang="ja-JP" dirty="0"/>
              <a:t>技術</a:t>
            </a:r>
            <a:r>
              <a:rPr lang="ja-JP" altLang="en-US" dirty="0"/>
              <a:t>を</a:t>
            </a:r>
            <a:r>
              <a:rPr lang="ja-JP" altLang="ja-JP" dirty="0"/>
              <a:t>利用</a:t>
            </a:r>
            <a:r>
              <a:rPr lang="ja-JP" altLang="en-US" dirty="0"/>
              <a:t>→</a:t>
            </a:r>
            <a:r>
              <a:rPr lang="ja-JP" altLang="ja-JP" dirty="0"/>
              <a:t>問題解決に役立つ</a:t>
            </a:r>
            <a:endParaRPr lang="en-US" altLang="ja-JP" dirty="0"/>
          </a:p>
          <a:p>
            <a:r>
              <a:rPr lang="ja-JP" altLang="ja-JP" dirty="0"/>
              <a:t>情報技術は万能ではない</a:t>
            </a:r>
            <a:r>
              <a:rPr lang="en-US" altLang="ja-JP" dirty="0"/>
              <a:t/>
            </a:r>
            <a:br>
              <a:rPr lang="en-US" altLang="ja-JP" dirty="0"/>
            </a:br>
            <a:endParaRPr lang="en-US" altLang="ja-JP" dirty="0"/>
          </a:p>
          <a:p>
            <a:r>
              <a:rPr lang="ja-JP" altLang="ja-JP" dirty="0"/>
              <a:t>インターネット検索</a:t>
            </a:r>
            <a:endParaRPr lang="en-US" altLang="ja-JP" dirty="0"/>
          </a:p>
          <a:p>
            <a:pPr lvl="1"/>
            <a:r>
              <a:rPr lang="ja-JP" altLang="en-US" dirty="0"/>
              <a:t>→</a:t>
            </a:r>
            <a:r>
              <a:rPr lang="ja-JP" altLang="ja-JP" dirty="0"/>
              <a:t>多くの情報を得</a:t>
            </a:r>
            <a:r>
              <a:rPr lang="ja-JP" altLang="en-US" dirty="0"/>
              <a:t>られる</a:t>
            </a:r>
            <a:endParaRPr lang="en-US" altLang="ja-JP" dirty="0"/>
          </a:p>
          <a:p>
            <a:pPr lvl="1"/>
            <a:r>
              <a:rPr lang="ja-JP" altLang="en-US" dirty="0"/>
              <a:t>→</a:t>
            </a:r>
            <a:r>
              <a:rPr lang="ja-JP" altLang="ja-JP" dirty="0"/>
              <a:t>欲しい情報が常に得られるとは限らない</a:t>
            </a:r>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47</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情報社会　</a:t>
            </a:r>
            <a:r>
              <a:rPr lang="en-US" altLang="ja-JP" dirty="0"/>
              <a:t>03 </a:t>
            </a:r>
            <a:r>
              <a:rPr lang="ja-JP" altLang="en-US" dirty="0"/>
              <a:t>問題を解決する方法</a:t>
            </a:r>
          </a:p>
          <a:p>
            <a:endParaRPr lang="ja-JP" altLang="en-US" dirty="0"/>
          </a:p>
        </p:txBody>
      </p:sp>
      <p:sp>
        <p:nvSpPr>
          <p:cNvPr id="5" name="テキスト プレースホルダー 4"/>
          <p:cNvSpPr>
            <a:spLocks noGrp="1"/>
          </p:cNvSpPr>
          <p:nvPr>
            <p:ph type="body" sz="quarter" idx="14"/>
          </p:nvPr>
        </p:nvSpPr>
        <p:spPr/>
        <p:txBody>
          <a:bodyPr/>
          <a:lstStyle/>
          <a:p>
            <a:r>
              <a:rPr lang="en-US" altLang="ja-JP" dirty="0"/>
              <a:t>p7</a:t>
            </a:r>
            <a:endParaRPr lang="ja-JP" altLang="en-US" dirty="0"/>
          </a:p>
        </p:txBody>
      </p:sp>
    </p:spTree>
    <p:extLst>
      <p:ext uri="{BB962C8B-B14F-4D97-AF65-F5344CB8AC3E}">
        <p14:creationId xmlns:p14="http://schemas.microsoft.com/office/powerpoint/2010/main" val="325555492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sz="half" idx="1"/>
          </p:nvPr>
        </p:nvSpPr>
        <p:spPr>
          <a:xfrm>
            <a:off x="215054" y="1449072"/>
            <a:ext cx="11736801" cy="4921248"/>
          </a:xfrm>
        </p:spPr>
        <p:txBody>
          <a:bodyPr>
            <a:normAutofit/>
          </a:bodyPr>
          <a:lstStyle/>
          <a:p>
            <a:r>
              <a:rPr lang="ja-JP" altLang="en-US" b="1" dirty="0" smtClean="0">
                <a:solidFill>
                  <a:srgbClr val="0073BD"/>
                </a:solidFill>
              </a:rPr>
              <a:t>▶ </a:t>
            </a:r>
            <a:r>
              <a:rPr lang="ja-JP" altLang="ja-JP" dirty="0" smtClean="0"/>
              <a:t>問題</a:t>
            </a:r>
            <a:r>
              <a:rPr lang="ja-JP" altLang="ja-JP" dirty="0"/>
              <a:t>解決にはステップが</a:t>
            </a:r>
            <a:r>
              <a:rPr lang="ja-JP" altLang="ja-JP" dirty="0" smtClean="0"/>
              <a:t>ある</a:t>
            </a:r>
            <a:r>
              <a:rPr lang="ja-JP" altLang="en-US" dirty="0" smtClean="0"/>
              <a:t>。</a:t>
            </a:r>
            <a:endParaRPr lang="en-US" altLang="ja-JP" dirty="0" smtClean="0"/>
          </a:p>
          <a:p>
            <a:endParaRPr lang="en-US" altLang="ja-JP" dirty="0"/>
          </a:p>
          <a:p>
            <a:r>
              <a:rPr lang="ja-JP" altLang="en-US" b="1" dirty="0" smtClean="0">
                <a:solidFill>
                  <a:srgbClr val="0073BD"/>
                </a:solidFill>
              </a:rPr>
              <a:t>▶ </a:t>
            </a:r>
            <a:r>
              <a:rPr lang="ja-JP" altLang="ja-JP" dirty="0" smtClean="0"/>
              <a:t>物事</a:t>
            </a:r>
            <a:r>
              <a:rPr lang="ja-JP" altLang="ja-JP" dirty="0"/>
              <a:t>の継続改善には</a:t>
            </a:r>
            <a:r>
              <a:rPr lang="en-US" altLang="ja-JP" dirty="0"/>
              <a:t>PDCA</a:t>
            </a:r>
            <a:r>
              <a:rPr lang="ja-JP" altLang="ja-JP" dirty="0"/>
              <a:t>サイクルを</a:t>
            </a:r>
            <a:r>
              <a:rPr lang="ja-JP" altLang="ja-JP" dirty="0" smtClean="0"/>
              <a:t>回す</a:t>
            </a:r>
            <a:r>
              <a:rPr lang="ja-JP" altLang="en-US" dirty="0" smtClean="0"/>
              <a:t>。</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48</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smtClean="0"/>
              <a:t>03 </a:t>
            </a:r>
            <a:r>
              <a:rPr lang="ja-JP" altLang="en-US" dirty="0"/>
              <a:t>問題</a:t>
            </a:r>
            <a:r>
              <a:rPr lang="ja-JP" altLang="en-US" dirty="0" smtClean="0"/>
              <a:t>を解決する方法</a:t>
            </a:r>
            <a:endParaRPr lang="ja-JP" altLang="en-US" dirty="0"/>
          </a:p>
          <a:p>
            <a:endParaRPr kumimoji="1" lang="ja-JP" altLang="en-US" dirty="0"/>
          </a:p>
        </p:txBody>
      </p:sp>
      <p:sp>
        <p:nvSpPr>
          <p:cNvPr id="6" name="テキスト プレースホルダー 5"/>
          <p:cNvSpPr>
            <a:spLocks noGrp="1"/>
          </p:cNvSpPr>
          <p:nvPr>
            <p:ph type="body" sz="quarter" idx="14"/>
          </p:nvPr>
        </p:nvSpPr>
        <p:spPr/>
        <p:txBody>
          <a:bodyPr/>
          <a:lstStyle/>
          <a:p>
            <a:r>
              <a:rPr lang="en-US" altLang="ja-JP" dirty="0" smtClean="0"/>
              <a:t>p7</a:t>
            </a:r>
            <a:endParaRPr lang="ja-JP" altLang="en-US" dirty="0"/>
          </a:p>
        </p:txBody>
      </p:sp>
      <p:sp>
        <p:nvSpPr>
          <p:cNvPr id="7" name="テキスト プレースホルダー 6"/>
          <p:cNvSpPr>
            <a:spLocks noGrp="1"/>
          </p:cNvSpPr>
          <p:nvPr>
            <p:ph type="body" sz="quarter" idx="15"/>
          </p:nvPr>
        </p:nvSpPr>
        <p:spPr/>
        <p:txBody>
          <a:bodyPr/>
          <a:lstStyle/>
          <a:p>
            <a:r>
              <a:rPr kumimoji="1" lang="ja-JP" altLang="en-US" dirty="0" smtClean="0"/>
              <a:t>まとめ</a:t>
            </a:r>
            <a:endParaRPr kumimoji="1" lang="ja-JP" altLang="en-US" dirty="0"/>
          </a:p>
        </p:txBody>
      </p:sp>
    </p:spTree>
    <p:extLst>
      <p:ext uri="{BB962C8B-B14F-4D97-AF65-F5344CB8AC3E}">
        <p14:creationId xmlns:p14="http://schemas.microsoft.com/office/powerpoint/2010/main" val="11841916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情報の収集と分析</a:t>
            </a:r>
            <a:endParaRPr kumimoji="1" lang="ja-JP" altLang="en-US" dirty="0"/>
          </a:p>
        </p:txBody>
      </p:sp>
      <p:sp>
        <p:nvSpPr>
          <p:cNvPr id="3" name="テキスト プレースホルダー 2"/>
          <p:cNvSpPr>
            <a:spLocks noGrp="1"/>
          </p:cNvSpPr>
          <p:nvPr>
            <p:ph type="body" idx="1"/>
          </p:nvPr>
        </p:nvSpPr>
        <p:spPr/>
        <p:txBody>
          <a:bodyPr>
            <a:normAutofit fontScale="92500" lnSpcReduction="10000"/>
          </a:bodyPr>
          <a:lstStyle/>
          <a:p>
            <a:r>
              <a:rPr lang="ja-JP" altLang="en-US" dirty="0"/>
              <a:t>インターネットによる情報収集</a:t>
            </a:r>
          </a:p>
          <a:p>
            <a:endParaRPr kumimoji="1"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49</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a:t>04 </a:t>
            </a:r>
            <a:r>
              <a:rPr lang="ja-JP" altLang="en-US" dirty="0"/>
              <a:t>情報の収集と分析</a:t>
            </a:r>
          </a:p>
        </p:txBody>
      </p:sp>
      <p:sp>
        <p:nvSpPr>
          <p:cNvPr id="6" name="テキスト プレースホルダー 5"/>
          <p:cNvSpPr>
            <a:spLocks noGrp="1"/>
          </p:cNvSpPr>
          <p:nvPr>
            <p:ph type="body" sz="quarter" idx="14"/>
          </p:nvPr>
        </p:nvSpPr>
        <p:spPr/>
        <p:txBody>
          <a:bodyPr/>
          <a:lstStyle/>
          <a:p>
            <a:r>
              <a:rPr kumimoji="1" lang="en-US" altLang="ja-JP" dirty="0"/>
              <a:t>p8</a:t>
            </a:r>
            <a:endParaRPr kumimoji="1" lang="ja-JP" altLang="en-US" dirty="0"/>
          </a:p>
        </p:txBody>
      </p:sp>
      <p:sp>
        <p:nvSpPr>
          <p:cNvPr id="7" name="テキスト プレースホルダー 6"/>
          <p:cNvSpPr>
            <a:spLocks noGrp="1"/>
          </p:cNvSpPr>
          <p:nvPr>
            <p:ph type="body" idx="15"/>
          </p:nvPr>
        </p:nvSpPr>
        <p:spPr/>
        <p:txBody>
          <a:bodyPr>
            <a:normAutofit lnSpcReduction="10000"/>
          </a:bodyPr>
          <a:lstStyle/>
          <a:p>
            <a:r>
              <a:rPr kumimoji="1" lang="en-US" altLang="ja-JP" dirty="0"/>
              <a:t>1</a:t>
            </a:r>
            <a:endParaRPr kumimoji="1" lang="ja-JP" altLang="en-US" dirty="0"/>
          </a:p>
        </p:txBody>
      </p:sp>
      <p:sp>
        <p:nvSpPr>
          <p:cNvPr id="8" name="テキスト プレースホルダー 7"/>
          <p:cNvSpPr>
            <a:spLocks noGrp="1"/>
          </p:cNvSpPr>
          <p:nvPr>
            <p:ph type="body" idx="16"/>
          </p:nvPr>
        </p:nvSpPr>
        <p:spPr/>
        <p:txBody>
          <a:bodyPr>
            <a:normAutofit fontScale="92500" lnSpcReduction="10000"/>
          </a:bodyPr>
          <a:lstStyle/>
          <a:p>
            <a:r>
              <a:rPr lang="ja-JP" altLang="en-US" dirty="0"/>
              <a:t>情報から本質を見抜く</a:t>
            </a:r>
          </a:p>
          <a:p>
            <a:endParaRPr kumimoji="1" lang="ja-JP" altLang="en-US" dirty="0"/>
          </a:p>
        </p:txBody>
      </p:sp>
      <p:sp>
        <p:nvSpPr>
          <p:cNvPr id="9" name="テキスト プレースホルダー 8"/>
          <p:cNvSpPr>
            <a:spLocks noGrp="1"/>
          </p:cNvSpPr>
          <p:nvPr>
            <p:ph type="body" idx="18"/>
          </p:nvPr>
        </p:nvSpPr>
        <p:spPr/>
        <p:txBody>
          <a:bodyPr>
            <a:normAutofit fontScale="92500" lnSpcReduction="10000"/>
          </a:bodyPr>
          <a:lstStyle/>
          <a:p>
            <a:r>
              <a:rPr lang="ja-JP" altLang="en-US" dirty="0"/>
              <a:t>数値やグラフによる情報の分析</a:t>
            </a:r>
            <a:endParaRPr kumimoji="1" lang="ja-JP" altLang="en-US" dirty="0"/>
          </a:p>
        </p:txBody>
      </p:sp>
      <p:sp>
        <p:nvSpPr>
          <p:cNvPr id="12" name="テキスト プレースホルダー 11"/>
          <p:cNvSpPr>
            <a:spLocks noGrp="1"/>
          </p:cNvSpPr>
          <p:nvPr>
            <p:ph type="body" sz="quarter" idx="24"/>
          </p:nvPr>
        </p:nvSpPr>
        <p:spPr/>
        <p:txBody>
          <a:bodyPr/>
          <a:lstStyle/>
          <a:p>
            <a:r>
              <a:rPr kumimoji="1" lang="en-US" altLang="ja-JP" dirty="0"/>
              <a:t>04</a:t>
            </a:r>
            <a:endParaRPr kumimoji="1" lang="ja-JP" altLang="en-US" dirty="0"/>
          </a:p>
        </p:txBody>
      </p:sp>
      <p:sp>
        <p:nvSpPr>
          <p:cNvPr id="13" name="テキスト プレースホルダー 12"/>
          <p:cNvSpPr>
            <a:spLocks noGrp="1"/>
          </p:cNvSpPr>
          <p:nvPr>
            <p:ph type="body" sz="quarter" idx="25"/>
          </p:nvPr>
        </p:nvSpPr>
        <p:spPr/>
        <p:txBody>
          <a:bodyPr/>
          <a:lstStyle/>
          <a:p>
            <a:r>
              <a:rPr lang="ja-JP" altLang="ja-JP" dirty="0"/>
              <a:t>問題を解決するためには，関連する情報を収集し，分析して，問題の本質や解決の糸口を見抜くことが大切である。</a:t>
            </a:r>
          </a:p>
          <a:p>
            <a:endParaRPr kumimoji="1" lang="ja-JP" altLang="en-US" dirty="0"/>
          </a:p>
        </p:txBody>
      </p:sp>
      <p:sp>
        <p:nvSpPr>
          <p:cNvPr id="14" name="テキスト プレースホルダー 13"/>
          <p:cNvSpPr>
            <a:spLocks noGrp="1"/>
          </p:cNvSpPr>
          <p:nvPr>
            <p:ph type="body" idx="26"/>
          </p:nvPr>
        </p:nvSpPr>
        <p:spPr/>
        <p:txBody>
          <a:bodyPr>
            <a:normAutofit lnSpcReduction="10000"/>
          </a:bodyPr>
          <a:lstStyle/>
          <a:p>
            <a:r>
              <a:rPr kumimoji="1" lang="en-US" altLang="ja-JP" dirty="0"/>
              <a:t>2</a:t>
            </a:r>
            <a:endParaRPr kumimoji="1" lang="ja-JP" altLang="en-US" dirty="0"/>
          </a:p>
        </p:txBody>
      </p:sp>
      <p:sp>
        <p:nvSpPr>
          <p:cNvPr id="15" name="テキスト プレースホルダー 14"/>
          <p:cNvSpPr>
            <a:spLocks noGrp="1"/>
          </p:cNvSpPr>
          <p:nvPr>
            <p:ph type="body" idx="27"/>
          </p:nvPr>
        </p:nvSpPr>
        <p:spPr/>
        <p:txBody>
          <a:bodyPr>
            <a:normAutofit lnSpcReduction="10000"/>
          </a:bodyPr>
          <a:lstStyle/>
          <a:p>
            <a:r>
              <a:rPr kumimoji="1" lang="en-US" altLang="ja-JP" dirty="0"/>
              <a:t>3</a:t>
            </a:r>
            <a:endParaRPr kumimoji="1" lang="ja-JP" altLang="en-US" dirty="0"/>
          </a:p>
        </p:txBody>
      </p:sp>
    </p:spTree>
    <p:extLst>
      <p:ext uri="{BB962C8B-B14F-4D97-AF65-F5344CB8AC3E}">
        <p14:creationId xmlns:p14="http://schemas.microsoft.com/office/powerpoint/2010/main" val="1475527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lstStyle/>
          <a:p>
            <a:r>
              <a:rPr lang="ja-JP" altLang="ja-JP" b="1" dirty="0"/>
              <a:t>情報</a:t>
            </a:r>
            <a:endParaRPr lang="en-US" altLang="ja-JP" b="1" dirty="0"/>
          </a:p>
          <a:p>
            <a:pPr lvl="1"/>
            <a:r>
              <a:rPr lang="ja-JP" altLang="ja-JP" dirty="0"/>
              <a:t>物事に関する知らせ</a:t>
            </a:r>
            <a:endParaRPr lang="en-US" altLang="ja-JP" dirty="0"/>
          </a:p>
          <a:p>
            <a:pPr lvl="1"/>
            <a:r>
              <a:rPr lang="ja-JP" altLang="ja-JP" dirty="0"/>
              <a:t>判断や振る舞いの基準を与える</a:t>
            </a:r>
            <a:endParaRPr lang="en-US" altLang="ja-JP" dirty="0"/>
          </a:p>
          <a:p>
            <a:endParaRPr lang="en-US" altLang="ja-JP" dirty="0"/>
          </a:p>
          <a:p>
            <a:r>
              <a:rPr lang="ja-JP" altLang="ja-JP" dirty="0"/>
              <a:t>気温や湿度，雲の量</a:t>
            </a:r>
            <a:endParaRPr lang="en-US" altLang="ja-JP" dirty="0"/>
          </a:p>
          <a:p>
            <a:pPr lvl="1"/>
            <a:r>
              <a:rPr lang="ja-JP" altLang="en-US" dirty="0"/>
              <a:t>→</a:t>
            </a:r>
            <a:r>
              <a:rPr lang="ja-JP" altLang="ja-JP" dirty="0"/>
              <a:t>分類</a:t>
            </a:r>
            <a:r>
              <a:rPr lang="ja-JP" altLang="en-US" dirty="0"/>
              <a:t>・</a:t>
            </a:r>
            <a:r>
              <a:rPr lang="ja-JP" altLang="ja-JP" dirty="0"/>
              <a:t>並べ替え</a:t>
            </a:r>
            <a:r>
              <a:rPr lang="ja-JP" altLang="en-US" dirty="0"/>
              <a:t>・</a:t>
            </a:r>
            <a:r>
              <a:rPr lang="ja-JP" altLang="ja-JP" dirty="0"/>
              <a:t>集計</a:t>
            </a:r>
            <a:endParaRPr lang="en-US" altLang="ja-JP" dirty="0"/>
          </a:p>
          <a:p>
            <a:pPr lvl="1"/>
            <a:r>
              <a:rPr lang="ja-JP" altLang="en-US" dirty="0"/>
              <a:t>→</a:t>
            </a:r>
            <a:r>
              <a:rPr lang="ja-JP" altLang="ja-JP" dirty="0"/>
              <a:t>農作物の成長の予測に役立つ</a:t>
            </a:r>
            <a:endParaRPr lang="en-US" altLang="ja-JP" dirty="0"/>
          </a:p>
          <a:p>
            <a:endParaRPr lang="en-US" altLang="ja-JP" dirty="0"/>
          </a:p>
          <a:p>
            <a:r>
              <a:rPr lang="ja-JP" altLang="ja-JP" dirty="0"/>
              <a:t>自分にも理解でき，相手にも伝わる形</a:t>
            </a:r>
            <a:r>
              <a:rPr lang="ja-JP" altLang="en-US" dirty="0"/>
              <a:t>→</a:t>
            </a:r>
            <a:r>
              <a:rPr lang="ja-JP" altLang="ja-JP" dirty="0"/>
              <a:t>情報</a:t>
            </a:r>
          </a:p>
        </p:txBody>
      </p:sp>
      <p:sp>
        <p:nvSpPr>
          <p:cNvPr id="2" name="タイトル 1"/>
          <p:cNvSpPr>
            <a:spLocks noGrp="1"/>
          </p:cNvSpPr>
          <p:nvPr>
            <p:ph type="title"/>
          </p:nvPr>
        </p:nvSpPr>
        <p:spPr/>
        <p:txBody>
          <a:bodyPr/>
          <a:lstStyle/>
          <a:p>
            <a:r>
              <a:rPr lang="en-US" altLang="ja-JP"/>
              <a:t>1</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5</a:t>
            </a:fld>
            <a:endParaRPr lang="ja-JP" altLang="en-US"/>
          </a:p>
        </p:txBody>
      </p:sp>
      <p:sp>
        <p:nvSpPr>
          <p:cNvPr id="5"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01 </a:t>
            </a:r>
            <a:r>
              <a:rPr lang="ja-JP" altLang="en-US"/>
              <a:t>情報とその特性</a:t>
            </a:r>
            <a:endParaRPr lang="ja-JP" altLang="en-US" dirty="0"/>
          </a:p>
        </p:txBody>
      </p:sp>
      <p:sp>
        <p:nvSpPr>
          <p:cNvPr id="6" name="テキスト プレースホルダー 5"/>
          <p:cNvSpPr>
            <a:spLocks noGrp="1"/>
          </p:cNvSpPr>
          <p:nvPr>
            <p:ph type="body" sz="quarter" idx="14"/>
          </p:nvPr>
        </p:nvSpPr>
        <p:spPr/>
        <p:txBody>
          <a:bodyPr/>
          <a:lstStyle/>
          <a:p>
            <a:r>
              <a:rPr lang="en-US" altLang="ja-JP"/>
              <a:t>p2</a:t>
            </a:r>
            <a:endParaRPr lang="ja-JP" altLang="en-US" dirty="0"/>
          </a:p>
        </p:txBody>
      </p:sp>
      <p:sp>
        <p:nvSpPr>
          <p:cNvPr id="7" name="テキスト プレースホルダー 6"/>
          <p:cNvSpPr>
            <a:spLocks noGrp="1"/>
          </p:cNvSpPr>
          <p:nvPr>
            <p:ph type="body" sz="quarter" idx="15"/>
          </p:nvPr>
        </p:nvSpPr>
        <p:spPr/>
        <p:txBody>
          <a:bodyPr/>
          <a:lstStyle/>
          <a:p>
            <a:r>
              <a:rPr lang="ja-JP" altLang="ja-JP"/>
              <a:t>情報とは何か</a:t>
            </a:r>
            <a:endParaRPr lang="ja-JP" altLang="en-US" dirty="0"/>
          </a:p>
        </p:txBody>
      </p:sp>
    </p:spTree>
    <p:extLst>
      <p:ext uri="{BB962C8B-B14F-4D97-AF65-F5344CB8AC3E}">
        <p14:creationId xmlns:p14="http://schemas.microsoft.com/office/powerpoint/2010/main" val="28894514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lstStyle/>
          <a:p>
            <a:r>
              <a:rPr lang="ja-JP" altLang="ja-JP" b="1" dirty="0"/>
              <a:t>検索エンジン</a:t>
            </a:r>
            <a:endParaRPr lang="en-US" altLang="ja-JP" b="1" dirty="0"/>
          </a:p>
          <a:p>
            <a:pPr lvl="1"/>
            <a:r>
              <a:rPr lang="en-US" altLang="ja-JP" dirty="0"/>
              <a:t>Web </a:t>
            </a:r>
            <a:r>
              <a:rPr lang="ja-JP" altLang="ja-JP" dirty="0"/>
              <a:t>ページの中から目的の情報を検索するための仕組み</a:t>
            </a:r>
            <a:endParaRPr lang="en-US" altLang="ja-JP" dirty="0"/>
          </a:p>
          <a:p>
            <a:r>
              <a:rPr lang="ja-JP" altLang="ja-JP" dirty="0"/>
              <a:t>検索サイト</a:t>
            </a:r>
            <a:r>
              <a:rPr lang="ja-JP" altLang="en-US" dirty="0"/>
              <a:t>：</a:t>
            </a:r>
            <a:r>
              <a:rPr lang="ja-JP" altLang="ja-JP" dirty="0"/>
              <a:t>検索エンジンを提供している</a:t>
            </a:r>
            <a:r>
              <a:rPr lang="en-US" altLang="ja-JP" dirty="0"/>
              <a:t>Web</a:t>
            </a:r>
            <a:r>
              <a:rPr lang="ja-JP" altLang="ja-JP" dirty="0"/>
              <a:t>サイト</a:t>
            </a:r>
            <a:endParaRPr lang="en-US" altLang="ja-JP" dirty="0"/>
          </a:p>
          <a:p>
            <a:pPr lvl="1"/>
            <a:r>
              <a:rPr lang="ja-JP" altLang="ja-JP" dirty="0"/>
              <a:t>検索サイトに蓄積される情報</a:t>
            </a:r>
            <a:endParaRPr lang="en-US" altLang="ja-JP" dirty="0"/>
          </a:p>
          <a:p>
            <a:r>
              <a:rPr lang="ja-JP" altLang="ja-JP" dirty="0"/>
              <a:t>登録型</a:t>
            </a:r>
            <a:r>
              <a:rPr lang="ja-JP" altLang="en-US" dirty="0"/>
              <a:t>：</a:t>
            </a:r>
            <a:r>
              <a:rPr lang="ja-JP" altLang="ja-JP" dirty="0"/>
              <a:t>情報を載せてほしい人がキーワードの登録を依頼</a:t>
            </a:r>
            <a:endParaRPr lang="en-US" altLang="ja-JP" dirty="0"/>
          </a:p>
          <a:p>
            <a:r>
              <a:rPr lang="ja-JP" altLang="ja-JP" dirty="0"/>
              <a:t>自動収集型</a:t>
            </a:r>
            <a:r>
              <a:rPr lang="ja-JP" altLang="en-US" dirty="0"/>
              <a:t>：</a:t>
            </a:r>
            <a:r>
              <a:rPr lang="ja-JP" altLang="ja-JP" dirty="0"/>
              <a:t>スパイダーやクローラ，サーチボットによる</a:t>
            </a:r>
            <a:endParaRPr lang="en-US" altLang="ja-JP" dirty="0"/>
          </a:p>
          <a:p>
            <a:pPr lvl="1"/>
            <a:r>
              <a:rPr lang="ja-JP" altLang="ja-JP" dirty="0"/>
              <a:t>サイト名や</a:t>
            </a:r>
            <a:r>
              <a:rPr lang="en-US" altLang="ja-JP" dirty="0"/>
              <a:t>URL</a:t>
            </a:r>
            <a:r>
              <a:rPr lang="ja-JP" altLang="ja-JP" dirty="0" err="1"/>
              <a:t>，</a:t>
            </a:r>
            <a:r>
              <a:rPr lang="ja-JP" altLang="ja-JP" dirty="0"/>
              <a:t>簡易な説明を加えたインデックス</a:t>
            </a:r>
            <a:r>
              <a:rPr lang="ja-JP" altLang="en-US" dirty="0"/>
              <a:t>を</a:t>
            </a:r>
            <a:r>
              <a:rPr lang="ja-JP" altLang="ja-JP" dirty="0"/>
              <a:t>保存</a:t>
            </a:r>
          </a:p>
        </p:txBody>
      </p:sp>
      <p:sp>
        <p:nvSpPr>
          <p:cNvPr id="2" name="タイトル 1"/>
          <p:cNvSpPr>
            <a:spLocks noGrp="1"/>
          </p:cNvSpPr>
          <p:nvPr>
            <p:ph type="title"/>
          </p:nvPr>
        </p:nvSpPr>
        <p:spPr/>
        <p:txBody>
          <a:bodyPr/>
          <a:lstStyle/>
          <a:p>
            <a:r>
              <a:rPr lang="en-US" altLang="ja-JP" dirty="0"/>
              <a:t>1</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50</a:t>
            </a:fld>
            <a:endParaRPr lang="ja-JP" altLang="en-US"/>
          </a:p>
        </p:txBody>
      </p:sp>
      <p:sp>
        <p:nvSpPr>
          <p:cNvPr id="5"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04 </a:t>
            </a:r>
            <a:r>
              <a:rPr lang="ja-JP" altLang="en-US"/>
              <a:t>情報の収集と分析</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a:t>p8</a:t>
            </a:r>
            <a:endParaRPr lang="ja-JP" altLang="en-US" dirty="0"/>
          </a:p>
        </p:txBody>
      </p:sp>
      <p:sp>
        <p:nvSpPr>
          <p:cNvPr id="7" name="テキスト プレースホルダー 6"/>
          <p:cNvSpPr>
            <a:spLocks noGrp="1"/>
          </p:cNvSpPr>
          <p:nvPr>
            <p:ph type="body" sz="quarter" idx="15"/>
          </p:nvPr>
        </p:nvSpPr>
        <p:spPr/>
        <p:txBody>
          <a:bodyPr/>
          <a:lstStyle/>
          <a:p>
            <a:r>
              <a:rPr lang="ja-JP" altLang="en-US"/>
              <a:t>インターネットによる情報収集</a:t>
            </a:r>
            <a:endParaRPr lang="ja-JP" altLang="en-US" dirty="0"/>
          </a:p>
        </p:txBody>
      </p:sp>
      <p:sp>
        <p:nvSpPr>
          <p:cNvPr id="8" name="吹き出し: 角を丸めた四角形 7">
            <a:extLst>
              <a:ext uri="{FF2B5EF4-FFF2-40B4-BE49-F238E27FC236}">
                <a16:creationId xmlns:a16="http://schemas.microsoft.com/office/drawing/2014/main" xmlns="" id="{0A3AE08C-9F52-4F31-85B9-64AD0C15BBE9}"/>
              </a:ext>
            </a:extLst>
          </p:cNvPr>
          <p:cNvSpPr/>
          <p:nvPr/>
        </p:nvSpPr>
        <p:spPr>
          <a:xfrm>
            <a:off x="6289481" y="5163498"/>
            <a:ext cx="4874149" cy="903348"/>
          </a:xfrm>
          <a:prstGeom prst="wedgeRoundRectCallout">
            <a:avLst>
              <a:gd name="adj1" fmla="val -32627"/>
              <a:gd name="adj2" fmla="val 76175"/>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a:t>登録型の代表格　</a:t>
            </a:r>
            <a:r>
              <a:rPr kumimoji="1" lang="en-US" altLang="ja-JP" dirty="0"/>
              <a:t>Yahoo</a:t>
            </a:r>
            <a:r>
              <a:rPr kumimoji="1" lang="ja-JP" altLang="en-US" dirty="0"/>
              <a:t>カテゴリは終了しました。</a:t>
            </a:r>
            <a:endParaRPr kumimoji="1" lang="en-US" altLang="ja-JP" dirty="0"/>
          </a:p>
          <a:p>
            <a:pPr algn="ctr"/>
            <a:r>
              <a:rPr kumimoji="1" lang="en-US" altLang="ja-JP" dirty="0"/>
              <a:t>Google</a:t>
            </a:r>
            <a:r>
              <a:rPr kumimoji="1" lang="ja-JP" altLang="en-US" dirty="0"/>
              <a:t>は全文を保存しています。</a:t>
            </a:r>
          </a:p>
        </p:txBody>
      </p:sp>
    </p:spTree>
    <p:extLst>
      <p:ext uri="{BB962C8B-B14F-4D97-AF65-F5344CB8AC3E}">
        <p14:creationId xmlns:p14="http://schemas.microsoft.com/office/powerpoint/2010/main" val="376591598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lstStyle/>
          <a:p>
            <a:r>
              <a:rPr lang="en-US" altLang="ja-JP" b="1" dirty="0"/>
              <a:t>AND</a:t>
            </a:r>
            <a:r>
              <a:rPr lang="ja-JP" altLang="ja-JP" b="1" dirty="0"/>
              <a:t>検索</a:t>
            </a:r>
            <a:endParaRPr lang="en-US" altLang="ja-JP" b="1" dirty="0"/>
          </a:p>
          <a:p>
            <a:pPr lvl="1"/>
            <a:r>
              <a:rPr lang="en-US" altLang="ja-JP" dirty="0"/>
              <a:t>2</a:t>
            </a:r>
            <a:r>
              <a:rPr lang="ja-JP" altLang="ja-JP" dirty="0" err="1"/>
              <a:t>つの</a:t>
            </a:r>
            <a:r>
              <a:rPr lang="ja-JP" altLang="ja-JP" dirty="0"/>
              <a:t>キーワード</a:t>
            </a:r>
            <a:r>
              <a:rPr lang="ja-JP" altLang="ja-JP" dirty="0" smtClean="0"/>
              <a:t>両方</a:t>
            </a:r>
            <a:r>
              <a:rPr lang="ja-JP" altLang="en-US" dirty="0" smtClean="0"/>
              <a:t>を</a:t>
            </a:r>
            <a:r>
              <a:rPr lang="ja-JP" altLang="ja-JP" dirty="0" smtClean="0"/>
              <a:t>含む</a:t>
            </a:r>
            <a:r>
              <a:rPr lang="en-US" altLang="ja-JP" dirty="0"/>
              <a:t>Web</a:t>
            </a:r>
            <a:r>
              <a:rPr lang="ja-JP" altLang="ja-JP" dirty="0"/>
              <a:t>ページ</a:t>
            </a:r>
            <a:r>
              <a:rPr lang="ja-JP" altLang="en-US" dirty="0"/>
              <a:t>を検索</a:t>
            </a:r>
            <a:endParaRPr lang="en-US" altLang="ja-JP" dirty="0"/>
          </a:p>
          <a:p>
            <a:r>
              <a:rPr lang="en-US" altLang="ja-JP" b="1" dirty="0"/>
              <a:t>OR</a:t>
            </a:r>
            <a:r>
              <a:rPr lang="ja-JP" altLang="ja-JP" b="1" dirty="0"/>
              <a:t>検索</a:t>
            </a:r>
            <a:endParaRPr lang="en-US" altLang="ja-JP" b="1" dirty="0"/>
          </a:p>
          <a:p>
            <a:pPr lvl="1"/>
            <a:r>
              <a:rPr lang="ja-JP" altLang="ja-JP" dirty="0"/>
              <a:t>いずれかのキーワードを含む</a:t>
            </a:r>
            <a:r>
              <a:rPr lang="en-US" altLang="ja-JP" dirty="0"/>
              <a:t>Web</a:t>
            </a:r>
            <a:r>
              <a:rPr lang="ja-JP" altLang="ja-JP" dirty="0"/>
              <a:t>ページ</a:t>
            </a:r>
            <a:r>
              <a:rPr lang="ja-JP" altLang="en-US" dirty="0"/>
              <a:t>を検索</a:t>
            </a:r>
            <a:endParaRPr lang="en-US" altLang="ja-JP" dirty="0"/>
          </a:p>
          <a:p>
            <a:r>
              <a:rPr lang="en-US" altLang="ja-JP" b="1" dirty="0"/>
              <a:t>NOT</a:t>
            </a:r>
            <a:r>
              <a:rPr lang="ja-JP" altLang="ja-JP" b="1" dirty="0"/>
              <a:t>検索</a:t>
            </a:r>
            <a:endParaRPr lang="en-US" altLang="ja-JP" b="1" dirty="0"/>
          </a:p>
          <a:p>
            <a:pPr lvl="1"/>
            <a:r>
              <a:rPr lang="ja-JP" altLang="ja-JP" dirty="0"/>
              <a:t>特定のキーワードを含まない</a:t>
            </a:r>
            <a:r>
              <a:rPr lang="en-US" altLang="ja-JP" dirty="0"/>
              <a:t>Web</a:t>
            </a:r>
            <a:r>
              <a:rPr lang="ja-JP" altLang="ja-JP" dirty="0"/>
              <a:t>ページ</a:t>
            </a:r>
            <a:r>
              <a:rPr lang="ja-JP" altLang="en-US" dirty="0"/>
              <a:t>を検索</a:t>
            </a:r>
            <a:endParaRPr lang="ja-JP" altLang="ja-JP" dirty="0"/>
          </a:p>
        </p:txBody>
      </p:sp>
      <p:sp>
        <p:nvSpPr>
          <p:cNvPr id="2" name="タイトル 1"/>
          <p:cNvSpPr>
            <a:spLocks noGrp="1"/>
          </p:cNvSpPr>
          <p:nvPr>
            <p:ph type="title"/>
          </p:nvPr>
        </p:nvSpPr>
        <p:spPr/>
        <p:txBody>
          <a:bodyPr/>
          <a:lstStyle/>
          <a:p>
            <a:r>
              <a:rPr lang="en-US" altLang="ja-JP"/>
              <a:t>1</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51</a:t>
            </a:fld>
            <a:endParaRPr lang="ja-JP" altLang="en-US"/>
          </a:p>
        </p:txBody>
      </p:sp>
      <p:sp>
        <p:nvSpPr>
          <p:cNvPr id="5"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04 </a:t>
            </a:r>
            <a:r>
              <a:rPr lang="ja-JP" altLang="en-US"/>
              <a:t>情報の収集と分析</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a:t>p8</a:t>
            </a:r>
            <a:endParaRPr lang="ja-JP" altLang="en-US" dirty="0"/>
          </a:p>
        </p:txBody>
      </p:sp>
      <p:sp>
        <p:nvSpPr>
          <p:cNvPr id="7" name="テキスト プレースホルダー 6"/>
          <p:cNvSpPr>
            <a:spLocks noGrp="1"/>
          </p:cNvSpPr>
          <p:nvPr>
            <p:ph type="body" sz="quarter" idx="15"/>
          </p:nvPr>
        </p:nvSpPr>
        <p:spPr/>
        <p:txBody>
          <a:bodyPr/>
          <a:lstStyle/>
          <a:p>
            <a:r>
              <a:rPr lang="ja-JP" altLang="en-US"/>
              <a:t>インターネットによる情報収集</a:t>
            </a:r>
            <a:endParaRPr lang="ja-JP" altLang="en-US" dirty="0"/>
          </a:p>
        </p:txBody>
      </p:sp>
    </p:spTree>
    <p:extLst>
      <p:ext uri="{BB962C8B-B14F-4D97-AF65-F5344CB8AC3E}">
        <p14:creationId xmlns:p14="http://schemas.microsoft.com/office/powerpoint/2010/main" val="1225997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a:xfrm>
            <a:off x="365760" y="5511323"/>
            <a:ext cx="11626142" cy="1333590"/>
          </a:xfrm>
        </p:spPr>
        <p:txBody>
          <a:bodyPr>
            <a:normAutofit/>
          </a:bodyPr>
          <a:lstStyle/>
          <a:p>
            <a:r>
              <a:rPr lang="ja-JP" altLang="ja-JP" b="1" dirty="0"/>
              <a:t>▲図</a:t>
            </a:r>
            <a:r>
              <a:rPr lang="en-US" altLang="ja-JP" b="1" dirty="0"/>
              <a:t>1 </a:t>
            </a:r>
            <a:r>
              <a:rPr lang="ja-JP" altLang="ja-JP" b="1" dirty="0"/>
              <a:t>検索の例</a:t>
            </a:r>
            <a:endParaRPr lang="ja-JP" altLang="ja-JP" dirty="0"/>
          </a:p>
          <a:p>
            <a:r>
              <a:rPr lang="ja-JP" altLang="ja-JP" dirty="0"/>
              <a:t>それぞれ，斜線の部分が選択されている。</a:t>
            </a:r>
          </a:p>
        </p:txBody>
      </p:sp>
      <p:sp>
        <p:nvSpPr>
          <p:cNvPr id="2" name="タイトル 1"/>
          <p:cNvSpPr>
            <a:spLocks noGrp="1"/>
          </p:cNvSpPr>
          <p:nvPr>
            <p:ph type="title"/>
          </p:nvPr>
        </p:nvSpPr>
        <p:spPr/>
        <p:txBody>
          <a:bodyPr/>
          <a:lstStyle/>
          <a:p>
            <a:r>
              <a:rPr lang="en-US" altLang="ja-JP"/>
              <a:t>1</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52</a:t>
            </a:fld>
            <a:endParaRPr lang="ja-JP" altLang="en-US"/>
          </a:p>
        </p:txBody>
      </p:sp>
      <p:sp>
        <p:nvSpPr>
          <p:cNvPr id="5"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04 </a:t>
            </a:r>
            <a:r>
              <a:rPr lang="ja-JP" altLang="en-US"/>
              <a:t>情報の収集と分析</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a:t>p8</a:t>
            </a:r>
            <a:endParaRPr lang="ja-JP" altLang="en-US" dirty="0"/>
          </a:p>
        </p:txBody>
      </p:sp>
      <p:sp>
        <p:nvSpPr>
          <p:cNvPr id="7" name="テキスト プレースホルダー 6"/>
          <p:cNvSpPr>
            <a:spLocks noGrp="1"/>
          </p:cNvSpPr>
          <p:nvPr>
            <p:ph type="body" sz="quarter" idx="15"/>
          </p:nvPr>
        </p:nvSpPr>
        <p:spPr/>
        <p:txBody>
          <a:bodyPr/>
          <a:lstStyle/>
          <a:p>
            <a:r>
              <a:rPr lang="ja-JP" altLang="en-US"/>
              <a:t>インターネットによる情報収集</a:t>
            </a:r>
            <a:endParaRPr lang="ja-JP" altLang="en-US" dirty="0"/>
          </a:p>
        </p:txBody>
      </p:sp>
      <p:pic>
        <p:nvPicPr>
          <p:cNvPr id="9" name="図 8"/>
          <p:cNvPicPr>
            <a:picLocks noChangeAspect="1"/>
          </p:cNvPicPr>
          <p:nvPr/>
        </p:nvPicPr>
        <p:blipFill>
          <a:blip r:embed="rId2"/>
          <a:stretch>
            <a:fillRect/>
          </a:stretch>
        </p:blipFill>
        <p:spPr>
          <a:xfrm>
            <a:off x="113548" y="2033756"/>
            <a:ext cx="3597722" cy="2967613"/>
          </a:xfrm>
          <a:prstGeom prst="rect">
            <a:avLst/>
          </a:prstGeom>
        </p:spPr>
      </p:pic>
      <p:pic>
        <p:nvPicPr>
          <p:cNvPr id="10" name="図 9"/>
          <p:cNvPicPr>
            <a:picLocks noChangeAspect="1"/>
          </p:cNvPicPr>
          <p:nvPr/>
        </p:nvPicPr>
        <p:blipFill>
          <a:blip r:embed="rId3"/>
          <a:stretch>
            <a:fillRect/>
          </a:stretch>
        </p:blipFill>
        <p:spPr>
          <a:xfrm>
            <a:off x="3966711" y="2033756"/>
            <a:ext cx="3748564" cy="2967613"/>
          </a:xfrm>
          <a:prstGeom prst="rect">
            <a:avLst/>
          </a:prstGeom>
        </p:spPr>
      </p:pic>
      <p:pic>
        <p:nvPicPr>
          <p:cNvPr id="11" name="図 10"/>
          <p:cNvPicPr>
            <a:picLocks noChangeAspect="1"/>
          </p:cNvPicPr>
          <p:nvPr/>
        </p:nvPicPr>
        <p:blipFill>
          <a:blip r:embed="rId4"/>
          <a:stretch>
            <a:fillRect/>
          </a:stretch>
        </p:blipFill>
        <p:spPr>
          <a:xfrm>
            <a:off x="7970716" y="2000914"/>
            <a:ext cx="4021186" cy="3000455"/>
          </a:xfrm>
          <a:prstGeom prst="rect">
            <a:avLst/>
          </a:prstGeom>
        </p:spPr>
      </p:pic>
    </p:spTree>
    <p:extLst>
      <p:ext uri="{BB962C8B-B14F-4D97-AF65-F5344CB8AC3E}">
        <p14:creationId xmlns:p14="http://schemas.microsoft.com/office/powerpoint/2010/main" val="186462760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type="body" sz="quarter" idx="16"/>
          </p:nvPr>
        </p:nvSpPr>
        <p:spPr/>
        <p:txBody>
          <a:bodyPr/>
          <a:lstStyle/>
          <a:p>
            <a:r>
              <a:rPr lang="ja-JP" altLang="ja-JP" dirty="0"/>
              <a:t>インターネット以外</a:t>
            </a:r>
            <a:r>
              <a:rPr lang="ja-JP" altLang="en-US" dirty="0"/>
              <a:t>の</a:t>
            </a:r>
            <a:r>
              <a:rPr lang="ja-JP" altLang="ja-JP" dirty="0"/>
              <a:t>情報源</a:t>
            </a:r>
            <a:endParaRPr lang="en-US" altLang="ja-JP" dirty="0"/>
          </a:p>
          <a:p>
            <a:pPr lvl="1"/>
            <a:r>
              <a:rPr lang="ja-JP" altLang="ja-JP" dirty="0"/>
              <a:t>本を読</a:t>
            </a:r>
            <a:r>
              <a:rPr lang="ja-JP" altLang="en-US" dirty="0"/>
              <a:t>む</a:t>
            </a:r>
            <a:r>
              <a:rPr lang="en-US" altLang="ja-JP" dirty="0"/>
              <a:t>/</a:t>
            </a:r>
            <a:r>
              <a:rPr lang="ja-JP" altLang="ja-JP" dirty="0"/>
              <a:t>インタビュー</a:t>
            </a:r>
            <a:r>
              <a:rPr lang="ja-JP" altLang="en-US" dirty="0"/>
              <a:t>する　など</a:t>
            </a:r>
            <a:r>
              <a:rPr lang="en-US" altLang="ja-JP" dirty="0"/>
              <a:t/>
            </a:r>
            <a:br>
              <a:rPr lang="en-US" altLang="ja-JP" dirty="0"/>
            </a:br>
            <a:r>
              <a:rPr lang="ja-JP" altLang="ja-JP" dirty="0"/>
              <a:t>情報を集め，評価する</a:t>
            </a:r>
          </a:p>
          <a:p>
            <a:r>
              <a:rPr lang="ja-JP" altLang="ja-JP" dirty="0"/>
              <a:t>インターネットでリンクをたど</a:t>
            </a:r>
            <a:r>
              <a:rPr lang="ja-JP" altLang="en-US" dirty="0"/>
              <a:t>る</a:t>
            </a:r>
            <a:r>
              <a:rPr lang="en-US" altLang="ja-JP" dirty="0"/>
              <a:t>/</a:t>
            </a:r>
            <a:r>
              <a:rPr lang="ja-JP" altLang="ja-JP" dirty="0"/>
              <a:t>キーワード検索</a:t>
            </a:r>
            <a:r>
              <a:rPr lang="ja-JP" altLang="en-US" dirty="0"/>
              <a:t>する</a:t>
            </a:r>
            <a:endParaRPr lang="en-US" altLang="ja-JP" dirty="0"/>
          </a:p>
          <a:p>
            <a:r>
              <a:rPr lang="ja-JP" altLang="en-US" dirty="0"/>
              <a:t>→</a:t>
            </a:r>
            <a:r>
              <a:rPr lang="ja-JP" altLang="ja-JP" dirty="0"/>
              <a:t>自分が興味・関心を持つものに偏りがち</a:t>
            </a:r>
            <a:endParaRPr lang="en-US" altLang="ja-JP" dirty="0"/>
          </a:p>
          <a:p>
            <a:r>
              <a:rPr lang="ja-JP" altLang="ja-JP" dirty="0"/>
              <a:t>多様な興味・関心，意見，文化や習慣が存在</a:t>
            </a:r>
            <a:endParaRPr lang="en-US" altLang="ja-JP" dirty="0"/>
          </a:p>
          <a:p>
            <a:r>
              <a:rPr lang="ja-JP" altLang="en-US" dirty="0"/>
              <a:t>→</a:t>
            </a:r>
            <a:r>
              <a:rPr lang="ja-JP" altLang="ja-JP" dirty="0"/>
              <a:t>日頃からさまざまなメディアや人からの情報収集を併用</a:t>
            </a:r>
            <a:endParaRPr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53</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情報社会　</a:t>
            </a:r>
            <a:r>
              <a:rPr lang="en-US" altLang="ja-JP" dirty="0"/>
              <a:t>04 </a:t>
            </a:r>
            <a:r>
              <a:rPr lang="ja-JP" altLang="en-US" dirty="0"/>
              <a:t>情報の収集と分析</a:t>
            </a:r>
          </a:p>
          <a:p>
            <a:endParaRPr lang="ja-JP" altLang="en-US" dirty="0"/>
          </a:p>
        </p:txBody>
      </p:sp>
      <p:sp>
        <p:nvSpPr>
          <p:cNvPr id="5" name="テキスト プレースホルダー 4"/>
          <p:cNvSpPr>
            <a:spLocks noGrp="1"/>
          </p:cNvSpPr>
          <p:nvPr>
            <p:ph type="body" sz="quarter" idx="14"/>
          </p:nvPr>
        </p:nvSpPr>
        <p:spPr/>
        <p:txBody>
          <a:bodyPr/>
          <a:lstStyle/>
          <a:p>
            <a:r>
              <a:rPr lang="en-US" altLang="ja-JP" dirty="0"/>
              <a:t>p8</a:t>
            </a:r>
            <a:endParaRPr lang="ja-JP" altLang="en-US" dirty="0"/>
          </a:p>
        </p:txBody>
      </p:sp>
      <p:sp>
        <p:nvSpPr>
          <p:cNvPr id="6" name="テキスト プレースホルダー 5"/>
          <p:cNvSpPr>
            <a:spLocks noGrp="1"/>
          </p:cNvSpPr>
          <p:nvPr>
            <p:ph type="body" sz="quarter" idx="15"/>
          </p:nvPr>
        </p:nvSpPr>
        <p:spPr/>
        <p:txBody>
          <a:bodyPr/>
          <a:lstStyle/>
          <a:p>
            <a:r>
              <a:rPr lang="ja-JP" altLang="en-US" dirty="0"/>
              <a:t>いろいろな情報源</a:t>
            </a:r>
          </a:p>
        </p:txBody>
      </p:sp>
    </p:spTree>
    <p:extLst>
      <p:ext uri="{BB962C8B-B14F-4D97-AF65-F5344CB8AC3E}">
        <p14:creationId xmlns:p14="http://schemas.microsoft.com/office/powerpoint/2010/main" val="409783783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54</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情報社会　</a:t>
            </a:r>
            <a:r>
              <a:rPr lang="en-US" altLang="ja-JP" dirty="0"/>
              <a:t>04 </a:t>
            </a:r>
            <a:r>
              <a:rPr lang="ja-JP" altLang="en-US" dirty="0"/>
              <a:t>情報の収集と分析</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a:t>p8</a:t>
            </a:r>
            <a:endParaRPr kumimoji="1" lang="ja-JP" altLang="en-US" dirty="0"/>
          </a:p>
        </p:txBody>
      </p:sp>
      <p:sp>
        <p:nvSpPr>
          <p:cNvPr id="6" name="テキスト プレースホルダー 5"/>
          <p:cNvSpPr>
            <a:spLocks noGrp="1"/>
          </p:cNvSpPr>
          <p:nvPr>
            <p:ph type="body" sz="quarter" idx="15"/>
          </p:nvPr>
        </p:nvSpPr>
        <p:spPr/>
        <p:txBody>
          <a:bodyPr/>
          <a:lstStyle/>
          <a:p>
            <a:r>
              <a:rPr kumimoji="1" lang="ja-JP" altLang="en-US" dirty="0"/>
              <a:t>いろいろな情報源</a:t>
            </a:r>
          </a:p>
        </p:txBody>
      </p:sp>
      <p:pic>
        <p:nvPicPr>
          <p:cNvPr id="2" name="図 1"/>
          <p:cNvPicPr>
            <a:picLocks noChangeAspect="1"/>
          </p:cNvPicPr>
          <p:nvPr/>
        </p:nvPicPr>
        <p:blipFill>
          <a:blip r:embed="rId2"/>
          <a:stretch>
            <a:fillRect/>
          </a:stretch>
        </p:blipFill>
        <p:spPr>
          <a:xfrm>
            <a:off x="497253" y="1124391"/>
            <a:ext cx="11371804" cy="5414522"/>
          </a:xfrm>
          <a:prstGeom prst="rect">
            <a:avLst/>
          </a:prstGeom>
        </p:spPr>
      </p:pic>
    </p:spTree>
    <p:extLst>
      <p:ext uri="{BB962C8B-B14F-4D97-AF65-F5344CB8AC3E}">
        <p14:creationId xmlns:p14="http://schemas.microsoft.com/office/powerpoint/2010/main" val="91405146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6"/>
          </p:nvPr>
        </p:nvSpPr>
        <p:spPr>
          <a:xfrm>
            <a:off x="168059" y="1235034"/>
            <a:ext cx="11818294" cy="5175129"/>
          </a:xfrm>
        </p:spPr>
        <p:txBody>
          <a:bodyPr/>
          <a:lstStyle/>
          <a:p>
            <a:endParaRPr lang="en-US" altLang="ja-JP" dirty="0" smtClean="0"/>
          </a:p>
          <a:p>
            <a:r>
              <a:rPr lang="ja-JP" altLang="ja-JP" dirty="0" smtClean="0"/>
              <a:t>キーワード</a:t>
            </a:r>
            <a:r>
              <a:rPr lang="ja-JP" altLang="ja-JP" dirty="0"/>
              <a:t>を</a:t>
            </a:r>
            <a:r>
              <a:rPr lang="ja-JP" altLang="en-US" dirty="0"/>
              <a:t>　</a:t>
            </a:r>
            <a:r>
              <a:rPr lang="en-US" altLang="ja-JP" dirty="0">
                <a:latin typeface="OCRB" panose="020B0609020202020204" pitchFamily="49" charset="0"/>
                <a:ea typeface="ＭＳ ゴシック" panose="020B0609070205080204" pitchFamily="49" charset="-128"/>
              </a:rPr>
              <a:t>"</a:t>
            </a:r>
            <a:r>
              <a:rPr lang="ja-JP" altLang="ja-JP" dirty="0"/>
              <a:t>　で囲むと，そのキーワードと完全一致する文字が入った</a:t>
            </a:r>
            <a:r>
              <a:rPr lang="en-US" altLang="ja-JP" dirty="0"/>
              <a:t>Web</a:t>
            </a:r>
            <a:r>
              <a:rPr lang="ja-JP" altLang="ja-JP" dirty="0"/>
              <a:t>ページだけが表示される。</a:t>
            </a:r>
            <a:endParaRPr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55</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情報社会　</a:t>
            </a:r>
            <a:r>
              <a:rPr lang="en-US" altLang="ja-JP" dirty="0"/>
              <a:t>04 </a:t>
            </a:r>
            <a:r>
              <a:rPr lang="ja-JP" altLang="en-US" dirty="0"/>
              <a:t>情報の収集と分析</a:t>
            </a:r>
          </a:p>
          <a:p>
            <a:endParaRPr lang="ja-JP" altLang="en-US" dirty="0"/>
          </a:p>
        </p:txBody>
      </p:sp>
      <p:sp>
        <p:nvSpPr>
          <p:cNvPr id="12" name="テキスト プレースホルダー 11">
            <a:extLst>
              <a:ext uri="{FF2B5EF4-FFF2-40B4-BE49-F238E27FC236}">
                <a16:creationId xmlns:a16="http://schemas.microsoft.com/office/drawing/2014/main" xmlns="" id="{84A1A2FD-CD90-459A-95B7-464EAA735060}"/>
              </a:ext>
            </a:extLst>
          </p:cNvPr>
          <p:cNvSpPr>
            <a:spLocks noGrp="1"/>
          </p:cNvSpPr>
          <p:nvPr>
            <p:ph type="body" sz="quarter" idx="14"/>
          </p:nvPr>
        </p:nvSpPr>
        <p:spPr/>
        <p:txBody>
          <a:bodyPr/>
          <a:lstStyle/>
          <a:p>
            <a:r>
              <a:rPr lang="en-US" altLang="ja-JP" dirty="0" smtClean="0"/>
              <a:t>p8</a:t>
            </a:r>
            <a:endParaRPr lang="ja-JP" altLang="en-US" dirty="0"/>
          </a:p>
        </p:txBody>
      </p:sp>
    </p:spTree>
    <p:extLst>
      <p:ext uri="{BB962C8B-B14F-4D97-AF65-F5344CB8AC3E}">
        <p14:creationId xmlns:p14="http://schemas.microsoft.com/office/powerpoint/2010/main" val="405764991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lstStyle/>
          <a:p>
            <a:r>
              <a:rPr lang="ja-JP" altLang="ja-JP" dirty="0"/>
              <a:t>収集した情報</a:t>
            </a:r>
            <a:r>
              <a:rPr lang="ja-JP" altLang="en-US" dirty="0"/>
              <a:t>のままでは</a:t>
            </a:r>
            <a:r>
              <a:rPr lang="ja-JP" altLang="ja-JP" dirty="0"/>
              <a:t>発見できない事柄</a:t>
            </a:r>
            <a:endParaRPr lang="en-US" altLang="ja-JP" dirty="0"/>
          </a:p>
          <a:p>
            <a:r>
              <a:rPr lang="ja-JP" altLang="en-US" dirty="0"/>
              <a:t>→</a:t>
            </a:r>
            <a:r>
              <a:rPr lang="ja-JP" altLang="ja-JP" dirty="0"/>
              <a:t>情報の分析によって明らかに</a:t>
            </a:r>
            <a:endParaRPr lang="en-US" altLang="ja-JP" dirty="0"/>
          </a:p>
          <a:p>
            <a:endParaRPr lang="en-US" altLang="ja-JP" dirty="0"/>
          </a:p>
          <a:p>
            <a:r>
              <a:rPr lang="ja-JP" altLang="ja-JP" b="1" dirty="0"/>
              <a:t>データマイニング</a:t>
            </a:r>
            <a:endParaRPr lang="en-US" altLang="ja-JP" b="1" dirty="0"/>
          </a:p>
          <a:p>
            <a:pPr lvl="1"/>
            <a:r>
              <a:rPr lang="ja-JP" altLang="ja-JP" dirty="0"/>
              <a:t>大量のデータの中から傾向や規則性を見いだす方法</a:t>
            </a:r>
            <a:endParaRPr lang="en-US" altLang="ja-JP" dirty="0"/>
          </a:p>
          <a:p>
            <a:endParaRPr lang="en-US" altLang="ja-JP" dirty="0"/>
          </a:p>
          <a:p>
            <a:r>
              <a:rPr lang="ja-JP" altLang="ja-JP" dirty="0"/>
              <a:t>情報の整理や分析にはコンピュータを活用すると便利</a:t>
            </a:r>
          </a:p>
        </p:txBody>
      </p:sp>
      <p:sp>
        <p:nvSpPr>
          <p:cNvPr id="2" name="タイトル 1"/>
          <p:cNvSpPr>
            <a:spLocks noGrp="1"/>
          </p:cNvSpPr>
          <p:nvPr>
            <p:ph type="title"/>
          </p:nvPr>
        </p:nvSpPr>
        <p:spPr/>
        <p:txBody>
          <a:bodyPr/>
          <a:lstStyle/>
          <a:p>
            <a:r>
              <a:rPr lang="en-US" altLang="ja-JP" dirty="0"/>
              <a:t>2</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56</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a:t>04 </a:t>
            </a:r>
            <a:r>
              <a:rPr lang="ja-JP" altLang="en-US" dirty="0"/>
              <a:t>情報の収集と分析</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dirty="0"/>
              <a:t>p9</a:t>
            </a:r>
            <a:endParaRPr lang="ja-JP" altLang="en-US" dirty="0"/>
          </a:p>
        </p:txBody>
      </p:sp>
      <p:sp>
        <p:nvSpPr>
          <p:cNvPr id="7" name="テキスト プレースホルダー 6"/>
          <p:cNvSpPr>
            <a:spLocks noGrp="1"/>
          </p:cNvSpPr>
          <p:nvPr>
            <p:ph type="body" sz="quarter" idx="15"/>
          </p:nvPr>
        </p:nvSpPr>
        <p:spPr/>
        <p:txBody>
          <a:bodyPr/>
          <a:lstStyle/>
          <a:p>
            <a:r>
              <a:rPr lang="ja-JP" altLang="en-US" dirty="0"/>
              <a:t>情報から本質を見抜く</a:t>
            </a:r>
          </a:p>
        </p:txBody>
      </p:sp>
    </p:spTree>
    <p:extLst>
      <p:ext uri="{BB962C8B-B14F-4D97-AF65-F5344CB8AC3E}">
        <p14:creationId xmlns:p14="http://schemas.microsoft.com/office/powerpoint/2010/main" val="212380161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2</a:t>
            </a:r>
            <a:endParaRPr kumimoji="1" lang="ja-JP" altLang="en-US" dirty="0"/>
          </a:p>
        </p:txBody>
      </p:sp>
      <p:sp>
        <p:nvSpPr>
          <p:cNvPr id="3" name="コンテンツ プレースホルダー 2"/>
          <p:cNvSpPr>
            <a:spLocks noGrp="1"/>
          </p:cNvSpPr>
          <p:nvPr>
            <p:ph idx="4294967295"/>
          </p:nvPr>
        </p:nvSpPr>
        <p:spPr>
          <a:xfrm>
            <a:off x="365760" y="1463041"/>
            <a:ext cx="11460480" cy="5271588"/>
          </a:xfrm>
        </p:spPr>
        <p:txBody>
          <a:bodyPr>
            <a:normAutofit/>
          </a:bodyPr>
          <a:lstStyle/>
          <a:p>
            <a:r>
              <a:rPr lang="ja-JP" altLang="en-US" dirty="0"/>
              <a:t>分析方法の例</a:t>
            </a:r>
          </a:p>
          <a:p>
            <a:r>
              <a:rPr lang="ja-JP" altLang="en-US" dirty="0"/>
              <a:t>● 得られた情報を表に整理してまとめる。</a:t>
            </a:r>
          </a:p>
          <a:p>
            <a:r>
              <a:rPr lang="ja-JP" altLang="en-US" dirty="0"/>
              <a:t>● 並べ替える。</a:t>
            </a:r>
          </a:p>
          <a:p>
            <a:r>
              <a:rPr lang="ja-JP" altLang="en-US" dirty="0"/>
              <a:t>● カードに記して平面上に配置して分類する。</a:t>
            </a:r>
          </a:p>
          <a:p>
            <a:r>
              <a:rPr lang="ja-JP" altLang="en-US" dirty="0"/>
              <a:t>● グラフ化する。</a:t>
            </a:r>
          </a:p>
          <a:p>
            <a:r>
              <a:rPr lang="ja-JP" altLang="en-US" dirty="0"/>
              <a:t>● 図式化する。</a:t>
            </a:r>
          </a:p>
          <a:p>
            <a:r>
              <a:rPr lang="ja-JP" altLang="en-US" dirty="0"/>
              <a:t>● 数量化する。</a:t>
            </a:r>
          </a:p>
          <a:p>
            <a:r>
              <a:rPr lang="ja-JP" altLang="en-US" dirty="0"/>
              <a:t>● 各種の統計処理を行う。</a:t>
            </a:r>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57</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a:t>04 </a:t>
            </a:r>
            <a:r>
              <a:rPr lang="ja-JP" altLang="en-US" dirty="0"/>
              <a:t>情報の収集と分析</a:t>
            </a:r>
          </a:p>
          <a:p>
            <a:endParaRPr kumimoji="1" lang="ja-JP" altLang="en-US" dirty="0"/>
          </a:p>
        </p:txBody>
      </p:sp>
      <p:sp>
        <p:nvSpPr>
          <p:cNvPr id="6" name="テキスト プレースホルダー 5"/>
          <p:cNvSpPr>
            <a:spLocks noGrp="1"/>
          </p:cNvSpPr>
          <p:nvPr>
            <p:ph type="body" sz="quarter" idx="14"/>
          </p:nvPr>
        </p:nvSpPr>
        <p:spPr/>
        <p:txBody>
          <a:bodyPr/>
          <a:lstStyle/>
          <a:p>
            <a:r>
              <a:rPr kumimoji="1" lang="en-US" altLang="ja-JP" dirty="0"/>
              <a:t>p9</a:t>
            </a:r>
            <a:endParaRPr kumimoji="1" lang="ja-JP" altLang="en-US" dirty="0"/>
          </a:p>
        </p:txBody>
      </p:sp>
      <p:sp>
        <p:nvSpPr>
          <p:cNvPr id="7" name="テキスト プレースホルダー 6"/>
          <p:cNvSpPr>
            <a:spLocks noGrp="1"/>
          </p:cNvSpPr>
          <p:nvPr>
            <p:ph type="body" sz="quarter" idx="15"/>
          </p:nvPr>
        </p:nvSpPr>
        <p:spPr/>
        <p:txBody>
          <a:bodyPr/>
          <a:lstStyle/>
          <a:p>
            <a:r>
              <a:rPr lang="ja-JP" altLang="en-US" dirty="0"/>
              <a:t>情報から本質を見抜く</a:t>
            </a:r>
          </a:p>
        </p:txBody>
      </p:sp>
    </p:spTree>
    <p:extLst>
      <p:ext uri="{BB962C8B-B14F-4D97-AF65-F5344CB8AC3E}">
        <p14:creationId xmlns:p14="http://schemas.microsoft.com/office/powerpoint/2010/main" val="256200250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normAutofit lnSpcReduction="10000"/>
          </a:bodyPr>
          <a:lstStyle/>
          <a:p>
            <a:r>
              <a:rPr lang="ja-JP" altLang="ja-JP" dirty="0"/>
              <a:t>表計算ソフトウェア</a:t>
            </a:r>
            <a:endParaRPr lang="en-US" altLang="ja-JP" dirty="0"/>
          </a:p>
          <a:p>
            <a:pPr lvl="1"/>
            <a:r>
              <a:rPr lang="ja-JP" altLang="ja-JP" dirty="0"/>
              <a:t>情報を分析するための道具として代表的</a:t>
            </a:r>
            <a:endParaRPr lang="en-US" altLang="ja-JP" dirty="0"/>
          </a:p>
          <a:p>
            <a:pPr lvl="1"/>
            <a:r>
              <a:rPr lang="ja-JP" altLang="ja-JP" dirty="0"/>
              <a:t>見やすい表に整理</a:t>
            </a:r>
            <a:endParaRPr lang="en-US" altLang="ja-JP" dirty="0"/>
          </a:p>
          <a:p>
            <a:pPr lvl="1"/>
            <a:r>
              <a:rPr lang="ja-JP" altLang="ja-JP" dirty="0"/>
              <a:t>データ分析のためのワークシート</a:t>
            </a:r>
            <a:endParaRPr lang="en-US" altLang="ja-JP" dirty="0"/>
          </a:p>
          <a:p>
            <a:endParaRPr lang="ja-JP" altLang="ja-JP" dirty="0"/>
          </a:p>
          <a:p>
            <a:r>
              <a:rPr lang="ja-JP" altLang="ja-JP" dirty="0"/>
              <a:t>元のデータをある項目の値が大きい順に並べ替える</a:t>
            </a:r>
            <a:endParaRPr lang="en-US" altLang="ja-JP" dirty="0"/>
          </a:p>
          <a:p>
            <a:r>
              <a:rPr lang="ja-JP" altLang="en-US" dirty="0"/>
              <a:t>→</a:t>
            </a:r>
            <a:r>
              <a:rPr lang="ja-JP" altLang="ja-JP" dirty="0"/>
              <a:t>新たな傾向を見いだす</a:t>
            </a:r>
            <a:endParaRPr lang="en-US" altLang="ja-JP" dirty="0"/>
          </a:p>
          <a:p>
            <a:r>
              <a:rPr lang="ja-JP" altLang="ja-JP" dirty="0"/>
              <a:t>データを分類して集計することも容易</a:t>
            </a:r>
            <a:endParaRPr lang="en-US" altLang="ja-JP" dirty="0"/>
          </a:p>
          <a:p>
            <a:r>
              <a:rPr lang="ja-JP" altLang="en-US" dirty="0"/>
              <a:t>→</a:t>
            </a:r>
            <a:r>
              <a:rPr lang="en-US" altLang="ja-JP" dirty="0"/>
              <a:t>2</a:t>
            </a:r>
            <a:r>
              <a:rPr lang="ja-JP" altLang="ja-JP" dirty="0"/>
              <a:t>つの量の関係をグラフに表現</a:t>
            </a:r>
            <a:endParaRPr lang="en-US" altLang="ja-JP" dirty="0"/>
          </a:p>
          <a:p>
            <a:r>
              <a:rPr lang="ja-JP" altLang="en-US" dirty="0"/>
              <a:t>→</a:t>
            </a:r>
            <a:r>
              <a:rPr lang="ja-JP" altLang="ja-JP" dirty="0"/>
              <a:t>特徴をつかみやすく</a:t>
            </a:r>
          </a:p>
        </p:txBody>
      </p:sp>
      <p:sp>
        <p:nvSpPr>
          <p:cNvPr id="2" name="タイトル 1"/>
          <p:cNvSpPr>
            <a:spLocks noGrp="1"/>
          </p:cNvSpPr>
          <p:nvPr>
            <p:ph type="title"/>
          </p:nvPr>
        </p:nvSpPr>
        <p:spPr/>
        <p:txBody>
          <a:bodyPr/>
          <a:lstStyle/>
          <a:p>
            <a:r>
              <a:rPr lang="en-US" altLang="ja-JP" dirty="0"/>
              <a:t>3</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58</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a:t>04 </a:t>
            </a:r>
            <a:r>
              <a:rPr lang="ja-JP" altLang="en-US" dirty="0"/>
              <a:t>情報の収集と分析</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dirty="0"/>
              <a:t>p9</a:t>
            </a:r>
            <a:endParaRPr lang="ja-JP" altLang="en-US" dirty="0"/>
          </a:p>
        </p:txBody>
      </p:sp>
      <p:sp>
        <p:nvSpPr>
          <p:cNvPr id="7" name="テキスト プレースホルダー 6"/>
          <p:cNvSpPr>
            <a:spLocks noGrp="1"/>
          </p:cNvSpPr>
          <p:nvPr>
            <p:ph type="body" sz="quarter" idx="15"/>
          </p:nvPr>
        </p:nvSpPr>
        <p:spPr/>
        <p:txBody>
          <a:bodyPr/>
          <a:lstStyle/>
          <a:p>
            <a:r>
              <a:rPr lang="ja-JP" altLang="en-US" dirty="0"/>
              <a:t>数値やグラフによる情報の分析</a:t>
            </a:r>
          </a:p>
        </p:txBody>
      </p:sp>
    </p:spTree>
    <p:extLst>
      <p:ext uri="{BB962C8B-B14F-4D97-AF65-F5344CB8AC3E}">
        <p14:creationId xmlns:p14="http://schemas.microsoft.com/office/powerpoint/2010/main" val="96323926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コンテンツ プレースホルダー 2"/>
          <p:cNvSpPr>
            <a:spLocks noGrp="1"/>
          </p:cNvSpPr>
          <p:nvPr>
            <p:ph idx="16"/>
          </p:nvPr>
        </p:nvSpPr>
        <p:spPr/>
        <p:txBody>
          <a:bodyPr>
            <a:normAutofit/>
          </a:bodyPr>
          <a:lstStyle/>
          <a:p>
            <a:endParaRPr lang="en-US" altLang="ja-JP" dirty="0"/>
          </a:p>
          <a:p>
            <a:endParaRPr lang="en-US" altLang="ja-JP" dirty="0"/>
          </a:p>
          <a:p>
            <a:endParaRPr lang="en-US" altLang="ja-JP" dirty="0"/>
          </a:p>
          <a:p>
            <a:endParaRPr lang="en-US" altLang="ja-JP" dirty="0"/>
          </a:p>
          <a:p>
            <a:endParaRPr lang="en-US" altLang="ja-JP" dirty="0"/>
          </a:p>
          <a:p>
            <a:endParaRPr lang="en-US" altLang="ja-JP" dirty="0"/>
          </a:p>
        </p:txBody>
      </p:sp>
      <p:sp>
        <p:nvSpPr>
          <p:cNvPr id="2" name="タイトル 1"/>
          <p:cNvSpPr>
            <a:spLocks noGrp="1"/>
          </p:cNvSpPr>
          <p:nvPr>
            <p:ph type="title"/>
          </p:nvPr>
        </p:nvSpPr>
        <p:spPr/>
        <p:txBody>
          <a:bodyPr/>
          <a:lstStyle/>
          <a:p>
            <a:r>
              <a:rPr lang="en-US" altLang="ja-JP" dirty="0"/>
              <a:t>3</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59</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a:t>04 </a:t>
            </a:r>
            <a:r>
              <a:rPr lang="ja-JP" altLang="en-US" dirty="0"/>
              <a:t>情報の収集と分析</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dirty="0"/>
              <a:t>p9</a:t>
            </a:r>
            <a:endParaRPr lang="ja-JP" altLang="en-US" dirty="0"/>
          </a:p>
        </p:txBody>
      </p:sp>
      <p:sp>
        <p:nvSpPr>
          <p:cNvPr id="7" name="テキスト プレースホルダー 6"/>
          <p:cNvSpPr>
            <a:spLocks noGrp="1"/>
          </p:cNvSpPr>
          <p:nvPr>
            <p:ph type="body" sz="quarter" idx="15"/>
          </p:nvPr>
        </p:nvSpPr>
        <p:spPr/>
        <p:txBody>
          <a:bodyPr/>
          <a:lstStyle/>
          <a:p>
            <a:r>
              <a:rPr lang="ja-JP" altLang="en-US" dirty="0"/>
              <a:t>数値やグラフによる情報の分析</a:t>
            </a:r>
          </a:p>
        </p:txBody>
      </p:sp>
      <p:pic>
        <p:nvPicPr>
          <p:cNvPr id="11" name="図 10"/>
          <p:cNvPicPr>
            <a:picLocks noChangeAspect="1"/>
          </p:cNvPicPr>
          <p:nvPr/>
        </p:nvPicPr>
        <p:blipFill>
          <a:blip r:embed="rId3"/>
          <a:stretch>
            <a:fillRect/>
          </a:stretch>
        </p:blipFill>
        <p:spPr>
          <a:xfrm>
            <a:off x="1887165" y="1169446"/>
            <a:ext cx="7746483" cy="4698618"/>
          </a:xfrm>
          <a:prstGeom prst="rect">
            <a:avLst/>
          </a:prstGeom>
        </p:spPr>
      </p:pic>
      <p:pic>
        <p:nvPicPr>
          <p:cNvPr id="13" name="図 12"/>
          <p:cNvPicPr>
            <a:picLocks noChangeAspect="1"/>
          </p:cNvPicPr>
          <p:nvPr/>
        </p:nvPicPr>
        <p:blipFill>
          <a:blip r:embed="rId4"/>
          <a:stretch>
            <a:fillRect/>
          </a:stretch>
        </p:blipFill>
        <p:spPr>
          <a:xfrm>
            <a:off x="9765305" y="984441"/>
            <a:ext cx="2110190" cy="3651243"/>
          </a:xfrm>
          <a:prstGeom prst="rect">
            <a:avLst/>
          </a:prstGeom>
        </p:spPr>
      </p:pic>
      <p:sp>
        <p:nvSpPr>
          <p:cNvPr id="17" name="テキスト ボックス 16">
            <a:extLst>
              <a:ext uri="{FF2B5EF4-FFF2-40B4-BE49-F238E27FC236}">
                <a16:creationId xmlns:a16="http://schemas.microsoft.com/office/drawing/2014/main" xmlns="" id="{2B86BE85-9B8D-477F-9D2F-92DD6F5FE876}"/>
              </a:ext>
            </a:extLst>
          </p:cNvPr>
          <p:cNvSpPr txBox="1"/>
          <p:nvPr/>
        </p:nvSpPr>
        <p:spPr>
          <a:xfrm>
            <a:off x="902473" y="5996329"/>
            <a:ext cx="6098650" cy="542584"/>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ja-JP" sz="3200" b="0"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rPr>
              <a:t>▲図</a:t>
            </a:r>
            <a:r>
              <a:rPr kumimoji="1" lang="en-US" altLang="ja-JP" sz="3200" b="0"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rPr>
              <a:t>2 </a:t>
            </a:r>
            <a:r>
              <a:rPr kumimoji="1" lang="ja-JP" altLang="ja-JP" sz="3200" b="0"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rPr>
              <a:t>グラフによる情報の分析</a:t>
            </a:r>
          </a:p>
        </p:txBody>
      </p:sp>
    </p:spTree>
    <p:extLst>
      <p:ext uri="{BB962C8B-B14F-4D97-AF65-F5344CB8AC3E}">
        <p14:creationId xmlns:p14="http://schemas.microsoft.com/office/powerpoint/2010/main" val="6106143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a:t>1</a:t>
            </a:r>
            <a:endParaRPr kumimoji="1" lang="ja-JP" altLang="en-US" dirty="0"/>
          </a:p>
        </p:txBody>
      </p:sp>
      <p:sp>
        <p:nvSpPr>
          <p:cNvPr id="3" name="コンテンツ プレースホルダー 2"/>
          <p:cNvSpPr>
            <a:spLocks noGrp="1"/>
          </p:cNvSpPr>
          <p:nvPr>
            <p:ph idx="4294967295"/>
          </p:nvPr>
        </p:nvSpPr>
        <p:spPr>
          <a:xfrm>
            <a:off x="1817174" y="4711610"/>
            <a:ext cx="8595360" cy="1774924"/>
          </a:xfrm>
        </p:spPr>
        <p:txBody>
          <a:bodyPr>
            <a:normAutofit/>
          </a:bodyPr>
          <a:lstStyle/>
          <a:p>
            <a:r>
              <a:rPr lang="ja-JP" altLang="en-US" dirty="0"/>
              <a:t>▲図</a:t>
            </a:r>
            <a:r>
              <a:rPr lang="en-US" altLang="ja-JP" dirty="0"/>
              <a:t>1 </a:t>
            </a:r>
            <a:r>
              <a:rPr lang="ja-JP" altLang="en-US" dirty="0"/>
              <a:t>情報が与える影響</a:t>
            </a:r>
          </a:p>
          <a:p>
            <a:r>
              <a:rPr lang="ja-JP" altLang="en-US" dirty="0"/>
              <a:t>何らかの意味や価値を持つものが情報</a:t>
            </a:r>
            <a:r>
              <a:rPr lang="en-US" altLang="ja-JP" dirty="0"/>
              <a:t/>
            </a:r>
            <a:br>
              <a:rPr lang="en-US" altLang="ja-JP" dirty="0"/>
            </a:br>
            <a:r>
              <a:rPr lang="ja-JP" altLang="en-US" dirty="0"/>
              <a:t>当然のことを伝えても情報にはならない</a:t>
            </a:r>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6</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a:t>01 </a:t>
            </a:r>
            <a:r>
              <a:rPr lang="ja-JP" altLang="en-US" dirty="0"/>
              <a:t>情報とその特性</a:t>
            </a:r>
          </a:p>
          <a:p>
            <a:endParaRPr kumimoji="1" lang="ja-JP" altLang="en-US" dirty="0"/>
          </a:p>
        </p:txBody>
      </p:sp>
      <p:sp>
        <p:nvSpPr>
          <p:cNvPr id="6" name="テキスト プレースホルダー 5"/>
          <p:cNvSpPr>
            <a:spLocks noGrp="1"/>
          </p:cNvSpPr>
          <p:nvPr>
            <p:ph type="body" sz="quarter" idx="14"/>
          </p:nvPr>
        </p:nvSpPr>
        <p:spPr/>
        <p:txBody>
          <a:bodyPr/>
          <a:lstStyle/>
          <a:p>
            <a:r>
              <a:rPr kumimoji="1" lang="en-US" altLang="ja-JP" dirty="0"/>
              <a:t>p2</a:t>
            </a:r>
            <a:endParaRPr kumimoji="1" lang="ja-JP" altLang="en-US" dirty="0"/>
          </a:p>
        </p:txBody>
      </p:sp>
      <p:sp>
        <p:nvSpPr>
          <p:cNvPr id="7" name="テキスト プレースホルダー 6"/>
          <p:cNvSpPr>
            <a:spLocks noGrp="1"/>
          </p:cNvSpPr>
          <p:nvPr>
            <p:ph type="body" sz="quarter" idx="15"/>
          </p:nvPr>
        </p:nvSpPr>
        <p:spPr/>
        <p:txBody>
          <a:bodyPr/>
          <a:lstStyle/>
          <a:p>
            <a:r>
              <a:rPr kumimoji="1" lang="ja-JP" altLang="en-US" dirty="0"/>
              <a:t>情報とは何か</a:t>
            </a:r>
          </a:p>
        </p:txBody>
      </p:sp>
      <p:pic>
        <p:nvPicPr>
          <p:cNvPr id="9" name="図 8"/>
          <p:cNvPicPr>
            <a:picLocks noChangeAspect="1"/>
          </p:cNvPicPr>
          <p:nvPr/>
        </p:nvPicPr>
        <p:blipFill>
          <a:blip r:embed="rId2"/>
          <a:stretch>
            <a:fillRect/>
          </a:stretch>
        </p:blipFill>
        <p:spPr>
          <a:xfrm>
            <a:off x="1452209" y="1241770"/>
            <a:ext cx="8041036" cy="3334938"/>
          </a:xfrm>
          <a:prstGeom prst="rect">
            <a:avLst/>
          </a:prstGeom>
        </p:spPr>
      </p:pic>
    </p:spTree>
    <p:extLst>
      <p:ext uri="{BB962C8B-B14F-4D97-AF65-F5344CB8AC3E}">
        <p14:creationId xmlns:p14="http://schemas.microsoft.com/office/powerpoint/2010/main" val="1539211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sz="half" idx="1"/>
          </p:nvPr>
        </p:nvSpPr>
        <p:spPr>
          <a:xfrm>
            <a:off x="215054" y="1449072"/>
            <a:ext cx="11736801" cy="4921248"/>
          </a:xfrm>
        </p:spPr>
        <p:txBody>
          <a:bodyPr>
            <a:normAutofit/>
          </a:bodyPr>
          <a:lstStyle/>
          <a:p>
            <a:r>
              <a:rPr lang="ja-JP" altLang="en-US" b="1" dirty="0" smtClean="0">
                <a:solidFill>
                  <a:srgbClr val="0073BD"/>
                </a:solidFill>
              </a:rPr>
              <a:t>▶ </a:t>
            </a:r>
            <a:r>
              <a:rPr lang="ja-JP" altLang="ja-JP" dirty="0" smtClean="0"/>
              <a:t>キーワード</a:t>
            </a:r>
            <a:r>
              <a:rPr lang="ja-JP" altLang="ja-JP" dirty="0"/>
              <a:t>とともに使う，</a:t>
            </a:r>
            <a:r>
              <a:rPr lang="en-US" altLang="ja-JP" dirty="0"/>
              <a:t>AND</a:t>
            </a:r>
            <a:r>
              <a:rPr lang="ja-JP" altLang="ja-JP" dirty="0" err="1"/>
              <a:t>，</a:t>
            </a:r>
            <a:r>
              <a:rPr lang="en-US" altLang="ja-JP" dirty="0"/>
              <a:t>OR</a:t>
            </a:r>
            <a:r>
              <a:rPr lang="ja-JP" altLang="ja-JP" dirty="0" err="1"/>
              <a:t>，</a:t>
            </a:r>
            <a:r>
              <a:rPr lang="en-US" altLang="ja-JP" dirty="0"/>
              <a:t>NOT</a:t>
            </a:r>
            <a:endParaRPr lang="ja-JP" altLang="en-US" dirty="0"/>
          </a:p>
          <a:p>
            <a:endParaRPr lang="en-US" altLang="ja-JP" dirty="0"/>
          </a:p>
          <a:p>
            <a:r>
              <a:rPr lang="ja-JP" altLang="en-US" b="1" dirty="0" smtClean="0">
                <a:solidFill>
                  <a:srgbClr val="0073BD"/>
                </a:solidFill>
              </a:rPr>
              <a:t>▶ </a:t>
            </a:r>
            <a:r>
              <a:rPr lang="ja-JP" altLang="ja-JP" dirty="0" smtClean="0"/>
              <a:t>分析</a:t>
            </a:r>
            <a:r>
              <a:rPr lang="ja-JP" altLang="ja-JP" dirty="0"/>
              <a:t>にはコンピュータ，特に表計算ソフトウェアが便利</a:t>
            </a:r>
            <a:endParaRPr kumimoji="1"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60</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smtClean="0"/>
              <a:t>04 </a:t>
            </a:r>
            <a:r>
              <a:rPr lang="ja-JP" altLang="en-US" dirty="0"/>
              <a:t>情報</a:t>
            </a:r>
            <a:r>
              <a:rPr lang="ja-JP" altLang="en-US" dirty="0" smtClean="0"/>
              <a:t>の収集と分析</a:t>
            </a:r>
            <a:endParaRPr lang="ja-JP" altLang="en-US" dirty="0"/>
          </a:p>
          <a:p>
            <a:endParaRPr kumimoji="1" lang="ja-JP" altLang="en-US" dirty="0"/>
          </a:p>
        </p:txBody>
      </p:sp>
      <p:sp>
        <p:nvSpPr>
          <p:cNvPr id="6" name="テキスト プレースホルダー 5"/>
          <p:cNvSpPr>
            <a:spLocks noGrp="1"/>
          </p:cNvSpPr>
          <p:nvPr>
            <p:ph type="body" sz="quarter" idx="14"/>
          </p:nvPr>
        </p:nvSpPr>
        <p:spPr/>
        <p:txBody>
          <a:bodyPr/>
          <a:lstStyle/>
          <a:p>
            <a:r>
              <a:rPr lang="en-US" altLang="ja-JP" dirty="0" smtClean="0"/>
              <a:t>p9</a:t>
            </a:r>
            <a:endParaRPr lang="ja-JP" altLang="en-US" dirty="0"/>
          </a:p>
        </p:txBody>
      </p:sp>
      <p:sp>
        <p:nvSpPr>
          <p:cNvPr id="7" name="テキスト プレースホルダー 6"/>
          <p:cNvSpPr>
            <a:spLocks noGrp="1"/>
          </p:cNvSpPr>
          <p:nvPr>
            <p:ph type="body" sz="quarter" idx="15"/>
          </p:nvPr>
        </p:nvSpPr>
        <p:spPr/>
        <p:txBody>
          <a:bodyPr/>
          <a:lstStyle/>
          <a:p>
            <a:r>
              <a:rPr kumimoji="1" lang="ja-JP" altLang="en-US" dirty="0" smtClean="0"/>
              <a:t>まとめ</a:t>
            </a:r>
            <a:endParaRPr kumimoji="1" lang="ja-JP" altLang="en-US" dirty="0"/>
          </a:p>
        </p:txBody>
      </p:sp>
    </p:spTree>
    <p:extLst>
      <p:ext uri="{BB962C8B-B14F-4D97-AF65-F5344CB8AC3E}">
        <p14:creationId xmlns:p14="http://schemas.microsoft.com/office/powerpoint/2010/main" val="38384889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dirty="0"/>
              <a:t>解決方法の考案</a:t>
            </a:r>
            <a:endParaRPr kumimoji="1" lang="ja-JP" altLang="en-US" dirty="0"/>
          </a:p>
        </p:txBody>
      </p:sp>
      <p:sp>
        <p:nvSpPr>
          <p:cNvPr id="3" name="テキスト プレースホルダー 2"/>
          <p:cNvSpPr>
            <a:spLocks noGrp="1"/>
          </p:cNvSpPr>
          <p:nvPr>
            <p:ph type="body" idx="1"/>
          </p:nvPr>
        </p:nvSpPr>
        <p:spPr/>
        <p:txBody>
          <a:bodyPr>
            <a:normAutofit fontScale="92500" lnSpcReduction="10000"/>
          </a:bodyPr>
          <a:lstStyle/>
          <a:p>
            <a:r>
              <a:rPr lang="ja-JP" altLang="en-US" dirty="0"/>
              <a:t>発想法の考え</a:t>
            </a:r>
            <a:endParaRPr kumimoji="1"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61</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a:t>05</a:t>
            </a:r>
            <a:r>
              <a:rPr lang="ja-JP" altLang="en-US" dirty="0"/>
              <a:t> 解決方法の考案</a:t>
            </a:r>
          </a:p>
          <a:p>
            <a:endParaRPr kumimoji="1" lang="ja-JP" altLang="en-US" dirty="0"/>
          </a:p>
        </p:txBody>
      </p:sp>
      <p:sp>
        <p:nvSpPr>
          <p:cNvPr id="6" name="テキスト プレースホルダー 5"/>
          <p:cNvSpPr>
            <a:spLocks noGrp="1"/>
          </p:cNvSpPr>
          <p:nvPr>
            <p:ph type="body" sz="quarter" idx="14"/>
          </p:nvPr>
        </p:nvSpPr>
        <p:spPr/>
        <p:txBody>
          <a:bodyPr/>
          <a:lstStyle/>
          <a:p>
            <a:r>
              <a:rPr kumimoji="1" lang="en-US" altLang="ja-JP" dirty="0"/>
              <a:t>p10</a:t>
            </a:r>
            <a:endParaRPr kumimoji="1" lang="ja-JP" altLang="en-US" dirty="0"/>
          </a:p>
        </p:txBody>
      </p:sp>
      <p:sp>
        <p:nvSpPr>
          <p:cNvPr id="7" name="テキスト プレースホルダー 6"/>
          <p:cNvSpPr>
            <a:spLocks noGrp="1"/>
          </p:cNvSpPr>
          <p:nvPr>
            <p:ph type="body" idx="15"/>
          </p:nvPr>
        </p:nvSpPr>
        <p:spPr/>
        <p:txBody>
          <a:bodyPr>
            <a:normAutofit lnSpcReduction="10000"/>
          </a:bodyPr>
          <a:lstStyle/>
          <a:p>
            <a:r>
              <a:rPr kumimoji="1" lang="en-US" altLang="ja-JP" dirty="0"/>
              <a:t>1</a:t>
            </a:r>
          </a:p>
        </p:txBody>
      </p:sp>
      <p:sp>
        <p:nvSpPr>
          <p:cNvPr id="8" name="テキスト プレースホルダー 7"/>
          <p:cNvSpPr>
            <a:spLocks noGrp="1"/>
          </p:cNvSpPr>
          <p:nvPr>
            <p:ph type="body" idx="16"/>
          </p:nvPr>
        </p:nvSpPr>
        <p:spPr/>
        <p:txBody>
          <a:bodyPr>
            <a:normAutofit fontScale="92500" lnSpcReduction="10000"/>
          </a:bodyPr>
          <a:lstStyle/>
          <a:p>
            <a:r>
              <a:rPr kumimoji="1" lang="ja-JP" altLang="en-US" dirty="0"/>
              <a:t>考えを膨らませる</a:t>
            </a:r>
          </a:p>
        </p:txBody>
      </p:sp>
      <p:sp>
        <p:nvSpPr>
          <p:cNvPr id="9" name="テキスト プレースホルダー 8"/>
          <p:cNvSpPr>
            <a:spLocks noGrp="1"/>
          </p:cNvSpPr>
          <p:nvPr>
            <p:ph type="body" idx="18"/>
          </p:nvPr>
        </p:nvSpPr>
        <p:spPr/>
        <p:txBody>
          <a:bodyPr>
            <a:normAutofit fontScale="92500" lnSpcReduction="10000"/>
          </a:bodyPr>
          <a:lstStyle/>
          <a:p>
            <a:r>
              <a:rPr lang="ja-JP" altLang="en-US" dirty="0"/>
              <a:t>広げた考えをまとめる</a:t>
            </a:r>
            <a:endParaRPr kumimoji="1" lang="ja-JP" altLang="en-US" dirty="0"/>
          </a:p>
        </p:txBody>
      </p:sp>
      <p:sp>
        <p:nvSpPr>
          <p:cNvPr id="12" name="テキスト プレースホルダー 11"/>
          <p:cNvSpPr>
            <a:spLocks noGrp="1"/>
          </p:cNvSpPr>
          <p:nvPr>
            <p:ph type="body" sz="quarter" idx="24"/>
          </p:nvPr>
        </p:nvSpPr>
        <p:spPr/>
        <p:txBody>
          <a:bodyPr/>
          <a:lstStyle/>
          <a:p>
            <a:r>
              <a:rPr kumimoji="1" lang="en-US" altLang="ja-JP" dirty="0"/>
              <a:t>05</a:t>
            </a:r>
          </a:p>
        </p:txBody>
      </p:sp>
      <p:sp>
        <p:nvSpPr>
          <p:cNvPr id="13" name="テキスト プレースホルダー 12"/>
          <p:cNvSpPr>
            <a:spLocks noGrp="1"/>
          </p:cNvSpPr>
          <p:nvPr>
            <p:ph type="body" sz="quarter" idx="25"/>
          </p:nvPr>
        </p:nvSpPr>
        <p:spPr/>
        <p:txBody>
          <a:bodyPr>
            <a:normAutofit/>
          </a:bodyPr>
          <a:lstStyle/>
          <a:p>
            <a:r>
              <a:rPr lang="ja-JP" altLang="ja-JP" dirty="0"/>
              <a:t>問題解決は，自由な発想から始めて考えを整理するために図解し，論理的に最適な解決方法に収束させていく。　</a:t>
            </a:r>
          </a:p>
          <a:p>
            <a:endParaRPr kumimoji="1" lang="ja-JP" altLang="en-US" dirty="0"/>
          </a:p>
        </p:txBody>
      </p:sp>
      <p:sp>
        <p:nvSpPr>
          <p:cNvPr id="14" name="テキスト プレースホルダー 13"/>
          <p:cNvSpPr>
            <a:spLocks noGrp="1"/>
          </p:cNvSpPr>
          <p:nvPr>
            <p:ph type="body" idx="26"/>
          </p:nvPr>
        </p:nvSpPr>
        <p:spPr/>
        <p:txBody>
          <a:bodyPr>
            <a:normAutofit lnSpcReduction="10000"/>
          </a:bodyPr>
          <a:lstStyle/>
          <a:p>
            <a:r>
              <a:rPr kumimoji="1" lang="en-US" altLang="ja-JP" dirty="0"/>
              <a:t>2</a:t>
            </a:r>
            <a:endParaRPr kumimoji="1" lang="ja-JP" altLang="en-US" dirty="0"/>
          </a:p>
        </p:txBody>
      </p:sp>
      <p:sp>
        <p:nvSpPr>
          <p:cNvPr id="15" name="テキスト プレースホルダー 14"/>
          <p:cNvSpPr>
            <a:spLocks noGrp="1"/>
          </p:cNvSpPr>
          <p:nvPr>
            <p:ph type="body" idx="27"/>
          </p:nvPr>
        </p:nvSpPr>
        <p:spPr/>
        <p:txBody>
          <a:bodyPr>
            <a:normAutofit lnSpcReduction="10000"/>
          </a:bodyPr>
          <a:lstStyle/>
          <a:p>
            <a:r>
              <a:rPr kumimoji="1" lang="en-US" altLang="ja-JP" dirty="0"/>
              <a:t>3</a:t>
            </a:r>
            <a:endParaRPr kumimoji="1" lang="ja-JP" altLang="en-US" dirty="0"/>
          </a:p>
        </p:txBody>
      </p:sp>
    </p:spTree>
    <p:extLst>
      <p:ext uri="{BB962C8B-B14F-4D97-AF65-F5344CB8AC3E}">
        <p14:creationId xmlns:p14="http://schemas.microsoft.com/office/powerpoint/2010/main" val="373992773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lstStyle/>
          <a:p>
            <a:r>
              <a:rPr lang="ja-JP" altLang="en-US" dirty="0"/>
              <a:t>問題の解決方法の考案</a:t>
            </a:r>
            <a:endParaRPr lang="en-US" altLang="ja-JP" dirty="0"/>
          </a:p>
          <a:p>
            <a:pPr lvl="1"/>
            <a:r>
              <a:rPr lang="ja-JP" altLang="en-US" dirty="0"/>
              <a:t>分析の段階で明らかにされた問題の構造に注目</a:t>
            </a:r>
            <a:endParaRPr lang="en-US" altLang="ja-JP" dirty="0"/>
          </a:p>
          <a:p>
            <a:pPr lvl="1"/>
            <a:r>
              <a:rPr lang="ja-JP" altLang="en-US" dirty="0"/>
              <a:t>解決の糸口を見つけることが大切</a:t>
            </a:r>
            <a:endParaRPr lang="en-US" altLang="ja-JP" dirty="0"/>
          </a:p>
          <a:p>
            <a:pPr lvl="1"/>
            <a:r>
              <a:rPr lang="ja-JP" altLang="en-US" dirty="0"/>
              <a:t>全く新たな発想を試みることも重要</a:t>
            </a:r>
          </a:p>
          <a:p>
            <a:endParaRPr lang="en-US" altLang="ja-JP" dirty="0"/>
          </a:p>
          <a:p>
            <a:r>
              <a:rPr lang="ja-JP" altLang="en-US" dirty="0"/>
              <a:t>情報を創造したり新しい表現を求めたりするとき</a:t>
            </a:r>
            <a:endParaRPr lang="en-US" altLang="ja-JP" dirty="0"/>
          </a:p>
          <a:p>
            <a:r>
              <a:rPr lang="ja-JP" altLang="en-US" dirty="0"/>
              <a:t>→</a:t>
            </a:r>
            <a:r>
              <a:rPr lang="ja-JP" altLang="en-US" b="1" dirty="0"/>
              <a:t>発想法</a:t>
            </a:r>
            <a:r>
              <a:rPr lang="ja-JP" altLang="en-US" dirty="0"/>
              <a:t>を利用</a:t>
            </a:r>
            <a:endParaRPr lang="en-US" altLang="ja-JP" dirty="0"/>
          </a:p>
          <a:p>
            <a:r>
              <a:rPr lang="ja-JP" altLang="en-US" dirty="0"/>
              <a:t>発想法にはさまざまな方法がある</a:t>
            </a:r>
            <a:endParaRPr lang="en-US" altLang="ja-JP" dirty="0"/>
          </a:p>
          <a:p>
            <a:r>
              <a:rPr lang="ja-JP" altLang="en-US" dirty="0"/>
              <a:t>→基本的な考え方は共通</a:t>
            </a:r>
          </a:p>
        </p:txBody>
      </p:sp>
      <p:sp>
        <p:nvSpPr>
          <p:cNvPr id="2" name="タイトル 1"/>
          <p:cNvSpPr>
            <a:spLocks noGrp="1"/>
          </p:cNvSpPr>
          <p:nvPr>
            <p:ph type="title"/>
          </p:nvPr>
        </p:nvSpPr>
        <p:spPr/>
        <p:txBody>
          <a:bodyPr/>
          <a:lstStyle/>
          <a:p>
            <a:r>
              <a:rPr lang="en-US" altLang="ja-JP" dirty="0"/>
              <a:t>1</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62</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a:t>05 </a:t>
            </a:r>
            <a:r>
              <a:rPr lang="ja-JP" altLang="en-US" dirty="0"/>
              <a:t>解決方法の考案</a:t>
            </a:r>
          </a:p>
        </p:txBody>
      </p:sp>
      <p:sp>
        <p:nvSpPr>
          <p:cNvPr id="6" name="テキスト プレースホルダー 5"/>
          <p:cNvSpPr>
            <a:spLocks noGrp="1"/>
          </p:cNvSpPr>
          <p:nvPr>
            <p:ph type="body" sz="quarter" idx="14"/>
          </p:nvPr>
        </p:nvSpPr>
        <p:spPr/>
        <p:txBody>
          <a:bodyPr/>
          <a:lstStyle/>
          <a:p>
            <a:r>
              <a:rPr lang="en-US" altLang="ja-JP" dirty="0"/>
              <a:t>p10</a:t>
            </a:r>
            <a:endParaRPr lang="ja-JP" altLang="en-US" dirty="0"/>
          </a:p>
        </p:txBody>
      </p:sp>
      <p:sp>
        <p:nvSpPr>
          <p:cNvPr id="7" name="テキスト プレースホルダー 6"/>
          <p:cNvSpPr>
            <a:spLocks noGrp="1"/>
          </p:cNvSpPr>
          <p:nvPr>
            <p:ph type="body" sz="quarter" idx="15"/>
          </p:nvPr>
        </p:nvSpPr>
        <p:spPr/>
        <p:txBody>
          <a:bodyPr/>
          <a:lstStyle/>
          <a:p>
            <a:r>
              <a:rPr lang="ja-JP" altLang="ja-JP" dirty="0"/>
              <a:t>発想法の考え</a:t>
            </a:r>
            <a:endParaRPr lang="ja-JP" altLang="en-US" dirty="0"/>
          </a:p>
        </p:txBody>
      </p:sp>
    </p:spTree>
    <p:extLst>
      <p:ext uri="{BB962C8B-B14F-4D97-AF65-F5344CB8AC3E}">
        <p14:creationId xmlns:p14="http://schemas.microsoft.com/office/powerpoint/2010/main" val="409127833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normAutofit/>
          </a:bodyPr>
          <a:lstStyle/>
          <a:p>
            <a:r>
              <a:rPr lang="ja-JP" altLang="en-US" b="1" dirty="0">
                <a:solidFill>
                  <a:srgbClr val="0073BD"/>
                </a:solidFill>
              </a:rPr>
              <a:t>■考えを膨らませる</a:t>
            </a:r>
            <a:endParaRPr lang="en-US" altLang="ja-JP" b="1" dirty="0">
              <a:solidFill>
                <a:srgbClr val="0073BD"/>
              </a:solidFill>
            </a:endParaRPr>
          </a:p>
          <a:p>
            <a:pPr lvl="1"/>
            <a:r>
              <a:rPr lang="ja-JP" altLang="en-US" dirty="0"/>
              <a:t>イメージを発散→多様な発想を膨らませる</a:t>
            </a:r>
            <a:endParaRPr lang="en-US" altLang="ja-JP" dirty="0"/>
          </a:p>
          <a:p>
            <a:pPr lvl="1"/>
            <a:r>
              <a:rPr lang="ja-JP" altLang="en-US" dirty="0"/>
              <a:t>思いついたことをどんどん言ったり書いたりする</a:t>
            </a:r>
          </a:p>
          <a:p>
            <a:r>
              <a:rPr lang="ja-JP" altLang="en-US" b="1" dirty="0">
                <a:solidFill>
                  <a:srgbClr val="0073BD"/>
                </a:solidFill>
              </a:rPr>
              <a:t>■考えを図的に表現する</a:t>
            </a:r>
            <a:endParaRPr lang="en-US" altLang="ja-JP" b="1" dirty="0">
              <a:solidFill>
                <a:srgbClr val="0073BD"/>
              </a:solidFill>
            </a:endParaRPr>
          </a:p>
          <a:p>
            <a:pPr lvl="1"/>
            <a:r>
              <a:rPr lang="ja-JP" altLang="en-US" dirty="0"/>
              <a:t>絵や図で表現することが効果的</a:t>
            </a:r>
            <a:endParaRPr lang="en-US" altLang="ja-JP" dirty="0"/>
          </a:p>
          <a:p>
            <a:pPr lvl="1"/>
            <a:r>
              <a:rPr lang="ja-JP" altLang="en-US" dirty="0"/>
              <a:t>直観的な発想を広げたり，考えを明確にしたりする</a:t>
            </a:r>
          </a:p>
          <a:p>
            <a:r>
              <a:rPr lang="ja-JP" altLang="en-US" b="1" dirty="0">
                <a:solidFill>
                  <a:srgbClr val="0073BD"/>
                </a:solidFill>
              </a:rPr>
              <a:t>■広げた考えをまとめる</a:t>
            </a:r>
            <a:endParaRPr lang="en-US" altLang="ja-JP" b="1" dirty="0">
              <a:solidFill>
                <a:srgbClr val="0073BD"/>
              </a:solidFill>
            </a:endParaRPr>
          </a:p>
          <a:p>
            <a:pPr lvl="1"/>
            <a:r>
              <a:rPr lang="ja-JP" altLang="en-US" dirty="0"/>
              <a:t>一度広げた考えを見直し，目的に沿ってまとめる</a:t>
            </a:r>
            <a:endParaRPr lang="en-US" altLang="ja-JP" dirty="0"/>
          </a:p>
          <a:p>
            <a:pPr lvl="1"/>
            <a:r>
              <a:rPr lang="ja-JP" altLang="en-US" dirty="0"/>
              <a:t>類似した情報をまとめたり，異なる内容を分けたりする</a:t>
            </a:r>
          </a:p>
          <a:p>
            <a:endParaRPr lang="ja-JP" altLang="en-US" dirty="0"/>
          </a:p>
        </p:txBody>
      </p:sp>
      <p:sp>
        <p:nvSpPr>
          <p:cNvPr id="2" name="タイトル 1"/>
          <p:cNvSpPr>
            <a:spLocks noGrp="1"/>
          </p:cNvSpPr>
          <p:nvPr>
            <p:ph type="title"/>
          </p:nvPr>
        </p:nvSpPr>
        <p:spPr/>
        <p:txBody>
          <a:bodyPr/>
          <a:lstStyle/>
          <a:p>
            <a:r>
              <a:rPr lang="en-US" altLang="ja-JP" dirty="0"/>
              <a:t>1</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63</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a:t>05 </a:t>
            </a:r>
            <a:r>
              <a:rPr lang="ja-JP" altLang="en-US" dirty="0"/>
              <a:t>解決方法の考案</a:t>
            </a:r>
          </a:p>
        </p:txBody>
      </p:sp>
      <p:sp>
        <p:nvSpPr>
          <p:cNvPr id="6" name="テキスト プレースホルダー 5"/>
          <p:cNvSpPr>
            <a:spLocks noGrp="1"/>
          </p:cNvSpPr>
          <p:nvPr>
            <p:ph type="body" sz="quarter" idx="14"/>
          </p:nvPr>
        </p:nvSpPr>
        <p:spPr/>
        <p:txBody>
          <a:bodyPr/>
          <a:lstStyle/>
          <a:p>
            <a:r>
              <a:rPr lang="en-US" altLang="ja-JP" dirty="0"/>
              <a:t>p10</a:t>
            </a:r>
            <a:endParaRPr lang="ja-JP" altLang="en-US" dirty="0"/>
          </a:p>
        </p:txBody>
      </p:sp>
      <p:sp>
        <p:nvSpPr>
          <p:cNvPr id="7" name="テキスト プレースホルダー 6"/>
          <p:cNvSpPr>
            <a:spLocks noGrp="1"/>
          </p:cNvSpPr>
          <p:nvPr>
            <p:ph type="body" sz="quarter" idx="15"/>
          </p:nvPr>
        </p:nvSpPr>
        <p:spPr/>
        <p:txBody>
          <a:bodyPr/>
          <a:lstStyle/>
          <a:p>
            <a:r>
              <a:rPr lang="ja-JP" altLang="ja-JP" dirty="0"/>
              <a:t>発想法の考え</a:t>
            </a:r>
            <a:endParaRPr lang="ja-JP" altLang="en-US" dirty="0"/>
          </a:p>
        </p:txBody>
      </p:sp>
    </p:spTree>
    <p:extLst>
      <p:ext uri="{BB962C8B-B14F-4D97-AF65-F5344CB8AC3E}">
        <p14:creationId xmlns:p14="http://schemas.microsoft.com/office/powerpoint/2010/main" val="330641513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lstStyle/>
          <a:p>
            <a:r>
              <a:rPr lang="ja-JP" altLang="ja-JP" b="1" dirty="0"/>
              <a:t>ブレーンストーミング</a:t>
            </a:r>
            <a:endParaRPr lang="en-US" altLang="ja-JP" b="1" dirty="0"/>
          </a:p>
          <a:p>
            <a:pPr lvl="1"/>
            <a:r>
              <a:rPr lang="ja-JP" altLang="ja-JP" dirty="0"/>
              <a:t>集団で多くのアイディアを出すための手法</a:t>
            </a:r>
            <a:endParaRPr lang="en-US" altLang="ja-JP" dirty="0"/>
          </a:p>
          <a:p>
            <a:pPr lvl="1"/>
            <a:r>
              <a:rPr lang="ja-JP" altLang="ja-JP" dirty="0"/>
              <a:t>参加者が</a:t>
            </a:r>
            <a:r>
              <a:rPr lang="en-US" altLang="ja-JP" dirty="0"/>
              <a:t>4</a:t>
            </a:r>
            <a:r>
              <a:rPr lang="ja-JP" altLang="ja-JP" dirty="0"/>
              <a:t>つのルールを守</a:t>
            </a:r>
            <a:r>
              <a:rPr lang="ja-JP" altLang="en-US" dirty="0"/>
              <a:t>る</a:t>
            </a:r>
            <a:endParaRPr lang="en-US" altLang="ja-JP" dirty="0"/>
          </a:p>
          <a:p>
            <a:pPr lvl="1"/>
            <a:r>
              <a:rPr lang="ja-JP" altLang="ja-JP" dirty="0"/>
              <a:t>自由な雰囲気の中で活発に</a:t>
            </a:r>
            <a:r>
              <a:rPr lang="en-US" altLang="ja-JP" dirty="0"/>
              <a:t/>
            </a:r>
            <a:br>
              <a:rPr lang="en-US" altLang="ja-JP" dirty="0"/>
            </a:br>
            <a:r>
              <a:rPr lang="ja-JP" altLang="ja-JP" dirty="0"/>
              <a:t>意見を出し合う</a:t>
            </a:r>
            <a:endParaRPr lang="en-US" altLang="ja-JP" dirty="0"/>
          </a:p>
          <a:p>
            <a:pPr lvl="1"/>
            <a:r>
              <a:rPr lang="ja-JP" altLang="en-US" dirty="0"/>
              <a:t>→</a:t>
            </a:r>
            <a:r>
              <a:rPr lang="ja-JP" altLang="ja-JP" dirty="0"/>
              <a:t>新しいアイディアが</a:t>
            </a:r>
            <a:r>
              <a:rPr lang="en-US" altLang="ja-JP" dirty="0"/>
              <a:t/>
            </a:r>
            <a:br>
              <a:rPr lang="en-US" altLang="ja-JP" dirty="0"/>
            </a:br>
            <a:r>
              <a:rPr lang="ja-JP" altLang="ja-JP" dirty="0"/>
              <a:t>生まれてくる</a:t>
            </a:r>
          </a:p>
        </p:txBody>
      </p:sp>
      <p:sp>
        <p:nvSpPr>
          <p:cNvPr id="2" name="タイトル 1"/>
          <p:cNvSpPr>
            <a:spLocks noGrp="1"/>
          </p:cNvSpPr>
          <p:nvPr>
            <p:ph type="title"/>
          </p:nvPr>
        </p:nvSpPr>
        <p:spPr/>
        <p:txBody>
          <a:bodyPr/>
          <a:lstStyle/>
          <a:p>
            <a:r>
              <a:rPr lang="en-US" altLang="ja-JP" dirty="0"/>
              <a:t>2</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64</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a:t>05 </a:t>
            </a:r>
            <a:r>
              <a:rPr lang="ja-JP" altLang="en-US" dirty="0"/>
              <a:t>解決方法の考案</a:t>
            </a:r>
          </a:p>
        </p:txBody>
      </p:sp>
      <p:sp>
        <p:nvSpPr>
          <p:cNvPr id="6" name="テキスト プレースホルダー 5"/>
          <p:cNvSpPr>
            <a:spLocks noGrp="1"/>
          </p:cNvSpPr>
          <p:nvPr>
            <p:ph type="body" sz="quarter" idx="14"/>
          </p:nvPr>
        </p:nvSpPr>
        <p:spPr/>
        <p:txBody>
          <a:bodyPr/>
          <a:lstStyle/>
          <a:p>
            <a:r>
              <a:rPr lang="en-US" altLang="ja-JP" dirty="0"/>
              <a:t>p10</a:t>
            </a:r>
            <a:endParaRPr lang="ja-JP" altLang="en-US" dirty="0"/>
          </a:p>
        </p:txBody>
      </p:sp>
      <p:sp>
        <p:nvSpPr>
          <p:cNvPr id="7" name="テキスト プレースホルダー 6"/>
          <p:cNvSpPr>
            <a:spLocks noGrp="1"/>
          </p:cNvSpPr>
          <p:nvPr>
            <p:ph type="body" sz="quarter" idx="15"/>
          </p:nvPr>
        </p:nvSpPr>
        <p:spPr/>
        <p:txBody>
          <a:bodyPr/>
          <a:lstStyle/>
          <a:p>
            <a:r>
              <a:rPr lang="ja-JP" altLang="en-US" dirty="0"/>
              <a:t>考えを膨らませる</a:t>
            </a:r>
          </a:p>
        </p:txBody>
      </p:sp>
      <p:pic>
        <p:nvPicPr>
          <p:cNvPr id="9" name="図 8"/>
          <p:cNvPicPr>
            <a:picLocks noChangeAspect="1"/>
          </p:cNvPicPr>
          <p:nvPr/>
        </p:nvPicPr>
        <p:blipFill>
          <a:blip r:embed="rId3"/>
          <a:stretch>
            <a:fillRect/>
          </a:stretch>
        </p:blipFill>
        <p:spPr>
          <a:xfrm>
            <a:off x="5272031" y="2987899"/>
            <a:ext cx="6824163" cy="3551014"/>
          </a:xfrm>
          <a:prstGeom prst="rect">
            <a:avLst/>
          </a:prstGeom>
        </p:spPr>
      </p:pic>
    </p:spTree>
    <p:extLst>
      <p:ext uri="{BB962C8B-B14F-4D97-AF65-F5344CB8AC3E}">
        <p14:creationId xmlns:p14="http://schemas.microsoft.com/office/powerpoint/2010/main" val="340842491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sz="quarter" idx="16"/>
          </p:nvPr>
        </p:nvSpPr>
        <p:spPr>
          <a:xfrm>
            <a:off x="167425" y="2115723"/>
            <a:ext cx="11835685" cy="4307776"/>
          </a:xfrm>
        </p:spPr>
        <p:txBody>
          <a:bodyPr/>
          <a:lstStyle/>
          <a:p>
            <a:r>
              <a:rPr lang="ja-JP" altLang="en-US" dirty="0" smtClean="0"/>
              <a:t>・リーダー</a:t>
            </a:r>
            <a:r>
              <a:rPr lang="ja-JP" altLang="en-US" dirty="0"/>
              <a:t>を選定する。</a:t>
            </a:r>
          </a:p>
          <a:p>
            <a:pPr marL="449263"/>
            <a:r>
              <a:rPr lang="ja-JP" altLang="en-US" dirty="0"/>
              <a:t>リーダーはルール違反を指摘したり，テーマからの逸脱を止めたりする。</a:t>
            </a:r>
          </a:p>
          <a:p>
            <a:r>
              <a:rPr lang="ja-JP" altLang="en-US" dirty="0"/>
              <a:t>・</a:t>
            </a:r>
            <a:r>
              <a:rPr lang="ja-JP" altLang="en-US" dirty="0" smtClean="0"/>
              <a:t>具体的</a:t>
            </a:r>
            <a:r>
              <a:rPr lang="ja-JP" altLang="en-US" dirty="0"/>
              <a:t>なテーマを設定する。</a:t>
            </a:r>
          </a:p>
          <a:p>
            <a:r>
              <a:rPr lang="ja-JP" altLang="en-US" dirty="0"/>
              <a:t>・</a:t>
            </a:r>
            <a:r>
              <a:rPr lang="ja-JP" altLang="en-US" dirty="0" smtClean="0"/>
              <a:t>時間</a:t>
            </a:r>
            <a:r>
              <a:rPr lang="ja-JP" altLang="en-US" dirty="0"/>
              <a:t>を制限する。</a:t>
            </a:r>
          </a:p>
          <a:p>
            <a:r>
              <a:rPr lang="ja-JP" altLang="en-US" dirty="0"/>
              <a:t>・</a:t>
            </a:r>
            <a:r>
              <a:rPr lang="ja-JP" altLang="en-US" dirty="0" smtClean="0"/>
              <a:t>記録係</a:t>
            </a:r>
            <a:r>
              <a:rPr lang="ja-JP" altLang="en-US" dirty="0"/>
              <a:t>を決める。</a:t>
            </a:r>
          </a:p>
          <a:p>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65</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情報社会　</a:t>
            </a:r>
            <a:r>
              <a:rPr lang="en-US" altLang="ja-JP" dirty="0"/>
              <a:t>05 </a:t>
            </a:r>
            <a:r>
              <a:rPr lang="ja-JP" altLang="en-US" dirty="0"/>
              <a:t>解決方法の考案</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p10</a:t>
            </a:r>
            <a:endParaRPr kumimoji="1" lang="ja-JP" altLang="en-US" dirty="0"/>
          </a:p>
        </p:txBody>
      </p:sp>
      <p:grpSp>
        <p:nvGrpSpPr>
          <p:cNvPr id="6" name="グループ化 5"/>
          <p:cNvGrpSpPr/>
          <p:nvPr/>
        </p:nvGrpSpPr>
        <p:grpSpPr>
          <a:xfrm>
            <a:off x="10105901" y="5093241"/>
            <a:ext cx="1791364" cy="1445672"/>
            <a:chOff x="7256952" y="3543796"/>
            <a:chExt cx="3132572" cy="2528058"/>
          </a:xfrm>
        </p:grpSpPr>
        <p:pic>
          <p:nvPicPr>
            <p:cNvPr id="7" name="図 6"/>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861466" y="3543796"/>
              <a:ext cx="2528058" cy="2528058"/>
            </a:xfrm>
            <a:prstGeom prst="rect">
              <a:avLst/>
            </a:prstGeom>
          </p:spPr>
        </p:pic>
        <p:pic>
          <p:nvPicPr>
            <p:cNvPr id="8" name="図 7"/>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154228">
              <a:off x="7256952" y="3859481"/>
              <a:ext cx="1209027" cy="1209027"/>
            </a:xfrm>
            <a:prstGeom prst="rect">
              <a:avLst/>
            </a:prstGeom>
          </p:spPr>
        </p:pic>
      </p:grpSp>
      <p:sp>
        <p:nvSpPr>
          <p:cNvPr id="9" name="角丸四角形吹き出し 8"/>
          <p:cNvSpPr/>
          <p:nvPr/>
        </p:nvSpPr>
        <p:spPr>
          <a:xfrm>
            <a:off x="6377048" y="5179170"/>
            <a:ext cx="3585949" cy="1244329"/>
          </a:xfrm>
          <a:prstGeom prst="wedgeRoundRectCallout">
            <a:avLst>
              <a:gd name="adj1" fmla="val 56835"/>
              <a:gd name="adj2" fmla="val 6709"/>
              <a:gd name="adj3" fmla="val 16667"/>
            </a:avLst>
          </a:prstGeom>
          <a:solidFill>
            <a:schemeClr val="bg1"/>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ja-JP" altLang="en-US" sz="3200" dirty="0">
                <a:solidFill>
                  <a:schemeClr val="tx1"/>
                </a:solidFill>
                <a:latin typeface="UD デジタル 教科書体 N-R" panose="02020400000000000000" pitchFamily="17" charset="-128"/>
                <a:ea typeface="UD デジタル 教科書体 N-R" panose="02020400000000000000" pitchFamily="17" charset="-128"/>
              </a:rPr>
              <a:t>記録係はリーダーでもよいでしょう</a:t>
            </a:r>
            <a:endParaRPr kumimoji="1" lang="ja-JP" altLang="en-US" sz="32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0" name="テキスト プレースホルダー 5"/>
          <p:cNvSpPr>
            <a:spLocks noGrp="1"/>
          </p:cNvSpPr>
          <p:nvPr>
            <p:ph type="body" sz="quarter" idx="15" hasCustomPrompt="1"/>
          </p:nvPr>
        </p:nvSpPr>
        <p:spPr>
          <a:xfrm>
            <a:off x="167424" y="1164178"/>
            <a:ext cx="11835685" cy="951544"/>
          </a:xfrm>
          <a:solidFill>
            <a:srgbClr val="F7F8F8"/>
          </a:solidFill>
        </p:spPr>
        <p:txBody>
          <a:bodyPr anchor="ctr" anchorCtr="0">
            <a:normAutofit/>
          </a:bodyPr>
          <a:lstStyle>
            <a:lvl1pPr>
              <a:defRPr sz="4000"/>
            </a:lvl1pPr>
          </a:lstStyle>
          <a:p>
            <a:r>
              <a:rPr lang="ja-JP" altLang="en-US" dirty="0"/>
              <a:t>ブレーンストーミングを行うための環境</a:t>
            </a:r>
          </a:p>
        </p:txBody>
      </p:sp>
    </p:spTree>
    <p:extLst>
      <p:ext uri="{BB962C8B-B14F-4D97-AF65-F5344CB8AC3E}">
        <p14:creationId xmlns:p14="http://schemas.microsoft.com/office/powerpoint/2010/main" val="20252013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lstStyle/>
          <a:p>
            <a:r>
              <a:rPr lang="ja-JP" altLang="ja-JP" b="1" dirty="0"/>
              <a:t>マインドマップ</a:t>
            </a:r>
            <a:endParaRPr lang="en-US" altLang="ja-JP" b="1" dirty="0"/>
          </a:p>
          <a:p>
            <a:pPr lvl="1"/>
            <a:r>
              <a:rPr lang="ja-JP" altLang="ja-JP" dirty="0"/>
              <a:t>中心となるテーマを絵で横長の紙の中央に描</a:t>
            </a:r>
            <a:r>
              <a:rPr lang="ja-JP" altLang="en-US" dirty="0"/>
              <a:t>く</a:t>
            </a:r>
            <a:endParaRPr lang="en-US" altLang="ja-JP" dirty="0"/>
          </a:p>
          <a:p>
            <a:pPr lvl="1"/>
            <a:r>
              <a:rPr lang="ja-JP" altLang="ja-JP" dirty="0"/>
              <a:t>枝を伸ばしていくようにイメージを膨らませる</a:t>
            </a:r>
            <a:endParaRPr lang="en-US" altLang="ja-JP" dirty="0"/>
          </a:p>
          <a:p>
            <a:pPr lvl="1"/>
            <a:r>
              <a:rPr lang="ja-JP" altLang="ja-JP" dirty="0"/>
              <a:t>発想を広げつつ整理する思考技術</a:t>
            </a:r>
            <a:endParaRPr lang="en-US" altLang="ja-JP" dirty="0"/>
          </a:p>
          <a:p>
            <a:pPr lvl="1"/>
            <a:endParaRPr lang="en-US" altLang="ja-JP" dirty="0"/>
          </a:p>
          <a:p>
            <a:pPr lvl="1"/>
            <a:r>
              <a:rPr lang="ja-JP" altLang="ja-JP" dirty="0"/>
              <a:t>たくさんの色や絵を使</a:t>
            </a:r>
            <a:r>
              <a:rPr lang="ja-JP" altLang="en-US" dirty="0"/>
              <a:t>う</a:t>
            </a:r>
            <a:endParaRPr lang="en-US" altLang="ja-JP" dirty="0"/>
          </a:p>
          <a:p>
            <a:pPr lvl="1"/>
            <a:r>
              <a:rPr lang="ja-JP" altLang="ja-JP" dirty="0"/>
              <a:t>言葉と言葉をなめらかな線でつな</a:t>
            </a:r>
            <a:r>
              <a:rPr lang="ja-JP" altLang="en-US" dirty="0"/>
              <a:t>ぐ</a:t>
            </a:r>
            <a:endParaRPr lang="en-US" altLang="ja-JP" dirty="0"/>
          </a:p>
          <a:p>
            <a:pPr lvl="1"/>
            <a:r>
              <a:rPr lang="ja-JP" altLang="ja-JP" dirty="0"/>
              <a:t>全体にまんべんなく広げる</a:t>
            </a:r>
          </a:p>
        </p:txBody>
      </p:sp>
      <p:sp>
        <p:nvSpPr>
          <p:cNvPr id="2" name="タイトル 1"/>
          <p:cNvSpPr>
            <a:spLocks noGrp="1"/>
          </p:cNvSpPr>
          <p:nvPr>
            <p:ph type="title"/>
          </p:nvPr>
        </p:nvSpPr>
        <p:spPr/>
        <p:txBody>
          <a:bodyPr/>
          <a:lstStyle/>
          <a:p>
            <a:r>
              <a:rPr lang="en-US" altLang="ja-JP" dirty="0"/>
              <a:t>2</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66</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a:t>05 </a:t>
            </a:r>
            <a:r>
              <a:rPr lang="ja-JP" altLang="en-US" dirty="0"/>
              <a:t>解決方法の考案</a:t>
            </a:r>
          </a:p>
        </p:txBody>
      </p:sp>
      <p:sp>
        <p:nvSpPr>
          <p:cNvPr id="6" name="テキスト プレースホルダー 5"/>
          <p:cNvSpPr>
            <a:spLocks noGrp="1"/>
          </p:cNvSpPr>
          <p:nvPr>
            <p:ph type="body" sz="quarter" idx="14"/>
          </p:nvPr>
        </p:nvSpPr>
        <p:spPr/>
        <p:txBody>
          <a:bodyPr/>
          <a:lstStyle/>
          <a:p>
            <a:r>
              <a:rPr lang="en-US" altLang="ja-JP" dirty="0"/>
              <a:t>p11</a:t>
            </a:r>
            <a:endParaRPr lang="ja-JP" altLang="en-US" dirty="0"/>
          </a:p>
        </p:txBody>
      </p:sp>
      <p:sp>
        <p:nvSpPr>
          <p:cNvPr id="7" name="テキスト プレースホルダー 6"/>
          <p:cNvSpPr>
            <a:spLocks noGrp="1"/>
          </p:cNvSpPr>
          <p:nvPr>
            <p:ph type="body" sz="quarter" idx="15"/>
          </p:nvPr>
        </p:nvSpPr>
        <p:spPr/>
        <p:txBody>
          <a:bodyPr/>
          <a:lstStyle/>
          <a:p>
            <a:r>
              <a:rPr lang="ja-JP" altLang="en-US" dirty="0"/>
              <a:t>考えを膨らませる</a:t>
            </a:r>
          </a:p>
        </p:txBody>
      </p:sp>
      <p:pic>
        <p:nvPicPr>
          <p:cNvPr id="17" name="図 16">
            <a:extLst>
              <a:ext uri="{FF2B5EF4-FFF2-40B4-BE49-F238E27FC236}">
                <a16:creationId xmlns:a16="http://schemas.microsoft.com/office/drawing/2014/main" xmlns="" id="{1E87DCD8-04EA-4B5E-9426-6299E3688917}"/>
              </a:ext>
            </a:extLst>
          </p:cNvPr>
          <p:cNvPicPr>
            <a:picLocks noChangeAspect="1"/>
          </p:cNvPicPr>
          <p:nvPr/>
        </p:nvPicPr>
        <p:blipFill rotWithShape="1">
          <a:blip r:embed="rId3">
            <a:clrChange>
              <a:clrFrom>
                <a:srgbClr val="FFFFFF"/>
              </a:clrFrom>
              <a:clrTo>
                <a:srgbClr val="FFFFFF">
                  <a:alpha val="0"/>
                </a:srgbClr>
              </a:clrTo>
            </a:clrChange>
          </a:blip>
          <a:srcRect l="37426"/>
          <a:stretch/>
        </p:blipFill>
        <p:spPr>
          <a:xfrm>
            <a:off x="6734755" y="2858475"/>
            <a:ext cx="5257148" cy="3634398"/>
          </a:xfrm>
          <a:prstGeom prst="rect">
            <a:avLst/>
          </a:prstGeom>
          <a:ln>
            <a:solidFill>
              <a:schemeClr val="tx1"/>
            </a:solidFill>
          </a:ln>
        </p:spPr>
      </p:pic>
    </p:spTree>
    <p:extLst>
      <p:ext uri="{BB962C8B-B14F-4D97-AF65-F5344CB8AC3E}">
        <p14:creationId xmlns:p14="http://schemas.microsoft.com/office/powerpoint/2010/main" val="340552367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normAutofit lnSpcReduction="10000"/>
          </a:bodyPr>
          <a:lstStyle/>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r>
              <a:rPr lang="ja-JP" altLang="ja-JP" dirty="0"/>
              <a:t>　▲図</a:t>
            </a:r>
            <a:r>
              <a:rPr lang="en-US" altLang="ja-JP" dirty="0"/>
              <a:t>1 </a:t>
            </a:r>
            <a:r>
              <a:rPr lang="ja-JP" altLang="ja-JP" dirty="0"/>
              <a:t>マインドマップの例</a:t>
            </a:r>
          </a:p>
          <a:p>
            <a:endParaRPr lang="ja-JP" altLang="en-US" dirty="0"/>
          </a:p>
        </p:txBody>
      </p:sp>
      <p:sp>
        <p:nvSpPr>
          <p:cNvPr id="2" name="タイトル 1"/>
          <p:cNvSpPr>
            <a:spLocks noGrp="1"/>
          </p:cNvSpPr>
          <p:nvPr>
            <p:ph type="title"/>
          </p:nvPr>
        </p:nvSpPr>
        <p:spPr/>
        <p:txBody>
          <a:bodyPr/>
          <a:lstStyle/>
          <a:p>
            <a:r>
              <a:rPr lang="en-US" altLang="ja-JP" dirty="0"/>
              <a:t>2</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67</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a:t>05 </a:t>
            </a:r>
            <a:r>
              <a:rPr lang="ja-JP" altLang="en-US" dirty="0"/>
              <a:t>解決方法の考案</a:t>
            </a:r>
          </a:p>
        </p:txBody>
      </p:sp>
      <p:sp>
        <p:nvSpPr>
          <p:cNvPr id="6" name="テキスト プレースホルダー 5"/>
          <p:cNvSpPr>
            <a:spLocks noGrp="1"/>
          </p:cNvSpPr>
          <p:nvPr>
            <p:ph type="body" sz="quarter" idx="14"/>
          </p:nvPr>
        </p:nvSpPr>
        <p:spPr/>
        <p:txBody>
          <a:bodyPr/>
          <a:lstStyle/>
          <a:p>
            <a:r>
              <a:rPr lang="en-US" altLang="ja-JP" dirty="0"/>
              <a:t>p11</a:t>
            </a:r>
            <a:endParaRPr lang="ja-JP" altLang="en-US" dirty="0"/>
          </a:p>
        </p:txBody>
      </p:sp>
      <p:sp>
        <p:nvSpPr>
          <p:cNvPr id="7" name="テキスト プレースホルダー 6"/>
          <p:cNvSpPr>
            <a:spLocks noGrp="1"/>
          </p:cNvSpPr>
          <p:nvPr>
            <p:ph type="body" sz="quarter" idx="15"/>
          </p:nvPr>
        </p:nvSpPr>
        <p:spPr/>
        <p:txBody>
          <a:bodyPr/>
          <a:lstStyle/>
          <a:p>
            <a:r>
              <a:rPr lang="ja-JP" altLang="en-US" dirty="0"/>
              <a:t>考えを膨らませる</a:t>
            </a:r>
          </a:p>
        </p:txBody>
      </p:sp>
      <p:pic>
        <p:nvPicPr>
          <p:cNvPr id="8" name="図 7"/>
          <p:cNvPicPr>
            <a:picLocks noChangeAspect="1"/>
          </p:cNvPicPr>
          <p:nvPr/>
        </p:nvPicPr>
        <p:blipFill>
          <a:blip r:embed="rId3">
            <a:clrChange>
              <a:clrFrom>
                <a:srgbClr val="FFFFFF"/>
              </a:clrFrom>
              <a:clrTo>
                <a:srgbClr val="FFFFFF">
                  <a:alpha val="0"/>
                </a:srgbClr>
              </a:clrTo>
            </a:clrChange>
          </a:blip>
          <a:stretch>
            <a:fillRect/>
          </a:stretch>
        </p:blipFill>
        <p:spPr>
          <a:xfrm>
            <a:off x="441099" y="1172777"/>
            <a:ext cx="11101200" cy="4802250"/>
          </a:xfrm>
          <a:prstGeom prst="rect">
            <a:avLst/>
          </a:prstGeom>
        </p:spPr>
      </p:pic>
    </p:spTree>
    <p:extLst>
      <p:ext uri="{BB962C8B-B14F-4D97-AF65-F5344CB8AC3E}">
        <p14:creationId xmlns:p14="http://schemas.microsoft.com/office/powerpoint/2010/main" val="87208978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2</a:t>
            </a:r>
            <a:endParaRPr kumimoji="1" lang="ja-JP" altLang="en-US" dirty="0"/>
          </a:p>
        </p:txBody>
      </p:sp>
      <p:sp>
        <p:nvSpPr>
          <p:cNvPr id="3" name="コンテンツ プレースホルダー 2"/>
          <p:cNvSpPr>
            <a:spLocks noGrp="1"/>
          </p:cNvSpPr>
          <p:nvPr>
            <p:ph idx="4294967295"/>
          </p:nvPr>
        </p:nvSpPr>
        <p:spPr>
          <a:xfrm>
            <a:off x="365760" y="1463041"/>
            <a:ext cx="11460480" cy="4923245"/>
          </a:xfrm>
        </p:spPr>
        <p:txBody>
          <a:bodyPr>
            <a:normAutofit/>
          </a:bodyPr>
          <a:lstStyle/>
          <a:p>
            <a:r>
              <a:rPr lang="ja-JP" altLang="ja-JP" b="1" dirty="0"/>
              <a:t>トニー・ブザン</a:t>
            </a:r>
            <a:endParaRPr lang="ja-JP" altLang="ja-JP" dirty="0"/>
          </a:p>
          <a:p>
            <a:r>
              <a:rPr lang="ja-JP" altLang="ja-JP" dirty="0"/>
              <a:t>［</a:t>
            </a:r>
            <a:r>
              <a:rPr lang="en-US" altLang="ja-JP" dirty="0"/>
              <a:t>Tony </a:t>
            </a:r>
            <a:r>
              <a:rPr lang="en-US" altLang="ja-JP" dirty="0" err="1"/>
              <a:t>Buzan</a:t>
            </a:r>
            <a:r>
              <a:rPr lang="ja-JP" altLang="ja-JP" dirty="0"/>
              <a:t>］</a:t>
            </a:r>
          </a:p>
          <a:p>
            <a:r>
              <a:rPr lang="en-US" altLang="ja-JP" dirty="0"/>
              <a:t>1942-2019</a:t>
            </a:r>
            <a:r>
              <a:rPr lang="ja-JP" altLang="ja-JP" dirty="0"/>
              <a:t>年</a:t>
            </a:r>
          </a:p>
          <a:p>
            <a:r>
              <a:rPr lang="ja-JP" altLang="ja-JP" dirty="0"/>
              <a:t>イギリスの教育学者</a:t>
            </a:r>
          </a:p>
          <a:p>
            <a:r>
              <a:rPr lang="ja-JP" altLang="ja-JP" dirty="0"/>
              <a:t>マインドマップを開発</a:t>
            </a:r>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kumimoji="1"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68</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a:t>05 </a:t>
            </a:r>
            <a:r>
              <a:rPr lang="ja-JP" altLang="en-US" dirty="0"/>
              <a:t>解決方法の考案</a:t>
            </a:r>
          </a:p>
        </p:txBody>
      </p:sp>
      <p:sp>
        <p:nvSpPr>
          <p:cNvPr id="6" name="テキスト プレースホルダー 5"/>
          <p:cNvSpPr>
            <a:spLocks noGrp="1"/>
          </p:cNvSpPr>
          <p:nvPr>
            <p:ph type="body" sz="quarter" idx="14"/>
          </p:nvPr>
        </p:nvSpPr>
        <p:spPr/>
        <p:txBody>
          <a:bodyPr/>
          <a:lstStyle/>
          <a:p>
            <a:r>
              <a:rPr kumimoji="1" lang="en-US" altLang="ja-JP" dirty="0"/>
              <a:t>p11</a:t>
            </a:r>
            <a:endParaRPr kumimoji="1" lang="ja-JP" altLang="en-US" dirty="0"/>
          </a:p>
        </p:txBody>
      </p:sp>
      <p:sp>
        <p:nvSpPr>
          <p:cNvPr id="7" name="テキスト プレースホルダー 6"/>
          <p:cNvSpPr>
            <a:spLocks noGrp="1"/>
          </p:cNvSpPr>
          <p:nvPr>
            <p:ph type="body" sz="quarter" idx="15"/>
          </p:nvPr>
        </p:nvSpPr>
        <p:spPr/>
        <p:txBody>
          <a:bodyPr/>
          <a:lstStyle/>
          <a:p>
            <a:r>
              <a:rPr lang="ja-JP" altLang="en-US" dirty="0"/>
              <a:t>考えを膨らませる</a:t>
            </a:r>
          </a:p>
        </p:txBody>
      </p:sp>
      <p:pic>
        <p:nvPicPr>
          <p:cNvPr id="9" name="図 8"/>
          <p:cNvPicPr>
            <a:picLocks noChangeAspect="1"/>
          </p:cNvPicPr>
          <p:nvPr/>
        </p:nvPicPr>
        <p:blipFill>
          <a:blip r:embed="rId3"/>
          <a:stretch>
            <a:fillRect/>
          </a:stretch>
        </p:blipFill>
        <p:spPr>
          <a:xfrm>
            <a:off x="6907093" y="1381063"/>
            <a:ext cx="3715200" cy="4638434"/>
          </a:xfrm>
          <a:prstGeom prst="rect">
            <a:avLst/>
          </a:prstGeom>
        </p:spPr>
      </p:pic>
    </p:spTree>
    <p:extLst>
      <p:ext uri="{BB962C8B-B14F-4D97-AF65-F5344CB8AC3E}">
        <p14:creationId xmlns:p14="http://schemas.microsoft.com/office/powerpoint/2010/main" val="218526622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a:xfrm>
            <a:off x="365760" y="1463042"/>
            <a:ext cx="11626142" cy="2465014"/>
          </a:xfrm>
        </p:spPr>
        <p:txBody>
          <a:bodyPr/>
          <a:lstStyle/>
          <a:p>
            <a:r>
              <a:rPr lang="en-US" altLang="ja-JP" b="1" dirty="0"/>
              <a:t>KJ</a:t>
            </a:r>
            <a:r>
              <a:rPr lang="ja-JP" altLang="ja-JP" b="1" dirty="0"/>
              <a:t>法</a:t>
            </a:r>
            <a:endParaRPr lang="en-US" altLang="ja-JP" b="1" dirty="0"/>
          </a:p>
          <a:p>
            <a:pPr lvl="1"/>
            <a:r>
              <a:rPr lang="ja-JP" altLang="ja-JP" dirty="0"/>
              <a:t>さまざまな考えを分類・統合</a:t>
            </a:r>
            <a:r>
              <a:rPr lang="en-US" altLang="ja-JP" dirty="0"/>
              <a:t>/</a:t>
            </a:r>
            <a:r>
              <a:rPr lang="ja-JP" altLang="ja-JP" dirty="0"/>
              <a:t>新しい発想を生み出す方法</a:t>
            </a:r>
            <a:endParaRPr lang="en-US" altLang="ja-JP" dirty="0"/>
          </a:p>
          <a:p>
            <a:pPr lvl="1"/>
            <a:r>
              <a:rPr lang="en-US" altLang="ja-JP" dirty="0"/>
              <a:t>1</a:t>
            </a:r>
            <a:r>
              <a:rPr lang="ja-JP" altLang="ja-JP" dirty="0"/>
              <a:t>枚のカードに考えを</a:t>
            </a:r>
            <a:r>
              <a:rPr lang="en-US" altLang="ja-JP" dirty="0"/>
              <a:t>1</a:t>
            </a:r>
            <a:r>
              <a:rPr lang="ja-JP" altLang="ja-JP" dirty="0"/>
              <a:t>つずつ書</a:t>
            </a:r>
            <a:r>
              <a:rPr lang="ja-JP" altLang="en-US" dirty="0"/>
              <a:t>く</a:t>
            </a:r>
            <a:endParaRPr lang="en-US" altLang="ja-JP" dirty="0"/>
          </a:p>
          <a:p>
            <a:pPr lvl="1"/>
            <a:r>
              <a:rPr lang="ja-JP" altLang="ja-JP" dirty="0"/>
              <a:t>カードの山に名前を付け</a:t>
            </a:r>
            <a:r>
              <a:rPr lang="ja-JP" altLang="en-US" dirty="0"/>
              <a:t>る</a:t>
            </a:r>
            <a:endParaRPr lang="en-US" altLang="ja-JP" dirty="0"/>
          </a:p>
          <a:p>
            <a:pPr lvl="1"/>
            <a:r>
              <a:rPr lang="ja-JP" altLang="ja-JP" dirty="0"/>
              <a:t>山と山の関係を整理して視覚化</a:t>
            </a:r>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ja-JP" altLang="en-US" dirty="0"/>
          </a:p>
        </p:txBody>
      </p:sp>
      <p:sp>
        <p:nvSpPr>
          <p:cNvPr id="2" name="タイトル 1"/>
          <p:cNvSpPr>
            <a:spLocks noGrp="1"/>
          </p:cNvSpPr>
          <p:nvPr>
            <p:ph type="title"/>
          </p:nvPr>
        </p:nvSpPr>
        <p:spPr/>
        <p:txBody>
          <a:bodyPr/>
          <a:lstStyle/>
          <a:p>
            <a:r>
              <a:rPr lang="en-US" altLang="ja-JP" dirty="0"/>
              <a:t>3</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69</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a:t>05 </a:t>
            </a:r>
            <a:r>
              <a:rPr lang="ja-JP" altLang="en-US" dirty="0"/>
              <a:t>解決方法の考案</a:t>
            </a:r>
          </a:p>
        </p:txBody>
      </p:sp>
      <p:sp>
        <p:nvSpPr>
          <p:cNvPr id="6" name="テキスト プレースホルダー 5"/>
          <p:cNvSpPr>
            <a:spLocks noGrp="1"/>
          </p:cNvSpPr>
          <p:nvPr>
            <p:ph type="body" sz="quarter" idx="14"/>
          </p:nvPr>
        </p:nvSpPr>
        <p:spPr/>
        <p:txBody>
          <a:bodyPr/>
          <a:lstStyle/>
          <a:p>
            <a:r>
              <a:rPr lang="en-US" altLang="ja-JP" dirty="0"/>
              <a:t>p11</a:t>
            </a:r>
            <a:endParaRPr lang="ja-JP" altLang="en-US" dirty="0"/>
          </a:p>
        </p:txBody>
      </p:sp>
      <p:sp>
        <p:nvSpPr>
          <p:cNvPr id="7" name="テキスト プレースホルダー 6"/>
          <p:cNvSpPr>
            <a:spLocks noGrp="1"/>
          </p:cNvSpPr>
          <p:nvPr>
            <p:ph type="body" sz="quarter" idx="15"/>
          </p:nvPr>
        </p:nvSpPr>
        <p:spPr/>
        <p:txBody>
          <a:bodyPr/>
          <a:lstStyle/>
          <a:p>
            <a:r>
              <a:rPr lang="ja-JP" altLang="en-US" dirty="0"/>
              <a:t>広げた考えをまとめる</a:t>
            </a:r>
          </a:p>
        </p:txBody>
      </p:sp>
      <p:pic>
        <p:nvPicPr>
          <p:cNvPr id="10" name="図 9"/>
          <p:cNvPicPr>
            <a:picLocks noChangeAspect="1"/>
          </p:cNvPicPr>
          <p:nvPr/>
        </p:nvPicPr>
        <p:blipFill>
          <a:blip r:embed="rId3"/>
          <a:stretch>
            <a:fillRect/>
          </a:stretch>
        </p:blipFill>
        <p:spPr>
          <a:xfrm>
            <a:off x="521104" y="3787267"/>
            <a:ext cx="11470798" cy="2508684"/>
          </a:xfrm>
          <a:prstGeom prst="rect">
            <a:avLst/>
          </a:prstGeom>
        </p:spPr>
      </p:pic>
      <p:sp>
        <p:nvSpPr>
          <p:cNvPr id="11" name="コンテンツ プレースホルダー 2"/>
          <p:cNvSpPr txBox="1">
            <a:spLocks/>
          </p:cNvSpPr>
          <p:nvPr/>
        </p:nvSpPr>
        <p:spPr>
          <a:xfrm>
            <a:off x="565858" y="6347037"/>
            <a:ext cx="11626142" cy="46787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kumimoji="1" sz="3200" kern="1200">
                <a:solidFill>
                  <a:schemeClr val="tx1"/>
                </a:solidFill>
                <a:latin typeface="UD デジタル 教科書体 N-R" panose="02020400000000000000" pitchFamily="17" charset="-128"/>
                <a:ea typeface="UD デジタル 教科書体 N-R" panose="02020400000000000000" pitchFamily="17" charset="-128"/>
                <a:cs typeface="+mn-cs"/>
              </a:defRPr>
            </a:lvl1pPr>
            <a:lvl2pPr marL="360363" indent="0" algn="l" defTabSz="914400" rtl="0" eaLnBrk="1" latinLnBrk="0" hangingPunct="1">
              <a:lnSpc>
                <a:spcPct val="90000"/>
              </a:lnSpc>
              <a:spcBef>
                <a:spcPts val="500"/>
              </a:spcBef>
              <a:buFont typeface="Arial" panose="020B0604020202020204" pitchFamily="34" charset="0"/>
              <a:buNone/>
              <a:defRPr kumimoji="1" sz="2800" kern="1200">
                <a:solidFill>
                  <a:schemeClr val="tx1"/>
                </a:solidFill>
                <a:latin typeface="UD デジタル 教科書体 N-R" panose="02020400000000000000" pitchFamily="17" charset="-128"/>
                <a:ea typeface="UD デジタル 教科書体 N-R" panose="02020400000000000000" pitchFamily="17" charset="-128"/>
                <a:cs typeface="+mn-cs"/>
              </a:defRPr>
            </a:lvl2pPr>
            <a:lvl3pPr marL="720725" indent="0" algn="l" defTabSz="914400" rtl="0" eaLnBrk="1" latinLnBrk="0" hangingPunct="1">
              <a:lnSpc>
                <a:spcPct val="90000"/>
              </a:lnSpc>
              <a:spcBef>
                <a:spcPts val="500"/>
              </a:spcBef>
              <a:buFont typeface="Arial" panose="020B0604020202020204" pitchFamily="34" charset="0"/>
              <a:buNone/>
              <a:defRPr kumimoji="1" sz="2600" kern="1200">
                <a:solidFill>
                  <a:schemeClr val="tx1"/>
                </a:solidFill>
                <a:latin typeface="UD デジタル 教科書体 N-R" panose="02020400000000000000" pitchFamily="17" charset="-128"/>
                <a:ea typeface="UD デジタル 教科書体 N-R" panose="02020400000000000000" pitchFamily="17"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UD デジタル 教科書体 N-R" panose="02020400000000000000" pitchFamily="17" charset="-128"/>
                <a:ea typeface="UD デジタル 教科書体 N-R" panose="02020400000000000000" pitchFamily="17"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UD デジタル 教科書体 N-R" panose="02020400000000000000" pitchFamily="17" charset="-128"/>
                <a:ea typeface="UD デジタル 教科書体 N-R" panose="02020400000000000000" pitchFamily="17"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ja-JP" sz="2800" b="1" dirty="0"/>
              <a:t>▲図</a:t>
            </a:r>
            <a:r>
              <a:rPr lang="en-US" altLang="ja-JP" sz="2800" b="1" dirty="0"/>
              <a:t>2 KJ</a:t>
            </a:r>
            <a:r>
              <a:rPr lang="ja-JP" altLang="ja-JP" sz="2800" b="1" dirty="0"/>
              <a:t>法の</a:t>
            </a:r>
            <a:r>
              <a:rPr lang="ja-JP" altLang="ja-JP" sz="2800" b="1" dirty="0" smtClean="0"/>
              <a:t>流れ</a:t>
            </a:r>
            <a:endParaRPr lang="en-US" altLang="ja-JP" sz="2800" dirty="0" smtClean="0"/>
          </a:p>
          <a:p>
            <a:endParaRPr lang="en-US" altLang="ja-JP" sz="2800" dirty="0" smtClean="0"/>
          </a:p>
          <a:p>
            <a:endParaRPr lang="en-US" altLang="ja-JP" sz="2800" dirty="0" smtClean="0"/>
          </a:p>
          <a:p>
            <a:endParaRPr lang="en-US" altLang="ja-JP" sz="2800" dirty="0" smtClean="0"/>
          </a:p>
          <a:p>
            <a:endParaRPr lang="en-US" altLang="ja-JP" sz="2800" dirty="0" smtClean="0"/>
          </a:p>
          <a:p>
            <a:endParaRPr lang="en-US" altLang="ja-JP" sz="2800" dirty="0" smtClean="0"/>
          </a:p>
          <a:p>
            <a:endParaRPr lang="en-US" altLang="ja-JP" sz="2800" dirty="0" smtClean="0"/>
          </a:p>
          <a:p>
            <a:endParaRPr lang="ja-JP" altLang="en-US" sz="2800" dirty="0"/>
          </a:p>
        </p:txBody>
      </p:sp>
    </p:spTree>
    <p:extLst>
      <p:ext uri="{BB962C8B-B14F-4D97-AF65-F5344CB8AC3E}">
        <p14:creationId xmlns:p14="http://schemas.microsoft.com/office/powerpoint/2010/main" val="33996162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6"/>
          </p:nvPr>
        </p:nvSpPr>
        <p:spPr/>
        <p:txBody>
          <a:bodyPr/>
          <a:lstStyle/>
          <a:p>
            <a:r>
              <a:rPr lang="ja-JP" altLang="ja-JP" dirty="0"/>
              <a:t>データ</a:t>
            </a:r>
            <a:endParaRPr lang="en-US" altLang="ja-JP" dirty="0"/>
          </a:p>
          <a:p>
            <a:pPr lvl="1"/>
            <a:r>
              <a:rPr lang="ja-JP" altLang="ja-JP" dirty="0"/>
              <a:t>文字，数字，画像，音声などで伝えられるメッセージ</a:t>
            </a:r>
            <a:endParaRPr lang="en-US" altLang="ja-JP" dirty="0"/>
          </a:p>
          <a:p>
            <a:r>
              <a:rPr lang="ja-JP" altLang="ja-JP" dirty="0"/>
              <a:t>情報</a:t>
            </a:r>
            <a:endParaRPr lang="en-US" altLang="ja-JP" dirty="0"/>
          </a:p>
          <a:p>
            <a:pPr lvl="1"/>
            <a:r>
              <a:rPr lang="ja-JP" altLang="ja-JP" dirty="0"/>
              <a:t>その受け手にとって意味のあるメッセージ</a:t>
            </a:r>
            <a:endParaRPr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7</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情報社会　</a:t>
            </a:r>
            <a:r>
              <a:rPr lang="en-US" altLang="ja-JP" dirty="0"/>
              <a:t>01 </a:t>
            </a:r>
            <a:r>
              <a:rPr lang="ja-JP" altLang="en-US" dirty="0"/>
              <a:t>情報とその特性</a:t>
            </a:r>
          </a:p>
          <a:p>
            <a:endParaRPr lang="ja-JP" altLang="en-US" dirty="0"/>
          </a:p>
        </p:txBody>
      </p:sp>
      <p:sp>
        <p:nvSpPr>
          <p:cNvPr id="5" name="テキスト プレースホルダー 4"/>
          <p:cNvSpPr>
            <a:spLocks noGrp="1"/>
          </p:cNvSpPr>
          <p:nvPr>
            <p:ph type="body" sz="quarter" idx="14"/>
          </p:nvPr>
        </p:nvSpPr>
        <p:spPr/>
        <p:txBody>
          <a:bodyPr/>
          <a:lstStyle/>
          <a:p>
            <a:r>
              <a:rPr lang="en-US" altLang="ja-JP" dirty="0"/>
              <a:t>p2</a:t>
            </a:r>
            <a:endParaRPr lang="ja-JP" altLang="en-US" dirty="0"/>
          </a:p>
        </p:txBody>
      </p:sp>
      <p:sp>
        <p:nvSpPr>
          <p:cNvPr id="6" name="テキスト プレースホルダー 5"/>
          <p:cNvSpPr>
            <a:spLocks noGrp="1"/>
          </p:cNvSpPr>
          <p:nvPr>
            <p:ph type="body" sz="quarter" idx="15"/>
          </p:nvPr>
        </p:nvSpPr>
        <p:spPr/>
        <p:txBody>
          <a:bodyPr/>
          <a:lstStyle/>
          <a:p>
            <a:r>
              <a:rPr lang="ja-JP" altLang="ja-JP" dirty="0"/>
              <a:t>データと情報</a:t>
            </a:r>
          </a:p>
        </p:txBody>
      </p:sp>
    </p:spTree>
    <p:extLst>
      <p:ext uri="{BB962C8B-B14F-4D97-AF65-F5344CB8AC3E}">
        <p14:creationId xmlns:p14="http://schemas.microsoft.com/office/powerpoint/2010/main" val="18712229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プレースホルダー 12">
            <a:extLst>
              <a:ext uri="{FF2B5EF4-FFF2-40B4-BE49-F238E27FC236}">
                <a16:creationId xmlns:a16="http://schemas.microsoft.com/office/drawing/2014/main" xmlns="" id="{BC53DAAF-2C21-462D-B69E-C987800821FA}"/>
              </a:ext>
            </a:extLst>
          </p:cNvPr>
          <p:cNvSpPr>
            <a:spLocks noGrp="1"/>
          </p:cNvSpPr>
          <p:nvPr>
            <p:ph type="body" sz="quarter" idx="16"/>
          </p:nvPr>
        </p:nvSpPr>
        <p:spPr/>
        <p:txBody>
          <a:bodyPr/>
          <a:lstStyle/>
          <a:p>
            <a:r>
              <a:rPr lang="ja-JP" altLang="ja-JP" dirty="0"/>
              <a:t>考えをカードに書く段階</a:t>
            </a:r>
            <a:endParaRPr lang="en-US" altLang="ja-JP" dirty="0"/>
          </a:p>
          <a:p>
            <a:pPr lvl="1"/>
            <a:r>
              <a:rPr lang="ja-JP" altLang="ja-JP" dirty="0"/>
              <a:t>発言者が言いたかったことを抽象化し過ぎない</a:t>
            </a:r>
          </a:p>
          <a:p>
            <a:r>
              <a:rPr lang="ja-JP" altLang="ja-JP" dirty="0"/>
              <a:t>カードの山を整理するとき</a:t>
            </a:r>
            <a:endParaRPr lang="en-US" altLang="ja-JP" dirty="0"/>
          </a:p>
          <a:p>
            <a:pPr lvl="1"/>
            <a:r>
              <a:rPr lang="ja-JP" altLang="ja-JP" dirty="0"/>
              <a:t>最初に小分け</a:t>
            </a:r>
            <a:endParaRPr lang="en-US" altLang="ja-JP" dirty="0"/>
          </a:p>
          <a:p>
            <a:pPr lvl="1"/>
            <a:r>
              <a:rPr lang="ja-JP" altLang="ja-JP" dirty="0"/>
              <a:t>それらを集めつつ大分けに編成</a:t>
            </a:r>
            <a:endParaRPr lang="en-US" altLang="ja-JP" dirty="0"/>
          </a:p>
          <a:p>
            <a:pPr lvl="1"/>
            <a:r>
              <a:rPr lang="ja-JP" altLang="ja-JP" dirty="0"/>
              <a:t>初めに大分け</a:t>
            </a:r>
            <a:r>
              <a:rPr lang="ja-JP" altLang="en-US" dirty="0"/>
              <a:t>すると</a:t>
            </a:r>
            <a:endParaRPr lang="en-US" altLang="ja-JP" dirty="0"/>
          </a:p>
          <a:p>
            <a:pPr lvl="2"/>
            <a:r>
              <a:rPr lang="ja-JP" altLang="en-US" dirty="0"/>
              <a:t>→</a:t>
            </a:r>
            <a:r>
              <a:rPr lang="ja-JP" altLang="ja-JP" dirty="0"/>
              <a:t>独断的な分類の枠の中に考えをはめ込</a:t>
            </a:r>
            <a:r>
              <a:rPr lang="ja-JP" altLang="en-US" dirty="0"/>
              <a:t>む</a:t>
            </a:r>
            <a:endParaRPr lang="en-US" altLang="ja-JP" dirty="0"/>
          </a:p>
          <a:p>
            <a:pPr lvl="2"/>
            <a:r>
              <a:rPr lang="ja-JP" altLang="en-US" dirty="0"/>
              <a:t>→</a:t>
            </a:r>
            <a:r>
              <a:rPr lang="ja-JP" altLang="ja-JP" dirty="0"/>
              <a:t>新しい発想が出にくい状態に</a:t>
            </a:r>
          </a:p>
          <a:p>
            <a:endParaRPr lang="ja-JP" altLang="en-US" dirty="0"/>
          </a:p>
          <a:p>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70</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情報社会　</a:t>
            </a:r>
            <a:r>
              <a:rPr lang="en-US" altLang="ja-JP" dirty="0"/>
              <a:t>05 </a:t>
            </a:r>
            <a:r>
              <a:rPr lang="ja-JP" altLang="en-US" dirty="0"/>
              <a:t>解決方法の考案</a:t>
            </a:r>
          </a:p>
          <a:p>
            <a:endParaRPr lang="ja-JP" altLang="en-US" dirty="0"/>
          </a:p>
        </p:txBody>
      </p:sp>
      <p:sp>
        <p:nvSpPr>
          <p:cNvPr id="2" name="コンテンツ プレースホルダー 1"/>
          <p:cNvSpPr>
            <a:spLocks noGrp="1"/>
          </p:cNvSpPr>
          <p:nvPr>
            <p:ph idx="14"/>
          </p:nvPr>
        </p:nvSpPr>
        <p:spPr/>
        <p:txBody>
          <a:bodyPr>
            <a:normAutofit/>
          </a:bodyPr>
          <a:lstStyle/>
          <a:p>
            <a:r>
              <a:rPr kumimoji="1" lang="en-US" altLang="ja-JP" dirty="0"/>
              <a:t>p11</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ja-JP" dirty="0"/>
              <a:t>広げた考えをまとめるときのポイント</a:t>
            </a:r>
          </a:p>
        </p:txBody>
      </p:sp>
    </p:spTree>
    <p:extLst>
      <p:ext uri="{BB962C8B-B14F-4D97-AF65-F5344CB8AC3E}">
        <p14:creationId xmlns:p14="http://schemas.microsoft.com/office/powerpoint/2010/main" val="249348481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6"/>
          </p:nvPr>
        </p:nvSpPr>
        <p:spPr/>
        <p:txBody>
          <a:bodyPr/>
          <a:lstStyle/>
          <a:p>
            <a:r>
              <a:rPr lang="ja-JP" altLang="ja-JP" dirty="0"/>
              <a:t>どの山にも属さないカード</a:t>
            </a:r>
            <a:endParaRPr lang="en-US" altLang="ja-JP" dirty="0"/>
          </a:p>
          <a:p>
            <a:pPr lvl="1"/>
            <a:r>
              <a:rPr lang="ja-JP" altLang="ja-JP" dirty="0"/>
              <a:t>無理にどれかに入れようとしない</a:t>
            </a:r>
            <a:endParaRPr lang="en-US" altLang="ja-JP" dirty="0"/>
          </a:p>
          <a:p>
            <a:pPr lvl="1"/>
            <a:r>
              <a:rPr lang="ja-JP" altLang="ja-JP" dirty="0"/>
              <a:t>どの山にも属さないこと自体に意味がある</a:t>
            </a:r>
            <a:endParaRPr lang="en-US" altLang="ja-JP" dirty="0"/>
          </a:p>
          <a:p>
            <a:pPr lvl="1"/>
            <a:r>
              <a:rPr lang="ja-JP" altLang="ja-JP" dirty="0"/>
              <a:t>どれかの山に入っていくことも</a:t>
            </a:r>
          </a:p>
          <a:p>
            <a:endParaRPr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71</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情報社会　</a:t>
            </a:r>
            <a:r>
              <a:rPr lang="en-US" altLang="ja-JP" dirty="0"/>
              <a:t>05 </a:t>
            </a:r>
            <a:r>
              <a:rPr lang="ja-JP" altLang="en-US" dirty="0"/>
              <a:t>解決方法の考案</a:t>
            </a:r>
          </a:p>
          <a:p>
            <a:endParaRPr lang="ja-JP" altLang="en-US" dirty="0"/>
          </a:p>
        </p:txBody>
      </p:sp>
      <p:sp>
        <p:nvSpPr>
          <p:cNvPr id="5" name="テキスト プレースホルダー 4"/>
          <p:cNvSpPr>
            <a:spLocks noGrp="1"/>
          </p:cNvSpPr>
          <p:nvPr>
            <p:ph type="body" sz="quarter" idx="14"/>
          </p:nvPr>
        </p:nvSpPr>
        <p:spPr/>
        <p:txBody>
          <a:bodyPr/>
          <a:lstStyle/>
          <a:p>
            <a:r>
              <a:rPr lang="en-US" altLang="ja-JP" dirty="0"/>
              <a:t>p11</a:t>
            </a:r>
            <a:endParaRPr lang="ja-JP" altLang="en-US" dirty="0"/>
          </a:p>
        </p:txBody>
      </p:sp>
      <p:sp>
        <p:nvSpPr>
          <p:cNvPr id="6" name="テキスト プレースホルダー 5"/>
          <p:cNvSpPr>
            <a:spLocks noGrp="1"/>
          </p:cNvSpPr>
          <p:nvPr>
            <p:ph type="body" sz="quarter" idx="15"/>
          </p:nvPr>
        </p:nvSpPr>
        <p:spPr/>
        <p:txBody>
          <a:bodyPr/>
          <a:lstStyle/>
          <a:p>
            <a:r>
              <a:rPr lang="ja-JP" altLang="ja-JP" dirty="0"/>
              <a:t>広げた考えをまとめるときのポイント</a:t>
            </a:r>
          </a:p>
        </p:txBody>
      </p:sp>
      <p:pic>
        <p:nvPicPr>
          <p:cNvPr id="7" name="図 6"/>
          <p:cNvPicPr>
            <a:picLocks noChangeAspect="1"/>
          </p:cNvPicPr>
          <p:nvPr/>
        </p:nvPicPr>
        <p:blipFill>
          <a:blip r:embed="rId2"/>
          <a:stretch>
            <a:fillRect/>
          </a:stretch>
        </p:blipFill>
        <p:spPr>
          <a:xfrm>
            <a:off x="6477743" y="3117817"/>
            <a:ext cx="4418038" cy="3727096"/>
          </a:xfrm>
          <a:prstGeom prst="rect">
            <a:avLst/>
          </a:prstGeom>
        </p:spPr>
      </p:pic>
    </p:spTree>
    <p:extLst>
      <p:ext uri="{BB962C8B-B14F-4D97-AF65-F5344CB8AC3E}">
        <p14:creationId xmlns:p14="http://schemas.microsoft.com/office/powerpoint/2010/main" val="21947934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sz="half" idx="1"/>
          </p:nvPr>
        </p:nvSpPr>
        <p:spPr>
          <a:xfrm>
            <a:off x="215054" y="1449072"/>
            <a:ext cx="11736801" cy="4921248"/>
          </a:xfrm>
        </p:spPr>
        <p:txBody>
          <a:bodyPr>
            <a:normAutofit/>
          </a:bodyPr>
          <a:lstStyle/>
          <a:p>
            <a:r>
              <a:rPr lang="ja-JP" altLang="en-US" b="1" dirty="0" smtClean="0">
                <a:solidFill>
                  <a:srgbClr val="0073BD"/>
                </a:solidFill>
              </a:rPr>
              <a:t>▶ </a:t>
            </a:r>
            <a:r>
              <a:rPr lang="ja-JP" altLang="en-US" dirty="0" smtClean="0"/>
              <a:t>自由</a:t>
            </a:r>
            <a:r>
              <a:rPr lang="ja-JP" altLang="en-US" dirty="0"/>
              <a:t>な発想を促す手法</a:t>
            </a:r>
          </a:p>
          <a:p>
            <a:endParaRPr lang="en-US" altLang="ja-JP" dirty="0"/>
          </a:p>
          <a:p>
            <a:r>
              <a:rPr lang="ja-JP" altLang="en-US" b="1" dirty="0" smtClean="0">
                <a:solidFill>
                  <a:srgbClr val="0073BD"/>
                </a:solidFill>
              </a:rPr>
              <a:t>▶ </a:t>
            </a:r>
            <a:r>
              <a:rPr lang="ja-JP" altLang="en-US" dirty="0" smtClean="0"/>
              <a:t>考え</a:t>
            </a:r>
            <a:r>
              <a:rPr lang="ja-JP" altLang="en-US" dirty="0"/>
              <a:t>を整理する手法</a:t>
            </a:r>
          </a:p>
          <a:p>
            <a:endParaRPr lang="en-US" altLang="ja-JP" dirty="0">
              <a:solidFill>
                <a:srgbClr val="15BECF"/>
              </a:solidFill>
            </a:endParaRPr>
          </a:p>
          <a:p>
            <a:r>
              <a:rPr lang="ja-JP" altLang="en-US" b="1" dirty="0" smtClean="0">
                <a:solidFill>
                  <a:srgbClr val="0073BD"/>
                </a:solidFill>
              </a:rPr>
              <a:t>▶ </a:t>
            </a:r>
            <a:r>
              <a:rPr lang="ja-JP" altLang="en-US" dirty="0" smtClean="0"/>
              <a:t>アイディア</a:t>
            </a:r>
            <a:r>
              <a:rPr lang="ja-JP" altLang="en-US" dirty="0"/>
              <a:t>を収束して答えを出していく手法</a:t>
            </a:r>
          </a:p>
          <a:p>
            <a:endParaRPr kumimoji="1"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72</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a:t>05 </a:t>
            </a:r>
            <a:r>
              <a:rPr lang="ja-JP" altLang="en-US" dirty="0"/>
              <a:t>解決方法の考案</a:t>
            </a:r>
          </a:p>
          <a:p>
            <a:endParaRPr kumimoji="1" lang="ja-JP" altLang="en-US" dirty="0"/>
          </a:p>
        </p:txBody>
      </p:sp>
      <p:sp>
        <p:nvSpPr>
          <p:cNvPr id="6" name="テキスト プレースホルダー 5"/>
          <p:cNvSpPr>
            <a:spLocks noGrp="1"/>
          </p:cNvSpPr>
          <p:nvPr>
            <p:ph type="body" sz="quarter" idx="14"/>
          </p:nvPr>
        </p:nvSpPr>
        <p:spPr/>
        <p:txBody>
          <a:bodyPr/>
          <a:lstStyle/>
          <a:p>
            <a:r>
              <a:rPr lang="en-US" altLang="ja-JP" dirty="0" smtClean="0"/>
              <a:t>p11</a:t>
            </a:r>
            <a:endParaRPr lang="ja-JP" altLang="en-US" dirty="0"/>
          </a:p>
        </p:txBody>
      </p:sp>
      <p:sp>
        <p:nvSpPr>
          <p:cNvPr id="7" name="テキスト プレースホルダー 6"/>
          <p:cNvSpPr>
            <a:spLocks noGrp="1"/>
          </p:cNvSpPr>
          <p:nvPr>
            <p:ph type="body" sz="quarter" idx="15"/>
          </p:nvPr>
        </p:nvSpPr>
        <p:spPr/>
        <p:txBody>
          <a:bodyPr/>
          <a:lstStyle/>
          <a:p>
            <a:r>
              <a:rPr kumimoji="1" lang="ja-JP" altLang="en-US" dirty="0" smtClean="0"/>
              <a:t>まとめ</a:t>
            </a:r>
            <a:endParaRPr kumimoji="1" lang="ja-JP" altLang="en-US" dirty="0"/>
          </a:p>
        </p:txBody>
      </p:sp>
    </p:spTree>
    <p:extLst>
      <p:ext uri="{BB962C8B-B14F-4D97-AF65-F5344CB8AC3E}">
        <p14:creationId xmlns:p14="http://schemas.microsoft.com/office/powerpoint/2010/main" val="22373553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知的財産</a:t>
            </a:r>
            <a:endParaRPr kumimoji="1" lang="ja-JP" altLang="en-US" dirty="0"/>
          </a:p>
        </p:txBody>
      </p:sp>
      <p:sp>
        <p:nvSpPr>
          <p:cNvPr id="3" name="テキスト プレースホルダー 2"/>
          <p:cNvSpPr>
            <a:spLocks noGrp="1"/>
          </p:cNvSpPr>
          <p:nvPr>
            <p:ph type="body" idx="1"/>
          </p:nvPr>
        </p:nvSpPr>
        <p:spPr/>
        <p:txBody>
          <a:bodyPr>
            <a:normAutofit fontScale="92500" lnSpcReduction="10000"/>
          </a:bodyPr>
          <a:lstStyle/>
          <a:p>
            <a:r>
              <a:rPr lang="ja-JP" altLang="en-US" dirty="0"/>
              <a:t>知的財産とは何か</a:t>
            </a:r>
            <a:endParaRPr kumimoji="1"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73</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a:t>06</a:t>
            </a:r>
            <a:r>
              <a:rPr lang="ja-JP" altLang="en-US" dirty="0"/>
              <a:t> 知的財産</a:t>
            </a:r>
            <a:endParaRPr kumimoji="1" lang="ja-JP" altLang="en-US" dirty="0"/>
          </a:p>
        </p:txBody>
      </p:sp>
      <p:sp>
        <p:nvSpPr>
          <p:cNvPr id="6" name="テキスト プレースホルダー 5"/>
          <p:cNvSpPr>
            <a:spLocks noGrp="1"/>
          </p:cNvSpPr>
          <p:nvPr>
            <p:ph type="body" sz="quarter" idx="14"/>
          </p:nvPr>
        </p:nvSpPr>
        <p:spPr/>
        <p:txBody>
          <a:bodyPr/>
          <a:lstStyle/>
          <a:p>
            <a:r>
              <a:rPr kumimoji="1" lang="en-US" altLang="ja-JP" dirty="0"/>
              <a:t>p12</a:t>
            </a:r>
            <a:endParaRPr kumimoji="1" lang="ja-JP" altLang="en-US" dirty="0"/>
          </a:p>
        </p:txBody>
      </p:sp>
      <p:sp>
        <p:nvSpPr>
          <p:cNvPr id="7" name="テキスト プレースホルダー 6"/>
          <p:cNvSpPr>
            <a:spLocks noGrp="1"/>
          </p:cNvSpPr>
          <p:nvPr>
            <p:ph type="body" idx="15"/>
          </p:nvPr>
        </p:nvSpPr>
        <p:spPr/>
        <p:txBody>
          <a:bodyPr>
            <a:normAutofit lnSpcReduction="10000"/>
          </a:bodyPr>
          <a:lstStyle/>
          <a:p>
            <a:r>
              <a:rPr kumimoji="1" lang="en-US" altLang="ja-JP" dirty="0"/>
              <a:t>1</a:t>
            </a:r>
            <a:endParaRPr kumimoji="1" lang="ja-JP" altLang="en-US" dirty="0"/>
          </a:p>
        </p:txBody>
      </p:sp>
      <p:sp>
        <p:nvSpPr>
          <p:cNvPr id="8" name="テキスト プレースホルダー 7"/>
          <p:cNvSpPr>
            <a:spLocks noGrp="1"/>
          </p:cNvSpPr>
          <p:nvPr>
            <p:ph type="body" idx="16"/>
          </p:nvPr>
        </p:nvSpPr>
        <p:spPr/>
        <p:txBody>
          <a:bodyPr>
            <a:normAutofit fontScale="92500" lnSpcReduction="10000"/>
          </a:bodyPr>
          <a:lstStyle/>
          <a:p>
            <a:r>
              <a:rPr lang="ja-JP" altLang="en-US" dirty="0"/>
              <a:t>著作権</a:t>
            </a:r>
            <a:endParaRPr kumimoji="1" lang="ja-JP" altLang="en-US" dirty="0"/>
          </a:p>
        </p:txBody>
      </p:sp>
      <p:sp>
        <p:nvSpPr>
          <p:cNvPr id="9" name="テキスト プレースホルダー 8"/>
          <p:cNvSpPr>
            <a:spLocks noGrp="1"/>
          </p:cNvSpPr>
          <p:nvPr>
            <p:ph type="body" idx="18"/>
          </p:nvPr>
        </p:nvSpPr>
        <p:spPr/>
        <p:txBody>
          <a:bodyPr>
            <a:normAutofit fontScale="92500" lnSpcReduction="10000"/>
          </a:bodyPr>
          <a:lstStyle/>
          <a:p>
            <a:r>
              <a:rPr lang="ja-JP" altLang="en-US" dirty="0"/>
              <a:t>産業財産権</a:t>
            </a:r>
            <a:endParaRPr kumimoji="1" lang="ja-JP" altLang="en-US" dirty="0"/>
          </a:p>
        </p:txBody>
      </p:sp>
      <p:sp>
        <p:nvSpPr>
          <p:cNvPr id="12" name="テキスト プレースホルダー 11"/>
          <p:cNvSpPr>
            <a:spLocks noGrp="1"/>
          </p:cNvSpPr>
          <p:nvPr>
            <p:ph type="body" sz="quarter" idx="24"/>
          </p:nvPr>
        </p:nvSpPr>
        <p:spPr/>
        <p:txBody>
          <a:bodyPr/>
          <a:lstStyle/>
          <a:p>
            <a:r>
              <a:rPr kumimoji="1" lang="en-US" altLang="ja-JP" dirty="0"/>
              <a:t>06</a:t>
            </a:r>
            <a:endParaRPr kumimoji="1" lang="ja-JP" altLang="en-US" dirty="0"/>
          </a:p>
        </p:txBody>
      </p:sp>
      <p:sp>
        <p:nvSpPr>
          <p:cNvPr id="13" name="テキスト プレースホルダー 12"/>
          <p:cNvSpPr>
            <a:spLocks noGrp="1"/>
          </p:cNvSpPr>
          <p:nvPr>
            <p:ph type="body" sz="quarter" idx="25"/>
          </p:nvPr>
        </p:nvSpPr>
        <p:spPr/>
        <p:txBody>
          <a:bodyPr/>
          <a:lstStyle/>
          <a:p>
            <a:r>
              <a:rPr lang="ja-JP" altLang="en-US" dirty="0"/>
              <a:t>情報社会の進展に伴い，知的財産を守ることがますます必要とされている。それはなぜだろうか。</a:t>
            </a:r>
            <a:endParaRPr kumimoji="1" lang="ja-JP" altLang="en-US" dirty="0"/>
          </a:p>
        </p:txBody>
      </p:sp>
      <p:sp>
        <p:nvSpPr>
          <p:cNvPr id="14" name="テキスト プレースホルダー 13"/>
          <p:cNvSpPr>
            <a:spLocks noGrp="1"/>
          </p:cNvSpPr>
          <p:nvPr>
            <p:ph type="body" idx="26"/>
          </p:nvPr>
        </p:nvSpPr>
        <p:spPr/>
        <p:txBody>
          <a:bodyPr>
            <a:normAutofit lnSpcReduction="10000"/>
          </a:bodyPr>
          <a:lstStyle/>
          <a:p>
            <a:r>
              <a:rPr kumimoji="1" lang="en-US" altLang="ja-JP" dirty="0"/>
              <a:t>2</a:t>
            </a:r>
            <a:endParaRPr kumimoji="1" lang="ja-JP" altLang="en-US" dirty="0"/>
          </a:p>
        </p:txBody>
      </p:sp>
      <p:sp>
        <p:nvSpPr>
          <p:cNvPr id="15" name="テキスト プレースホルダー 14"/>
          <p:cNvSpPr>
            <a:spLocks noGrp="1"/>
          </p:cNvSpPr>
          <p:nvPr>
            <p:ph type="body" idx="27"/>
          </p:nvPr>
        </p:nvSpPr>
        <p:spPr/>
        <p:txBody>
          <a:bodyPr>
            <a:normAutofit lnSpcReduction="10000"/>
          </a:bodyPr>
          <a:lstStyle/>
          <a:p>
            <a:r>
              <a:rPr kumimoji="1" lang="en-US" altLang="ja-JP" dirty="0"/>
              <a:t>3</a:t>
            </a:r>
            <a:endParaRPr kumimoji="1" lang="ja-JP" altLang="en-US" dirty="0"/>
          </a:p>
        </p:txBody>
      </p:sp>
    </p:spTree>
    <p:extLst>
      <p:ext uri="{BB962C8B-B14F-4D97-AF65-F5344CB8AC3E}">
        <p14:creationId xmlns:p14="http://schemas.microsoft.com/office/powerpoint/2010/main" val="130480759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normAutofit fontScale="92500" lnSpcReduction="10000"/>
          </a:bodyPr>
          <a:lstStyle/>
          <a:p>
            <a:r>
              <a:rPr lang="ja-JP" altLang="ja-JP" dirty="0"/>
              <a:t>財産</a:t>
            </a:r>
            <a:endParaRPr lang="en-US" altLang="ja-JP" dirty="0"/>
          </a:p>
          <a:p>
            <a:pPr lvl="1"/>
            <a:r>
              <a:rPr lang="ja-JP" altLang="ja-JP" dirty="0"/>
              <a:t>金銭，土地，家屋，骨董品など</a:t>
            </a:r>
            <a:endParaRPr lang="en-US" altLang="ja-JP" dirty="0"/>
          </a:p>
          <a:p>
            <a:pPr lvl="1"/>
            <a:r>
              <a:rPr lang="ja-JP" altLang="ja-JP" dirty="0"/>
              <a:t>個人や団体が持っている価値あるもの</a:t>
            </a:r>
            <a:endParaRPr lang="en-US" altLang="ja-JP" dirty="0"/>
          </a:p>
          <a:p>
            <a:r>
              <a:rPr lang="ja-JP" altLang="ja-JP" b="1" dirty="0"/>
              <a:t>知的財産</a:t>
            </a:r>
            <a:endParaRPr lang="en-US" altLang="ja-JP" b="1" dirty="0"/>
          </a:p>
          <a:p>
            <a:pPr lvl="1"/>
            <a:r>
              <a:rPr lang="ja-JP" altLang="ja-JP" dirty="0"/>
              <a:t>文学作品や新しい産業技術など</a:t>
            </a:r>
            <a:endParaRPr lang="en-US" altLang="ja-JP" dirty="0"/>
          </a:p>
          <a:p>
            <a:pPr lvl="1"/>
            <a:r>
              <a:rPr lang="ja-JP" altLang="ja-JP" dirty="0"/>
              <a:t>人間の知的活動によって生み出された創造物やアイディア</a:t>
            </a:r>
          </a:p>
          <a:p>
            <a:pPr lvl="1"/>
            <a:r>
              <a:rPr lang="ja-JP" altLang="ja-JP" dirty="0"/>
              <a:t>知的財産は容易に模倣され，その金銭的価値を失</a:t>
            </a:r>
            <a:r>
              <a:rPr lang="ja-JP" altLang="en-US" dirty="0"/>
              <a:t>う</a:t>
            </a:r>
            <a:endParaRPr lang="en-US" altLang="ja-JP" dirty="0"/>
          </a:p>
          <a:p>
            <a:pPr lvl="2"/>
            <a:r>
              <a:rPr lang="ja-JP" altLang="en-US" dirty="0"/>
              <a:t>→</a:t>
            </a:r>
            <a:r>
              <a:rPr lang="ja-JP" altLang="ja-JP" dirty="0"/>
              <a:t>生み出した人の権利を守る必要</a:t>
            </a:r>
            <a:endParaRPr lang="en-US" altLang="ja-JP" dirty="0"/>
          </a:p>
          <a:p>
            <a:r>
              <a:rPr lang="ja-JP" altLang="ja-JP" dirty="0"/>
              <a:t>知的財産権</a:t>
            </a:r>
            <a:endParaRPr lang="en-US" altLang="ja-JP" dirty="0"/>
          </a:p>
          <a:p>
            <a:pPr lvl="1"/>
            <a:r>
              <a:rPr lang="ja-JP" altLang="ja-JP" dirty="0"/>
              <a:t>知的財産に関する権利</a:t>
            </a:r>
            <a:endParaRPr lang="en-US" altLang="ja-JP" dirty="0"/>
          </a:p>
          <a:p>
            <a:pPr lvl="1"/>
            <a:r>
              <a:rPr lang="ja-JP" altLang="ja-JP" dirty="0"/>
              <a:t>主に</a:t>
            </a:r>
            <a:r>
              <a:rPr lang="ja-JP" altLang="ja-JP" b="1" dirty="0"/>
              <a:t>著作権</a:t>
            </a:r>
            <a:r>
              <a:rPr lang="ja-JP" altLang="ja-JP" dirty="0"/>
              <a:t>と</a:t>
            </a:r>
            <a:r>
              <a:rPr lang="ja-JP" altLang="ja-JP" b="1" dirty="0"/>
              <a:t>産業財産権</a:t>
            </a:r>
            <a:r>
              <a:rPr lang="ja-JP" altLang="ja-JP" dirty="0"/>
              <a:t>とに分けられる</a:t>
            </a:r>
          </a:p>
          <a:p>
            <a:endParaRPr lang="ja-JP" altLang="en-US" dirty="0"/>
          </a:p>
        </p:txBody>
      </p:sp>
      <p:sp>
        <p:nvSpPr>
          <p:cNvPr id="2" name="タイトル 1"/>
          <p:cNvSpPr>
            <a:spLocks noGrp="1"/>
          </p:cNvSpPr>
          <p:nvPr>
            <p:ph type="title"/>
          </p:nvPr>
        </p:nvSpPr>
        <p:spPr/>
        <p:txBody>
          <a:bodyPr/>
          <a:lstStyle/>
          <a:p>
            <a:r>
              <a:rPr lang="en-US" altLang="ja-JP" dirty="0"/>
              <a:t>1</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74</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a:t>06</a:t>
            </a:r>
            <a:r>
              <a:rPr lang="ja-JP" altLang="en-US" dirty="0"/>
              <a:t> 知的財産</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dirty="0"/>
              <a:t>p12</a:t>
            </a:r>
            <a:endParaRPr lang="ja-JP" altLang="en-US" dirty="0"/>
          </a:p>
        </p:txBody>
      </p:sp>
      <p:sp>
        <p:nvSpPr>
          <p:cNvPr id="7" name="テキスト プレースホルダー 6"/>
          <p:cNvSpPr>
            <a:spLocks noGrp="1"/>
          </p:cNvSpPr>
          <p:nvPr>
            <p:ph type="body" sz="quarter" idx="15"/>
          </p:nvPr>
        </p:nvSpPr>
        <p:spPr/>
        <p:txBody>
          <a:bodyPr/>
          <a:lstStyle/>
          <a:p>
            <a:r>
              <a:rPr lang="ja-JP" altLang="ja-JP" dirty="0"/>
              <a:t>知的財産とは何か</a:t>
            </a:r>
          </a:p>
        </p:txBody>
      </p:sp>
    </p:spTree>
    <p:extLst>
      <p:ext uri="{BB962C8B-B14F-4D97-AF65-F5344CB8AC3E}">
        <p14:creationId xmlns:p14="http://schemas.microsoft.com/office/powerpoint/2010/main" val="4181204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lstStyle/>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p:txBody>
      </p:sp>
      <p:sp>
        <p:nvSpPr>
          <p:cNvPr id="2" name="タイトル 1"/>
          <p:cNvSpPr>
            <a:spLocks noGrp="1"/>
          </p:cNvSpPr>
          <p:nvPr>
            <p:ph type="title"/>
          </p:nvPr>
        </p:nvSpPr>
        <p:spPr/>
        <p:txBody>
          <a:bodyPr/>
          <a:lstStyle/>
          <a:p>
            <a:r>
              <a:rPr lang="en-US" altLang="ja-JP" dirty="0"/>
              <a:t>1</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75</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a:t>06</a:t>
            </a:r>
            <a:r>
              <a:rPr lang="ja-JP" altLang="en-US" dirty="0"/>
              <a:t> 知的財産</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dirty="0"/>
              <a:t>p12</a:t>
            </a:r>
            <a:endParaRPr lang="ja-JP" altLang="en-US" dirty="0"/>
          </a:p>
        </p:txBody>
      </p:sp>
      <p:sp>
        <p:nvSpPr>
          <p:cNvPr id="7" name="テキスト プレースホルダー 6"/>
          <p:cNvSpPr>
            <a:spLocks noGrp="1"/>
          </p:cNvSpPr>
          <p:nvPr>
            <p:ph type="body" sz="quarter" idx="15"/>
          </p:nvPr>
        </p:nvSpPr>
        <p:spPr/>
        <p:txBody>
          <a:bodyPr/>
          <a:lstStyle/>
          <a:p>
            <a:r>
              <a:rPr lang="ja-JP" altLang="ja-JP" dirty="0"/>
              <a:t>知的財産とは何か</a:t>
            </a:r>
          </a:p>
        </p:txBody>
      </p:sp>
      <p:sp>
        <p:nvSpPr>
          <p:cNvPr id="12" name="テキスト ボックス 11">
            <a:extLst>
              <a:ext uri="{FF2B5EF4-FFF2-40B4-BE49-F238E27FC236}">
                <a16:creationId xmlns:a16="http://schemas.microsoft.com/office/drawing/2014/main" xmlns="" id="{79BCD79E-E476-4785-8139-47E256F83D2F}"/>
              </a:ext>
            </a:extLst>
          </p:cNvPr>
          <p:cNvSpPr txBox="1"/>
          <p:nvPr/>
        </p:nvSpPr>
        <p:spPr>
          <a:xfrm>
            <a:off x="524477" y="6159524"/>
            <a:ext cx="6249724" cy="542584"/>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ja-JP" sz="3200" b="1"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rPr>
              <a:t>▲図</a:t>
            </a:r>
            <a:r>
              <a:rPr kumimoji="1" lang="en-US" altLang="ja-JP" sz="3200" b="1" i="0" u="none" strike="noStrike" kern="1200" cap="none" spc="0" normalizeH="0" baseline="0" noProof="0" dirty="0" smtClean="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rPr>
              <a:t>1</a:t>
            </a:r>
            <a:r>
              <a:rPr lang="en-US" altLang="ja-JP" sz="3200" b="1" dirty="0">
                <a:solidFill>
                  <a:prstClr val="black"/>
                </a:solidFill>
                <a:latin typeface="UD デジタル 教科書体 N-R" panose="02020400000000000000" pitchFamily="17" charset="-128"/>
                <a:ea typeface="UD デジタル 教科書体 N-R" panose="02020400000000000000" pitchFamily="17" charset="-128"/>
              </a:rPr>
              <a:t> </a:t>
            </a:r>
            <a:r>
              <a:rPr kumimoji="1" lang="ja-JP" altLang="ja-JP" sz="3200" b="1" i="0" u="none" strike="noStrike" kern="1200" cap="none" spc="0" normalizeH="0" baseline="0" noProof="0" dirty="0" smtClean="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rPr>
              <a:t>産業</a:t>
            </a:r>
            <a:r>
              <a:rPr kumimoji="1" lang="ja-JP" altLang="ja-JP" sz="3200" b="1"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rPr>
              <a:t>財産権の分類</a:t>
            </a:r>
            <a:endParaRPr kumimoji="1" lang="ja-JP" altLang="ja-JP" sz="3200" b="0"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endParaRPr>
          </a:p>
        </p:txBody>
      </p:sp>
      <p:pic>
        <p:nvPicPr>
          <p:cNvPr id="11" name="図 10"/>
          <p:cNvPicPr>
            <a:picLocks noChangeAspect="1"/>
          </p:cNvPicPr>
          <p:nvPr/>
        </p:nvPicPr>
        <p:blipFill>
          <a:blip r:embed="rId2"/>
          <a:stretch>
            <a:fillRect/>
          </a:stretch>
        </p:blipFill>
        <p:spPr>
          <a:xfrm>
            <a:off x="922042" y="1410997"/>
            <a:ext cx="10302549" cy="4702928"/>
          </a:xfrm>
          <a:prstGeom prst="rect">
            <a:avLst/>
          </a:prstGeom>
        </p:spPr>
      </p:pic>
    </p:spTree>
    <p:extLst>
      <p:ext uri="{BB962C8B-B14F-4D97-AF65-F5344CB8AC3E}">
        <p14:creationId xmlns:p14="http://schemas.microsoft.com/office/powerpoint/2010/main" val="324243472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lstStyle/>
          <a:p>
            <a:r>
              <a:rPr lang="ja-JP" altLang="ja-JP" dirty="0"/>
              <a:t>著作権</a:t>
            </a:r>
            <a:endParaRPr lang="en-US" altLang="ja-JP" dirty="0"/>
          </a:p>
          <a:p>
            <a:pPr lvl="1"/>
            <a:r>
              <a:rPr lang="ja-JP" altLang="ja-JP" b="1" dirty="0"/>
              <a:t>著作権法</a:t>
            </a:r>
            <a:r>
              <a:rPr lang="ja-JP" altLang="ja-JP" dirty="0"/>
              <a:t>によって保護</a:t>
            </a:r>
            <a:endParaRPr lang="en-US" altLang="ja-JP" dirty="0"/>
          </a:p>
          <a:p>
            <a:pPr lvl="1"/>
            <a:r>
              <a:rPr lang="ja-JP" altLang="ja-JP" b="1" dirty="0"/>
              <a:t>著作物</a:t>
            </a:r>
            <a:r>
              <a:rPr lang="ja-JP" altLang="ja-JP" dirty="0"/>
              <a:t>が作られたときに自動的に発生</a:t>
            </a:r>
            <a:endParaRPr lang="en-US" altLang="ja-JP" dirty="0"/>
          </a:p>
          <a:p>
            <a:pPr lvl="1"/>
            <a:r>
              <a:rPr lang="ja-JP" altLang="ja-JP" dirty="0"/>
              <a:t>日本では基本的に著作者の死後</a:t>
            </a:r>
            <a:r>
              <a:rPr lang="en-US" altLang="ja-JP" dirty="0"/>
              <a:t>70</a:t>
            </a:r>
            <a:r>
              <a:rPr lang="ja-JP" altLang="ja-JP" dirty="0"/>
              <a:t>年まで</a:t>
            </a:r>
            <a:endParaRPr lang="en-US" altLang="ja-JP" dirty="0"/>
          </a:p>
          <a:p>
            <a:r>
              <a:rPr lang="ja-JP" altLang="en-US" dirty="0"/>
              <a:t>著作物の使用</a:t>
            </a:r>
            <a:endParaRPr lang="en-US" altLang="ja-JP" dirty="0"/>
          </a:p>
          <a:p>
            <a:pPr lvl="1"/>
            <a:r>
              <a:rPr lang="ja-JP" altLang="ja-JP" dirty="0"/>
              <a:t>著作物を無断で使用すると罰則の対象</a:t>
            </a:r>
            <a:endParaRPr lang="en-US" altLang="ja-JP" dirty="0"/>
          </a:p>
          <a:p>
            <a:pPr lvl="1"/>
            <a:r>
              <a:rPr lang="ja-JP" altLang="ja-JP" dirty="0"/>
              <a:t>著作者から許諾を得</a:t>
            </a:r>
            <a:r>
              <a:rPr lang="ja-JP" altLang="en-US" dirty="0"/>
              <a:t>る</a:t>
            </a:r>
            <a:endParaRPr lang="en-US" altLang="ja-JP" dirty="0"/>
          </a:p>
        </p:txBody>
      </p:sp>
      <p:sp>
        <p:nvSpPr>
          <p:cNvPr id="2" name="タイトル 1"/>
          <p:cNvSpPr>
            <a:spLocks noGrp="1"/>
          </p:cNvSpPr>
          <p:nvPr>
            <p:ph type="title"/>
          </p:nvPr>
        </p:nvSpPr>
        <p:spPr/>
        <p:txBody>
          <a:bodyPr/>
          <a:lstStyle/>
          <a:p>
            <a:r>
              <a:rPr lang="en-US" altLang="ja-JP" dirty="0"/>
              <a:t>2</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76</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a:t>06</a:t>
            </a:r>
            <a:r>
              <a:rPr lang="ja-JP" altLang="en-US" dirty="0"/>
              <a:t> 知的財産</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dirty="0"/>
              <a:t>p12</a:t>
            </a:r>
            <a:endParaRPr lang="ja-JP" altLang="en-US" dirty="0"/>
          </a:p>
        </p:txBody>
      </p:sp>
      <p:sp>
        <p:nvSpPr>
          <p:cNvPr id="7" name="テキスト プレースホルダー 6"/>
          <p:cNvSpPr>
            <a:spLocks noGrp="1"/>
          </p:cNvSpPr>
          <p:nvPr>
            <p:ph type="body" sz="quarter" idx="15"/>
          </p:nvPr>
        </p:nvSpPr>
        <p:spPr/>
        <p:txBody>
          <a:bodyPr/>
          <a:lstStyle/>
          <a:p>
            <a:r>
              <a:rPr lang="ja-JP" altLang="en-US" dirty="0"/>
              <a:t>著作権</a:t>
            </a:r>
          </a:p>
        </p:txBody>
      </p:sp>
      <p:sp>
        <p:nvSpPr>
          <p:cNvPr id="8" name="角丸四角形吹き出し 7"/>
          <p:cNvSpPr/>
          <p:nvPr/>
        </p:nvSpPr>
        <p:spPr>
          <a:xfrm>
            <a:off x="7885216" y="1498350"/>
            <a:ext cx="4106686" cy="3251779"/>
          </a:xfrm>
          <a:prstGeom prst="wedgeRoundRectCallout">
            <a:avLst>
              <a:gd name="adj1" fmla="val 15048"/>
              <a:gd name="adj2" fmla="val 59074"/>
              <a:gd name="adj3" fmla="val 16667"/>
            </a:avLst>
          </a:prstGeom>
          <a:solidFill>
            <a:schemeClr val="bg1"/>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ja-JP" altLang="en-US" sz="2800" dirty="0">
                <a:solidFill>
                  <a:schemeClr val="tx1"/>
                </a:solidFill>
                <a:latin typeface="UD デジタル 教科書体 N-R" panose="02020400000000000000" pitchFamily="17" charset="-128"/>
                <a:ea typeface="UD デジタル 教科書体 N-R" panose="02020400000000000000" pitchFamily="17" charset="-128"/>
              </a:rPr>
              <a:t>著作権法は，表現する行為を保護して文化的活動を促進することにより，豊かな社会を築くための法律です</a:t>
            </a:r>
            <a:endParaRPr kumimoji="1" lang="ja-JP" altLang="en-US" sz="2800" dirty="0">
              <a:solidFill>
                <a:schemeClr val="tx1"/>
              </a:solidFill>
              <a:latin typeface="UD デジタル 教科書体 N-R" panose="02020400000000000000" pitchFamily="17" charset="-128"/>
              <a:ea typeface="UD デジタル 教科書体 N-R" panose="02020400000000000000" pitchFamily="17" charset="-128"/>
            </a:endParaRPr>
          </a:p>
        </p:txBody>
      </p:sp>
      <p:grpSp>
        <p:nvGrpSpPr>
          <p:cNvPr id="9" name="グループ化 8"/>
          <p:cNvGrpSpPr/>
          <p:nvPr/>
        </p:nvGrpSpPr>
        <p:grpSpPr>
          <a:xfrm>
            <a:off x="9448800" y="5078189"/>
            <a:ext cx="2182699" cy="1761488"/>
            <a:chOff x="7256952" y="3543796"/>
            <a:chExt cx="3132572" cy="2528058"/>
          </a:xfrm>
        </p:grpSpPr>
        <p:pic>
          <p:nvPicPr>
            <p:cNvPr id="10" name="図 9"/>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861466" y="3543796"/>
              <a:ext cx="2528058" cy="2528058"/>
            </a:xfrm>
            <a:prstGeom prst="rect">
              <a:avLst/>
            </a:prstGeom>
          </p:spPr>
        </p:pic>
        <p:pic>
          <p:nvPicPr>
            <p:cNvPr id="11" name="図 10"/>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154228">
              <a:off x="7256952" y="3859481"/>
              <a:ext cx="1209027" cy="1209027"/>
            </a:xfrm>
            <a:prstGeom prst="rect">
              <a:avLst/>
            </a:prstGeom>
          </p:spPr>
        </p:pic>
      </p:grpSp>
    </p:spTree>
    <p:extLst>
      <p:ext uri="{BB962C8B-B14F-4D97-AF65-F5344CB8AC3E}">
        <p14:creationId xmlns:p14="http://schemas.microsoft.com/office/powerpoint/2010/main" val="383054982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lstStyle/>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p:txBody>
      </p:sp>
      <p:sp>
        <p:nvSpPr>
          <p:cNvPr id="2" name="タイトル 1"/>
          <p:cNvSpPr>
            <a:spLocks noGrp="1"/>
          </p:cNvSpPr>
          <p:nvPr>
            <p:ph type="title"/>
          </p:nvPr>
        </p:nvSpPr>
        <p:spPr/>
        <p:txBody>
          <a:bodyPr/>
          <a:lstStyle/>
          <a:p>
            <a:r>
              <a:rPr lang="en-US" altLang="ja-JP" dirty="0"/>
              <a:t>2</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77</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a:t>06</a:t>
            </a:r>
            <a:r>
              <a:rPr lang="ja-JP" altLang="en-US" dirty="0"/>
              <a:t> 知的財産</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dirty="0"/>
              <a:t>p12</a:t>
            </a:r>
            <a:endParaRPr lang="ja-JP" altLang="en-US" dirty="0"/>
          </a:p>
        </p:txBody>
      </p:sp>
      <p:sp>
        <p:nvSpPr>
          <p:cNvPr id="7" name="テキスト プレースホルダー 6"/>
          <p:cNvSpPr>
            <a:spLocks noGrp="1"/>
          </p:cNvSpPr>
          <p:nvPr>
            <p:ph type="body" sz="quarter" idx="15"/>
          </p:nvPr>
        </p:nvSpPr>
        <p:spPr/>
        <p:txBody>
          <a:bodyPr/>
          <a:lstStyle/>
          <a:p>
            <a:r>
              <a:rPr lang="ja-JP" altLang="en-US" dirty="0"/>
              <a:t>著作権</a:t>
            </a:r>
          </a:p>
        </p:txBody>
      </p:sp>
      <p:sp>
        <p:nvSpPr>
          <p:cNvPr id="16" name="テキスト ボックス 15">
            <a:extLst>
              <a:ext uri="{FF2B5EF4-FFF2-40B4-BE49-F238E27FC236}">
                <a16:creationId xmlns:a16="http://schemas.microsoft.com/office/drawing/2014/main" xmlns="" id="{46ADFDDA-2CDC-4559-8BB7-DC403BA6B7D6}"/>
              </a:ext>
            </a:extLst>
          </p:cNvPr>
          <p:cNvSpPr txBox="1"/>
          <p:nvPr/>
        </p:nvSpPr>
        <p:spPr>
          <a:xfrm>
            <a:off x="644055" y="5950288"/>
            <a:ext cx="8599335" cy="542584"/>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ja-JP" sz="3200" b="1"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rPr>
              <a:t>▲図</a:t>
            </a:r>
            <a:r>
              <a:rPr kumimoji="1" lang="en-US" altLang="ja-JP" sz="3200" b="1"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rPr>
              <a:t>2 </a:t>
            </a:r>
            <a:r>
              <a:rPr kumimoji="1" lang="ja-JP" altLang="ja-JP" sz="3200" b="1"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rPr>
              <a:t>著作権は作者と作品を守る権利</a:t>
            </a:r>
            <a:endParaRPr kumimoji="1" lang="ja-JP" altLang="ja-JP" sz="3200" b="0"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endParaRPr>
          </a:p>
        </p:txBody>
      </p:sp>
      <p:pic>
        <p:nvPicPr>
          <p:cNvPr id="10" name="図 9"/>
          <p:cNvPicPr>
            <a:picLocks noChangeAspect="1"/>
          </p:cNvPicPr>
          <p:nvPr/>
        </p:nvPicPr>
        <p:blipFill>
          <a:blip r:embed="rId2"/>
          <a:stretch>
            <a:fillRect/>
          </a:stretch>
        </p:blipFill>
        <p:spPr>
          <a:xfrm>
            <a:off x="230257" y="1614020"/>
            <a:ext cx="11865937" cy="3564874"/>
          </a:xfrm>
          <a:prstGeom prst="rect">
            <a:avLst/>
          </a:prstGeom>
        </p:spPr>
      </p:pic>
    </p:spTree>
    <p:extLst>
      <p:ext uri="{BB962C8B-B14F-4D97-AF65-F5344CB8AC3E}">
        <p14:creationId xmlns:p14="http://schemas.microsoft.com/office/powerpoint/2010/main" val="310343972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6"/>
          </p:nvPr>
        </p:nvSpPr>
        <p:spPr>
          <a:xfrm>
            <a:off x="168059" y="1606731"/>
            <a:ext cx="11818294" cy="4803432"/>
          </a:xfrm>
        </p:spPr>
        <p:txBody>
          <a:bodyPr/>
          <a:lstStyle/>
          <a:p>
            <a:r>
              <a:rPr lang="ja-JP" altLang="ja-JP" dirty="0" smtClean="0"/>
              <a:t>著作権</a:t>
            </a:r>
            <a:r>
              <a:rPr lang="ja-JP" altLang="ja-JP" dirty="0"/>
              <a:t>は，創作した人がアマチュアでも未成年者でも関係なく発生する。</a:t>
            </a:r>
          </a:p>
          <a:p>
            <a:endParaRPr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78</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情報社会　</a:t>
            </a:r>
            <a:r>
              <a:rPr lang="en-US" altLang="ja-JP" dirty="0"/>
              <a:t>06</a:t>
            </a:r>
            <a:r>
              <a:rPr lang="ja-JP" altLang="en-US" dirty="0"/>
              <a:t> 知的財産</a:t>
            </a:r>
          </a:p>
          <a:p>
            <a:endParaRPr lang="ja-JP" altLang="en-US" dirty="0"/>
          </a:p>
        </p:txBody>
      </p:sp>
      <p:sp>
        <p:nvSpPr>
          <p:cNvPr id="12" name="テキスト プレースホルダー 11">
            <a:extLst>
              <a:ext uri="{FF2B5EF4-FFF2-40B4-BE49-F238E27FC236}">
                <a16:creationId xmlns:a16="http://schemas.microsoft.com/office/drawing/2014/main" xmlns="" id="{FD0865C6-D5A5-4765-A60A-7901090BFE48}"/>
              </a:ext>
            </a:extLst>
          </p:cNvPr>
          <p:cNvSpPr>
            <a:spLocks noGrp="1"/>
          </p:cNvSpPr>
          <p:nvPr>
            <p:ph type="body" sz="quarter" idx="14"/>
          </p:nvPr>
        </p:nvSpPr>
        <p:spPr/>
        <p:txBody>
          <a:bodyPr/>
          <a:lstStyle/>
          <a:p>
            <a:r>
              <a:rPr kumimoji="1" lang="en-US" altLang="ja-JP" dirty="0" smtClean="0"/>
              <a:t>p12</a:t>
            </a:r>
            <a:endParaRPr kumimoji="1" lang="ja-JP" altLang="en-US" dirty="0"/>
          </a:p>
        </p:txBody>
      </p:sp>
    </p:spTree>
    <p:extLst>
      <p:ext uri="{BB962C8B-B14F-4D97-AF65-F5344CB8AC3E}">
        <p14:creationId xmlns:p14="http://schemas.microsoft.com/office/powerpoint/2010/main" val="195626682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2</a:t>
            </a:r>
            <a:endParaRPr kumimoji="1" lang="ja-JP" altLang="en-US" dirty="0"/>
          </a:p>
        </p:txBody>
      </p:sp>
      <p:sp>
        <p:nvSpPr>
          <p:cNvPr id="3" name="コンテンツ プレースホルダー 2"/>
          <p:cNvSpPr>
            <a:spLocks noGrp="1"/>
          </p:cNvSpPr>
          <p:nvPr>
            <p:ph idx="4294967295"/>
          </p:nvPr>
        </p:nvSpPr>
        <p:spPr>
          <a:xfrm>
            <a:off x="373731" y="1380833"/>
            <a:ext cx="11460480" cy="542307"/>
          </a:xfrm>
        </p:spPr>
        <p:txBody>
          <a:bodyPr>
            <a:normAutofit/>
          </a:bodyPr>
          <a:lstStyle/>
          <a:p>
            <a:r>
              <a:rPr lang="en-US" altLang="ja-JP" sz="2400" b="1" dirty="0" smtClean="0"/>
              <a:t>▼</a:t>
            </a:r>
            <a:r>
              <a:rPr lang="ja-JP" altLang="en-US" sz="2400" b="1" dirty="0"/>
              <a:t>表</a:t>
            </a:r>
            <a:r>
              <a:rPr lang="en-US" altLang="ja-JP" sz="2400" b="1" dirty="0" smtClean="0"/>
              <a:t>1 </a:t>
            </a:r>
            <a:r>
              <a:rPr lang="ja-JP" altLang="en-US" sz="2400" b="1" dirty="0" smtClean="0"/>
              <a:t>著作者</a:t>
            </a:r>
            <a:r>
              <a:rPr lang="ja-JP" altLang="en-US" sz="2400" b="1" dirty="0"/>
              <a:t>の権利</a:t>
            </a:r>
            <a:endParaRPr lang="en-US" altLang="ja-JP" sz="2400" b="1" dirty="0"/>
          </a:p>
          <a:p>
            <a:endParaRPr lang="en-US" altLang="ja-JP" sz="2400" b="1" dirty="0"/>
          </a:p>
          <a:p>
            <a:endParaRPr lang="en-US" altLang="ja-JP" b="1" dirty="0"/>
          </a:p>
          <a:p>
            <a:endParaRPr lang="en-US" altLang="ja-JP" b="1" dirty="0"/>
          </a:p>
          <a:p>
            <a:endParaRPr lang="en-US" altLang="ja-JP" b="1" dirty="0"/>
          </a:p>
          <a:p>
            <a:endParaRPr lang="en-US" altLang="ja-JP" b="1" dirty="0"/>
          </a:p>
          <a:p>
            <a:endParaRPr lang="en-US" altLang="ja-JP" b="1" dirty="0"/>
          </a:p>
          <a:p>
            <a:endParaRPr lang="en-US" altLang="ja-JP" b="1"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79</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a:t>06</a:t>
            </a:r>
            <a:r>
              <a:rPr lang="ja-JP" altLang="en-US" dirty="0"/>
              <a:t> 知的財産</a:t>
            </a:r>
          </a:p>
          <a:p>
            <a:endParaRPr kumimoji="1" lang="ja-JP" altLang="en-US" dirty="0"/>
          </a:p>
        </p:txBody>
      </p:sp>
      <p:sp>
        <p:nvSpPr>
          <p:cNvPr id="6" name="テキスト プレースホルダー 5"/>
          <p:cNvSpPr>
            <a:spLocks noGrp="1"/>
          </p:cNvSpPr>
          <p:nvPr>
            <p:ph type="body" sz="quarter" idx="14"/>
          </p:nvPr>
        </p:nvSpPr>
        <p:spPr/>
        <p:txBody>
          <a:bodyPr/>
          <a:lstStyle/>
          <a:p>
            <a:r>
              <a:rPr kumimoji="1" lang="en-US" altLang="ja-JP" dirty="0"/>
              <a:t>p13</a:t>
            </a:r>
            <a:endParaRPr kumimoji="1" lang="ja-JP" altLang="en-US" dirty="0"/>
          </a:p>
        </p:txBody>
      </p:sp>
      <p:sp>
        <p:nvSpPr>
          <p:cNvPr id="7" name="テキスト プレースホルダー 6"/>
          <p:cNvSpPr>
            <a:spLocks noGrp="1"/>
          </p:cNvSpPr>
          <p:nvPr>
            <p:ph type="body" sz="quarter" idx="15"/>
          </p:nvPr>
        </p:nvSpPr>
        <p:spPr/>
        <p:txBody>
          <a:bodyPr/>
          <a:lstStyle/>
          <a:p>
            <a:r>
              <a:rPr lang="ja-JP" altLang="en-US" dirty="0"/>
              <a:t>著作権</a:t>
            </a:r>
          </a:p>
        </p:txBody>
      </p:sp>
      <p:graphicFrame>
        <p:nvGraphicFramePr>
          <p:cNvPr id="8" name="表 7"/>
          <p:cNvGraphicFramePr>
            <a:graphicFrameLocks noGrp="1"/>
          </p:cNvGraphicFramePr>
          <p:nvPr>
            <p:extLst>
              <p:ext uri="{D42A27DB-BD31-4B8C-83A1-F6EECF244321}">
                <p14:modId xmlns:p14="http://schemas.microsoft.com/office/powerpoint/2010/main" val="1412606548"/>
              </p:ext>
            </p:extLst>
          </p:nvPr>
        </p:nvGraphicFramePr>
        <p:xfrm>
          <a:off x="111748" y="1849783"/>
          <a:ext cx="11984446" cy="4656033"/>
        </p:xfrm>
        <a:graphic>
          <a:graphicData uri="http://schemas.openxmlformats.org/drawingml/2006/table">
            <a:tbl>
              <a:tblPr firstRow="1" firstCol="1" bandRow="1">
                <a:tableStyleId>{5C22544A-7EE6-4342-B048-85BDC9FD1C3A}</a:tableStyleId>
              </a:tblPr>
              <a:tblGrid>
                <a:gridCol w="2119086">
                  <a:extLst>
                    <a:ext uri="{9D8B030D-6E8A-4147-A177-3AD203B41FA5}">
                      <a16:colId xmlns:a16="http://schemas.microsoft.com/office/drawing/2014/main" xmlns="" val="2171507740"/>
                    </a:ext>
                  </a:extLst>
                </a:gridCol>
                <a:gridCol w="1897017">
                  <a:extLst>
                    <a:ext uri="{9D8B030D-6E8A-4147-A177-3AD203B41FA5}">
                      <a16:colId xmlns:a16="http://schemas.microsoft.com/office/drawing/2014/main" xmlns="" val="3180306070"/>
                    </a:ext>
                  </a:extLst>
                </a:gridCol>
                <a:gridCol w="1441269">
                  <a:extLst>
                    <a:ext uri="{9D8B030D-6E8A-4147-A177-3AD203B41FA5}">
                      <a16:colId xmlns:a16="http://schemas.microsoft.com/office/drawing/2014/main" xmlns="" val="2993528184"/>
                    </a:ext>
                  </a:extLst>
                </a:gridCol>
                <a:gridCol w="6527074">
                  <a:extLst>
                    <a:ext uri="{9D8B030D-6E8A-4147-A177-3AD203B41FA5}">
                      <a16:colId xmlns:a16="http://schemas.microsoft.com/office/drawing/2014/main" xmlns="" val="1653531842"/>
                    </a:ext>
                  </a:extLst>
                </a:gridCol>
              </a:tblGrid>
              <a:tr h="363416">
                <a:tc>
                  <a:txBody>
                    <a:bodyPr/>
                    <a:lstStyle/>
                    <a:p>
                      <a:pPr marR="1905" algn="ctr">
                        <a:lnSpc>
                          <a:spcPct val="107000"/>
                        </a:lnSpc>
                        <a:spcAft>
                          <a:spcPts val="0"/>
                        </a:spcAft>
                      </a:pPr>
                      <a:r>
                        <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rPr>
                        <a:t>名称</a:t>
                      </a:r>
                      <a:endPar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6985" marB="0">
                    <a:solidFill>
                      <a:srgbClr val="C2D2EC"/>
                    </a:solidFill>
                  </a:tcPr>
                </a:tc>
                <a:tc>
                  <a:txBody>
                    <a:bodyPr/>
                    <a:lstStyle/>
                    <a:p>
                      <a:pPr algn="ctr">
                        <a:lnSpc>
                          <a:spcPct val="107000"/>
                        </a:lnSpc>
                        <a:spcAft>
                          <a:spcPts val="0"/>
                        </a:spcAft>
                      </a:pPr>
                      <a:r>
                        <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rPr>
                        <a:t>著作権の種類</a:t>
                      </a:r>
                      <a:endPar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6985" marB="0">
                    <a:solidFill>
                      <a:srgbClr val="C2D2EC"/>
                    </a:solidFill>
                  </a:tcPr>
                </a:tc>
                <a:tc>
                  <a:txBody>
                    <a:bodyPr/>
                    <a:lstStyle/>
                    <a:p>
                      <a:pPr marL="144145" algn="l">
                        <a:lnSpc>
                          <a:spcPct val="107000"/>
                        </a:lnSpc>
                        <a:spcAft>
                          <a:spcPts val="0"/>
                        </a:spcAft>
                      </a:pPr>
                      <a:r>
                        <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rPr>
                        <a:t>著作権法</a:t>
                      </a:r>
                      <a:endPar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6985" marB="0">
                    <a:solidFill>
                      <a:srgbClr val="C2D2EC"/>
                    </a:solidFill>
                  </a:tcPr>
                </a:tc>
                <a:tc>
                  <a:txBody>
                    <a:bodyPr/>
                    <a:lstStyle/>
                    <a:p>
                      <a:pPr marL="1905" algn="ctr">
                        <a:lnSpc>
                          <a:spcPct val="107000"/>
                        </a:lnSpc>
                        <a:spcAft>
                          <a:spcPts val="0"/>
                        </a:spcAft>
                      </a:pPr>
                      <a:r>
                        <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rPr>
                        <a:t>権利の概要</a:t>
                      </a:r>
                      <a:endPar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6985" marB="0">
                    <a:solidFill>
                      <a:srgbClr val="C2D2EC"/>
                    </a:solidFill>
                  </a:tcPr>
                </a:tc>
                <a:extLst>
                  <a:ext uri="{0D108BD9-81ED-4DB2-BD59-A6C34878D82A}">
                    <a16:rowId xmlns:a16="http://schemas.microsoft.com/office/drawing/2014/main" xmlns="" val="2944253597"/>
                  </a:ext>
                </a:extLst>
              </a:tr>
              <a:tr h="363416">
                <a:tc rowSpan="3">
                  <a:txBody>
                    <a:bodyPr/>
                    <a:lstStyle/>
                    <a:p>
                      <a:pPr algn="l">
                        <a:lnSpc>
                          <a:spcPct val="107000"/>
                        </a:lnSpc>
                        <a:spcAft>
                          <a:spcPts val="0"/>
                        </a:spcAft>
                      </a:pPr>
                      <a:r>
                        <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rPr>
                        <a:t>著作者人格権</a:t>
                      </a:r>
                      <a:endPar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6985" marB="0">
                    <a:solidFill>
                      <a:srgbClr val="F6F9FC"/>
                    </a:solidFill>
                  </a:tcPr>
                </a:tc>
                <a:tc>
                  <a:txBody>
                    <a:bodyPr/>
                    <a:lstStyle/>
                    <a:p>
                      <a:pPr algn="l">
                        <a:lnSpc>
                          <a:spcPct val="107000"/>
                        </a:lnSpc>
                        <a:spcAft>
                          <a:spcPts val="0"/>
                        </a:spcAft>
                      </a:pPr>
                      <a:r>
                        <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rPr>
                        <a:t>公表権</a:t>
                      </a:r>
                      <a:endPar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6985" marB="0">
                    <a:solidFill>
                      <a:srgbClr val="F6F9FC"/>
                    </a:solidFill>
                  </a:tcPr>
                </a:tc>
                <a:tc>
                  <a:txBody>
                    <a:bodyPr/>
                    <a:lstStyle/>
                    <a:p>
                      <a:pPr algn="ctr">
                        <a:lnSpc>
                          <a:spcPct val="107000"/>
                        </a:lnSpc>
                        <a:spcAft>
                          <a:spcPts val="0"/>
                        </a:spcAft>
                      </a:pPr>
                      <a:r>
                        <a:rPr lang="en-US" sz="2000" kern="100" dirty="0">
                          <a:solidFill>
                            <a:schemeClr val="tx1"/>
                          </a:solidFill>
                          <a:effectLst/>
                          <a:latin typeface="UD デジタル 教科書体 N-R" panose="02020400000000000000" pitchFamily="17" charset="-128"/>
                          <a:ea typeface="UD デジタル 教科書体 N-R" panose="02020400000000000000" pitchFamily="17" charset="-128"/>
                        </a:rPr>
                        <a:t>18</a:t>
                      </a:r>
                      <a:r>
                        <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rPr>
                        <a:t>条</a:t>
                      </a:r>
                      <a:endPar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6985" marB="0">
                    <a:solidFill>
                      <a:srgbClr val="F6F9FC"/>
                    </a:solidFill>
                  </a:tcPr>
                </a:tc>
                <a:tc>
                  <a:txBody>
                    <a:bodyPr/>
                    <a:lstStyle/>
                    <a:p>
                      <a:pPr algn="l">
                        <a:lnSpc>
                          <a:spcPct val="107000"/>
                        </a:lnSpc>
                        <a:spcAft>
                          <a:spcPts val="0"/>
                        </a:spcAft>
                      </a:pPr>
                      <a:r>
                        <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rPr>
                        <a:t>著作物を公表する権利</a:t>
                      </a:r>
                      <a:endPar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6985" marB="0">
                    <a:solidFill>
                      <a:srgbClr val="F6F9FC"/>
                    </a:solidFill>
                  </a:tcPr>
                </a:tc>
                <a:extLst>
                  <a:ext uri="{0D108BD9-81ED-4DB2-BD59-A6C34878D82A}">
                    <a16:rowId xmlns:a16="http://schemas.microsoft.com/office/drawing/2014/main" xmlns="" val="3040570931"/>
                  </a:ext>
                </a:extLst>
              </a:tr>
              <a:tr h="330909">
                <a:tc vMerge="1">
                  <a:txBody>
                    <a:bodyPr/>
                    <a:lstStyle/>
                    <a:p>
                      <a:endParaRPr kumimoji="1" lang="ja-JP" altLang="en-US"/>
                    </a:p>
                  </a:txBody>
                  <a:tcPr/>
                </a:tc>
                <a:tc>
                  <a:txBody>
                    <a:bodyPr/>
                    <a:lstStyle/>
                    <a:p>
                      <a:pPr algn="l">
                        <a:lnSpc>
                          <a:spcPct val="107000"/>
                        </a:lnSpc>
                        <a:spcAft>
                          <a:spcPts val="0"/>
                        </a:spcAft>
                      </a:pPr>
                      <a:r>
                        <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rPr>
                        <a:t>氏名表示権</a:t>
                      </a:r>
                      <a:endPar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6985" marB="0">
                    <a:solidFill>
                      <a:srgbClr val="C2D2EC"/>
                    </a:solidFill>
                  </a:tcPr>
                </a:tc>
                <a:tc>
                  <a:txBody>
                    <a:bodyPr/>
                    <a:lstStyle/>
                    <a:p>
                      <a:pPr algn="ctr">
                        <a:lnSpc>
                          <a:spcPct val="107000"/>
                        </a:lnSpc>
                        <a:spcAft>
                          <a:spcPts val="0"/>
                        </a:spcAft>
                      </a:pPr>
                      <a:r>
                        <a:rPr lang="en-US" sz="2000" kern="100" dirty="0">
                          <a:solidFill>
                            <a:schemeClr val="tx1"/>
                          </a:solidFill>
                          <a:effectLst/>
                          <a:latin typeface="UD デジタル 教科書体 N-R" panose="02020400000000000000" pitchFamily="17" charset="-128"/>
                          <a:ea typeface="UD デジタル 教科書体 N-R" panose="02020400000000000000" pitchFamily="17" charset="-128"/>
                        </a:rPr>
                        <a:t>19</a:t>
                      </a:r>
                      <a:r>
                        <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rPr>
                        <a:t>条</a:t>
                      </a:r>
                      <a:endPar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6985" marB="0">
                    <a:solidFill>
                      <a:srgbClr val="C2D2EC"/>
                    </a:solidFill>
                  </a:tcPr>
                </a:tc>
                <a:tc>
                  <a:txBody>
                    <a:bodyPr/>
                    <a:lstStyle/>
                    <a:p>
                      <a:pPr algn="l">
                        <a:lnSpc>
                          <a:spcPct val="107000"/>
                        </a:lnSpc>
                        <a:spcAft>
                          <a:spcPts val="0"/>
                        </a:spcAft>
                      </a:pPr>
                      <a:r>
                        <a:rPr lang="ja-JP" sz="2000" kern="100" spc="-150" dirty="0">
                          <a:solidFill>
                            <a:schemeClr val="tx1"/>
                          </a:solidFill>
                          <a:effectLst/>
                          <a:latin typeface="UD デジタル 教科書体 N-R" panose="02020400000000000000" pitchFamily="17" charset="-128"/>
                          <a:ea typeface="UD デジタル 教科書体 N-R" panose="02020400000000000000" pitchFamily="17" charset="-128"/>
                        </a:rPr>
                        <a:t>著作物を公表する際に氏名を表示するか否かを決める権利</a:t>
                      </a:r>
                      <a:endParaRPr lang="ja-JP" sz="2000" kern="100" spc="-15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6985" marB="0">
                    <a:solidFill>
                      <a:srgbClr val="C2D2EC"/>
                    </a:solidFill>
                  </a:tcPr>
                </a:tc>
                <a:extLst>
                  <a:ext uri="{0D108BD9-81ED-4DB2-BD59-A6C34878D82A}">
                    <a16:rowId xmlns:a16="http://schemas.microsoft.com/office/drawing/2014/main" xmlns="" val="296330266"/>
                  </a:ext>
                </a:extLst>
              </a:tr>
              <a:tr h="363416">
                <a:tc vMerge="1">
                  <a:txBody>
                    <a:bodyPr/>
                    <a:lstStyle/>
                    <a:p>
                      <a:endParaRPr kumimoji="1" lang="ja-JP" altLang="en-US"/>
                    </a:p>
                  </a:txBody>
                  <a:tcPr/>
                </a:tc>
                <a:tc>
                  <a:txBody>
                    <a:bodyPr/>
                    <a:lstStyle/>
                    <a:p>
                      <a:pPr algn="l">
                        <a:lnSpc>
                          <a:spcPct val="107000"/>
                        </a:lnSpc>
                        <a:spcAft>
                          <a:spcPts val="0"/>
                        </a:spcAft>
                      </a:pPr>
                      <a:r>
                        <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rPr>
                        <a:t>同一性保持権</a:t>
                      </a:r>
                      <a:endPar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6985" marB="0">
                    <a:solidFill>
                      <a:srgbClr val="F6F9FC"/>
                    </a:solidFill>
                  </a:tcPr>
                </a:tc>
                <a:tc>
                  <a:txBody>
                    <a:bodyPr/>
                    <a:lstStyle/>
                    <a:p>
                      <a:pPr algn="ctr">
                        <a:lnSpc>
                          <a:spcPct val="107000"/>
                        </a:lnSpc>
                        <a:spcAft>
                          <a:spcPts val="0"/>
                        </a:spcAft>
                      </a:pPr>
                      <a:r>
                        <a:rPr lang="en-US" sz="2000" kern="100" dirty="0">
                          <a:solidFill>
                            <a:schemeClr val="tx1"/>
                          </a:solidFill>
                          <a:effectLst/>
                          <a:latin typeface="UD デジタル 教科書体 N-R" panose="02020400000000000000" pitchFamily="17" charset="-128"/>
                          <a:ea typeface="UD デジタル 教科書体 N-R" panose="02020400000000000000" pitchFamily="17" charset="-128"/>
                        </a:rPr>
                        <a:t>20</a:t>
                      </a:r>
                      <a:r>
                        <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rPr>
                        <a:t>条</a:t>
                      </a:r>
                      <a:endPar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6985" marB="0">
                    <a:solidFill>
                      <a:srgbClr val="F6F9FC"/>
                    </a:solidFill>
                  </a:tcPr>
                </a:tc>
                <a:tc>
                  <a:txBody>
                    <a:bodyPr/>
                    <a:lstStyle/>
                    <a:p>
                      <a:pPr algn="l">
                        <a:lnSpc>
                          <a:spcPct val="107000"/>
                        </a:lnSpc>
                        <a:spcAft>
                          <a:spcPts val="0"/>
                        </a:spcAft>
                      </a:pPr>
                      <a:r>
                        <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rPr>
                        <a:t>著作物の内容を改変されない権利</a:t>
                      </a:r>
                      <a:endPar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6985" marB="0">
                    <a:solidFill>
                      <a:srgbClr val="F6F9FC"/>
                    </a:solidFill>
                  </a:tcPr>
                </a:tc>
                <a:extLst>
                  <a:ext uri="{0D108BD9-81ED-4DB2-BD59-A6C34878D82A}">
                    <a16:rowId xmlns:a16="http://schemas.microsoft.com/office/drawing/2014/main" xmlns="" val="1464314317"/>
                  </a:ext>
                </a:extLst>
              </a:tr>
              <a:tr h="363416">
                <a:tc rowSpan="8">
                  <a:txBody>
                    <a:bodyPr/>
                    <a:lstStyle/>
                    <a:p>
                      <a:pPr algn="just">
                        <a:lnSpc>
                          <a:spcPct val="107000"/>
                        </a:lnSpc>
                        <a:spcAft>
                          <a:spcPts val="0"/>
                        </a:spcAft>
                      </a:pPr>
                      <a:r>
                        <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rPr>
                        <a:t>著作権（財産権）</a:t>
                      </a:r>
                      <a:endPar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6985" marB="0">
                    <a:solidFill>
                      <a:srgbClr val="C2D2EC"/>
                    </a:solidFill>
                  </a:tcPr>
                </a:tc>
                <a:tc>
                  <a:txBody>
                    <a:bodyPr/>
                    <a:lstStyle/>
                    <a:p>
                      <a:pPr algn="l">
                        <a:lnSpc>
                          <a:spcPct val="107000"/>
                        </a:lnSpc>
                        <a:spcAft>
                          <a:spcPts val="0"/>
                        </a:spcAft>
                      </a:pPr>
                      <a:r>
                        <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rPr>
                        <a:t>複製権</a:t>
                      </a:r>
                      <a:endPar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6985" marB="0">
                    <a:solidFill>
                      <a:srgbClr val="C2D2EC"/>
                    </a:solidFill>
                  </a:tcPr>
                </a:tc>
                <a:tc>
                  <a:txBody>
                    <a:bodyPr/>
                    <a:lstStyle/>
                    <a:p>
                      <a:pPr algn="ctr">
                        <a:lnSpc>
                          <a:spcPct val="107000"/>
                        </a:lnSpc>
                        <a:spcAft>
                          <a:spcPts val="0"/>
                        </a:spcAft>
                      </a:pPr>
                      <a:r>
                        <a:rPr lang="en-US" sz="2000" kern="100">
                          <a:solidFill>
                            <a:schemeClr val="tx1"/>
                          </a:solidFill>
                          <a:effectLst/>
                          <a:latin typeface="UD デジタル 教科書体 N-R" panose="02020400000000000000" pitchFamily="17" charset="-128"/>
                          <a:ea typeface="UD デジタル 教科書体 N-R" panose="02020400000000000000" pitchFamily="17" charset="-128"/>
                        </a:rPr>
                        <a:t>21</a:t>
                      </a:r>
                      <a:r>
                        <a:rPr lang="ja-JP" sz="2000" kern="100">
                          <a:solidFill>
                            <a:schemeClr val="tx1"/>
                          </a:solidFill>
                          <a:effectLst/>
                          <a:latin typeface="UD デジタル 教科書体 N-R" panose="02020400000000000000" pitchFamily="17" charset="-128"/>
                          <a:ea typeface="UD デジタル 教科書体 N-R" panose="02020400000000000000" pitchFamily="17" charset="-128"/>
                        </a:rPr>
                        <a:t>条</a:t>
                      </a:r>
                      <a:endParaRPr lang="ja-JP" sz="2000" kern="10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6985" marB="0">
                    <a:solidFill>
                      <a:srgbClr val="C2D2EC"/>
                    </a:solidFill>
                  </a:tcPr>
                </a:tc>
                <a:tc>
                  <a:txBody>
                    <a:bodyPr/>
                    <a:lstStyle/>
                    <a:p>
                      <a:pPr algn="l">
                        <a:lnSpc>
                          <a:spcPct val="107000"/>
                        </a:lnSpc>
                        <a:spcAft>
                          <a:spcPts val="0"/>
                        </a:spcAft>
                      </a:pPr>
                      <a:r>
                        <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rPr>
                        <a:t>著作物を複製する権利</a:t>
                      </a:r>
                      <a:endPar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6985" marB="0">
                    <a:solidFill>
                      <a:srgbClr val="C2D2EC"/>
                    </a:solidFill>
                  </a:tcPr>
                </a:tc>
                <a:extLst>
                  <a:ext uri="{0D108BD9-81ED-4DB2-BD59-A6C34878D82A}">
                    <a16:rowId xmlns:a16="http://schemas.microsoft.com/office/drawing/2014/main" xmlns="" val="167338408"/>
                  </a:ext>
                </a:extLst>
              </a:tr>
              <a:tr h="688752">
                <a:tc vMerge="1">
                  <a:txBody>
                    <a:bodyPr/>
                    <a:lstStyle/>
                    <a:p>
                      <a:endParaRPr kumimoji="1" lang="ja-JP" altLang="en-US"/>
                    </a:p>
                  </a:txBody>
                  <a:tcPr/>
                </a:tc>
                <a:tc>
                  <a:txBody>
                    <a:bodyPr/>
                    <a:lstStyle/>
                    <a:p>
                      <a:pPr algn="l">
                        <a:lnSpc>
                          <a:spcPct val="107000"/>
                        </a:lnSpc>
                        <a:spcAft>
                          <a:spcPts val="0"/>
                        </a:spcAft>
                      </a:pPr>
                      <a:r>
                        <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rPr>
                        <a:t>上演権・演奏権・上映権</a:t>
                      </a:r>
                      <a:endPar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6985" marB="0">
                    <a:solidFill>
                      <a:srgbClr val="F6F9FC"/>
                    </a:solidFill>
                  </a:tcPr>
                </a:tc>
                <a:tc>
                  <a:txBody>
                    <a:bodyPr/>
                    <a:lstStyle/>
                    <a:p>
                      <a:pPr algn="ctr">
                        <a:lnSpc>
                          <a:spcPct val="107000"/>
                        </a:lnSpc>
                        <a:spcAft>
                          <a:spcPts val="0"/>
                        </a:spcAft>
                      </a:pPr>
                      <a:r>
                        <a:rPr lang="en-US" sz="2000" kern="100" dirty="0">
                          <a:solidFill>
                            <a:schemeClr val="tx1"/>
                          </a:solidFill>
                          <a:effectLst/>
                          <a:latin typeface="UD デジタル 教科書体 N-R" panose="02020400000000000000" pitchFamily="17" charset="-128"/>
                          <a:ea typeface="UD デジタル 教科書体 N-R" panose="02020400000000000000" pitchFamily="17" charset="-128"/>
                        </a:rPr>
                        <a:t>22</a:t>
                      </a:r>
                      <a:r>
                        <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rPr>
                        <a:t>条</a:t>
                      </a:r>
                      <a:endPar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6985" marB="0">
                    <a:solidFill>
                      <a:srgbClr val="F6F9FC"/>
                    </a:solidFill>
                  </a:tcPr>
                </a:tc>
                <a:tc>
                  <a:txBody>
                    <a:bodyPr/>
                    <a:lstStyle/>
                    <a:p>
                      <a:pPr algn="l">
                        <a:lnSpc>
                          <a:spcPct val="107000"/>
                        </a:lnSpc>
                        <a:spcAft>
                          <a:spcPts val="0"/>
                        </a:spcAft>
                      </a:pPr>
                      <a:r>
                        <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rPr>
                        <a:t>著作物を上演・演奏・上映する権利</a:t>
                      </a:r>
                      <a:endPar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6985" marB="0">
                    <a:solidFill>
                      <a:srgbClr val="F6F9FC"/>
                    </a:solidFill>
                  </a:tcPr>
                </a:tc>
                <a:extLst>
                  <a:ext uri="{0D108BD9-81ED-4DB2-BD59-A6C34878D82A}">
                    <a16:rowId xmlns:a16="http://schemas.microsoft.com/office/drawing/2014/main" xmlns="" val="2516369751"/>
                  </a:ext>
                </a:extLst>
              </a:tr>
              <a:tr h="363416">
                <a:tc vMerge="1">
                  <a:txBody>
                    <a:bodyPr/>
                    <a:lstStyle/>
                    <a:p>
                      <a:endParaRPr kumimoji="1" lang="ja-JP" altLang="en-US"/>
                    </a:p>
                  </a:txBody>
                  <a:tcPr/>
                </a:tc>
                <a:tc>
                  <a:txBody>
                    <a:bodyPr/>
                    <a:lstStyle/>
                    <a:p>
                      <a:pPr algn="l">
                        <a:lnSpc>
                          <a:spcPct val="107000"/>
                        </a:lnSpc>
                        <a:spcAft>
                          <a:spcPts val="0"/>
                        </a:spcAft>
                      </a:pPr>
                      <a:r>
                        <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rPr>
                        <a:t>公衆送信権</a:t>
                      </a:r>
                      <a:endPar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6985" marB="0">
                    <a:solidFill>
                      <a:srgbClr val="C2D2EC"/>
                    </a:solidFill>
                  </a:tcPr>
                </a:tc>
                <a:tc>
                  <a:txBody>
                    <a:bodyPr/>
                    <a:lstStyle/>
                    <a:p>
                      <a:pPr algn="ctr">
                        <a:lnSpc>
                          <a:spcPct val="107000"/>
                        </a:lnSpc>
                        <a:spcAft>
                          <a:spcPts val="0"/>
                        </a:spcAft>
                      </a:pPr>
                      <a:r>
                        <a:rPr lang="en-US" sz="2000" kern="100" dirty="0">
                          <a:solidFill>
                            <a:schemeClr val="tx1"/>
                          </a:solidFill>
                          <a:effectLst/>
                          <a:latin typeface="UD デジタル 教科書体 N-R" panose="02020400000000000000" pitchFamily="17" charset="-128"/>
                          <a:ea typeface="UD デジタル 教科書体 N-R" panose="02020400000000000000" pitchFamily="17" charset="-128"/>
                        </a:rPr>
                        <a:t>23</a:t>
                      </a:r>
                      <a:r>
                        <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rPr>
                        <a:t>条</a:t>
                      </a:r>
                      <a:endPar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6985" marB="0">
                    <a:solidFill>
                      <a:srgbClr val="C2D2EC"/>
                    </a:solidFill>
                  </a:tcPr>
                </a:tc>
                <a:tc>
                  <a:txBody>
                    <a:bodyPr/>
                    <a:lstStyle/>
                    <a:p>
                      <a:pPr algn="l">
                        <a:lnSpc>
                          <a:spcPct val="107000"/>
                        </a:lnSpc>
                        <a:spcAft>
                          <a:spcPts val="0"/>
                        </a:spcAft>
                      </a:pPr>
                      <a:r>
                        <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rPr>
                        <a:t>著作物を公衆に送信または送信可能にする権利</a:t>
                      </a:r>
                      <a:endPar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6985" marB="0">
                    <a:solidFill>
                      <a:srgbClr val="C2D2EC"/>
                    </a:solidFill>
                  </a:tcPr>
                </a:tc>
                <a:extLst>
                  <a:ext uri="{0D108BD9-81ED-4DB2-BD59-A6C34878D82A}">
                    <a16:rowId xmlns:a16="http://schemas.microsoft.com/office/drawing/2014/main" xmlns="" val="1293485205"/>
                  </a:ext>
                </a:extLst>
              </a:tr>
              <a:tr h="363416">
                <a:tc vMerge="1">
                  <a:txBody>
                    <a:bodyPr/>
                    <a:lstStyle/>
                    <a:p>
                      <a:endParaRPr kumimoji="1" lang="ja-JP" altLang="en-US"/>
                    </a:p>
                  </a:txBody>
                  <a:tcPr/>
                </a:tc>
                <a:tc>
                  <a:txBody>
                    <a:bodyPr/>
                    <a:lstStyle/>
                    <a:p>
                      <a:pPr algn="l">
                        <a:lnSpc>
                          <a:spcPct val="107000"/>
                        </a:lnSpc>
                        <a:spcAft>
                          <a:spcPts val="0"/>
                        </a:spcAft>
                      </a:pPr>
                      <a:r>
                        <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rPr>
                        <a:t>口述権</a:t>
                      </a:r>
                      <a:endPar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6985" marB="0">
                    <a:solidFill>
                      <a:srgbClr val="F6F9FC"/>
                    </a:solidFill>
                  </a:tcPr>
                </a:tc>
                <a:tc>
                  <a:txBody>
                    <a:bodyPr/>
                    <a:lstStyle/>
                    <a:p>
                      <a:pPr algn="ctr">
                        <a:lnSpc>
                          <a:spcPct val="107000"/>
                        </a:lnSpc>
                        <a:spcAft>
                          <a:spcPts val="0"/>
                        </a:spcAft>
                      </a:pPr>
                      <a:r>
                        <a:rPr lang="en-US" sz="2000" kern="100" dirty="0">
                          <a:solidFill>
                            <a:schemeClr val="tx1"/>
                          </a:solidFill>
                          <a:effectLst/>
                          <a:latin typeface="UD デジタル 教科書体 N-R" panose="02020400000000000000" pitchFamily="17" charset="-128"/>
                          <a:ea typeface="UD デジタル 教科書体 N-R" panose="02020400000000000000" pitchFamily="17" charset="-128"/>
                        </a:rPr>
                        <a:t>24</a:t>
                      </a:r>
                      <a:r>
                        <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rPr>
                        <a:t>条</a:t>
                      </a:r>
                      <a:endPar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6985" marB="0">
                    <a:solidFill>
                      <a:srgbClr val="F6F9FC"/>
                    </a:solidFill>
                  </a:tcPr>
                </a:tc>
                <a:tc>
                  <a:txBody>
                    <a:bodyPr/>
                    <a:lstStyle/>
                    <a:p>
                      <a:pPr algn="l">
                        <a:lnSpc>
                          <a:spcPct val="107000"/>
                        </a:lnSpc>
                        <a:spcAft>
                          <a:spcPts val="0"/>
                        </a:spcAft>
                      </a:pPr>
                      <a:r>
                        <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rPr>
                        <a:t>言語の著作物を口述する権利</a:t>
                      </a:r>
                      <a:endPar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6985" marB="0">
                    <a:solidFill>
                      <a:srgbClr val="F6F9FC"/>
                    </a:solidFill>
                  </a:tcPr>
                </a:tc>
                <a:extLst>
                  <a:ext uri="{0D108BD9-81ED-4DB2-BD59-A6C34878D82A}">
                    <a16:rowId xmlns:a16="http://schemas.microsoft.com/office/drawing/2014/main" xmlns="" val="3436457874"/>
                  </a:ext>
                </a:extLst>
              </a:tr>
              <a:tr h="363416">
                <a:tc vMerge="1">
                  <a:txBody>
                    <a:bodyPr/>
                    <a:lstStyle/>
                    <a:p>
                      <a:endParaRPr kumimoji="1" lang="ja-JP" altLang="en-US"/>
                    </a:p>
                  </a:txBody>
                  <a:tcPr/>
                </a:tc>
                <a:tc>
                  <a:txBody>
                    <a:bodyPr/>
                    <a:lstStyle/>
                    <a:p>
                      <a:pPr algn="l">
                        <a:lnSpc>
                          <a:spcPct val="107000"/>
                        </a:lnSpc>
                        <a:spcAft>
                          <a:spcPts val="0"/>
                        </a:spcAft>
                      </a:pPr>
                      <a:r>
                        <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rPr>
                        <a:t>展示権</a:t>
                      </a:r>
                      <a:endPar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6985" marB="0">
                    <a:solidFill>
                      <a:srgbClr val="C2D2EC"/>
                    </a:solidFill>
                  </a:tcPr>
                </a:tc>
                <a:tc>
                  <a:txBody>
                    <a:bodyPr/>
                    <a:lstStyle/>
                    <a:p>
                      <a:pPr algn="ctr">
                        <a:lnSpc>
                          <a:spcPct val="107000"/>
                        </a:lnSpc>
                        <a:spcAft>
                          <a:spcPts val="0"/>
                        </a:spcAft>
                      </a:pPr>
                      <a:r>
                        <a:rPr lang="en-US" sz="2000" kern="100" dirty="0">
                          <a:solidFill>
                            <a:schemeClr val="tx1"/>
                          </a:solidFill>
                          <a:effectLst/>
                          <a:latin typeface="UD デジタル 教科書体 N-R" panose="02020400000000000000" pitchFamily="17" charset="-128"/>
                          <a:ea typeface="UD デジタル 教科書体 N-R" panose="02020400000000000000" pitchFamily="17" charset="-128"/>
                        </a:rPr>
                        <a:t>25</a:t>
                      </a:r>
                      <a:r>
                        <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rPr>
                        <a:t>条</a:t>
                      </a:r>
                      <a:endPar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6985" marB="0">
                    <a:solidFill>
                      <a:srgbClr val="C2D2EC"/>
                    </a:solidFill>
                  </a:tcPr>
                </a:tc>
                <a:tc>
                  <a:txBody>
                    <a:bodyPr/>
                    <a:lstStyle/>
                    <a:p>
                      <a:pPr algn="l">
                        <a:lnSpc>
                          <a:spcPct val="107000"/>
                        </a:lnSpc>
                        <a:spcAft>
                          <a:spcPts val="0"/>
                        </a:spcAft>
                      </a:pPr>
                      <a:r>
                        <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rPr>
                        <a:t>美術の著作物を展示する権利</a:t>
                      </a:r>
                      <a:endPar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6985" marB="0">
                    <a:solidFill>
                      <a:srgbClr val="C2D2EC"/>
                    </a:solidFill>
                  </a:tcPr>
                </a:tc>
                <a:extLst>
                  <a:ext uri="{0D108BD9-81ED-4DB2-BD59-A6C34878D82A}">
                    <a16:rowId xmlns:a16="http://schemas.microsoft.com/office/drawing/2014/main" xmlns="" val="4259964711"/>
                  </a:ext>
                </a:extLst>
              </a:tr>
              <a:tr h="363416">
                <a:tc vMerge="1">
                  <a:txBody>
                    <a:bodyPr/>
                    <a:lstStyle/>
                    <a:p>
                      <a:endParaRPr kumimoji="1" lang="ja-JP" altLang="en-US"/>
                    </a:p>
                  </a:txBody>
                  <a:tcPr/>
                </a:tc>
                <a:tc>
                  <a:txBody>
                    <a:bodyPr/>
                    <a:lstStyle/>
                    <a:p>
                      <a:pPr algn="l">
                        <a:lnSpc>
                          <a:spcPct val="107000"/>
                        </a:lnSpc>
                        <a:spcAft>
                          <a:spcPts val="0"/>
                        </a:spcAft>
                      </a:pPr>
                      <a:r>
                        <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rPr>
                        <a:t>頒布権</a:t>
                      </a:r>
                      <a:endPar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6985" marB="0">
                    <a:solidFill>
                      <a:srgbClr val="F6F9FC"/>
                    </a:solidFill>
                  </a:tcPr>
                </a:tc>
                <a:tc>
                  <a:txBody>
                    <a:bodyPr/>
                    <a:lstStyle/>
                    <a:p>
                      <a:pPr algn="ctr">
                        <a:lnSpc>
                          <a:spcPct val="107000"/>
                        </a:lnSpc>
                        <a:spcAft>
                          <a:spcPts val="0"/>
                        </a:spcAft>
                      </a:pPr>
                      <a:r>
                        <a:rPr lang="en-US" sz="2000" kern="100" dirty="0">
                          <a:solidFill>
                            <a:schemeClr val="tx1"/>
                          </a:solidFill>
                          <a:effectLst/>
                          <a:latin typeface="UD デジタル 教科書体 N-R" panose="02020400000000000000" pitchFamily="17" charset="-128"/>
                          <a:ea typeface="UD デジタル 教科書体 N-R" panose="02020400000000000000" pitchFamily="17" charset="-128"/>
                        </a:rPr>
                        <a:t>26</a:t>
                      </a:r>
                      <a:r>
                        <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rPr>
                        <a:t>条</a:t>
                      </a:r>
                      <a:endPar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6985" marB="0">
                    <a:solidFill>
                      <a:srgbClr val="F6F9FC"/>
                    </a:solidFill>
                  </a:tcPr>
                </a:tc>
                <a:tc>
                  <a:txBody>
                    <a:bodyPr/>
                    <a:lstStyle/>
                    <a:p>
                      <a:pPr algn="l">
                        <a:lnSpc>
                          <a:spcPct val="107000"/>
                        </a:lnSpc>
                        <a:spcAft>
                          <a:spcPts val="0"/>
                        </a:spcAft>
                      </a:pPr>
                      <a:r>
                        <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rPr>
                        <a:t>映画の著作物を頒布する権利</a:t>
                      </a:r>
                      <a:endPar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6985" marB="0">
                    <a:solidFill>
                      <a:srgbClr val="F6F9FC"/>
                    </a:solidFill>
                  </a:tcPr>
                </a:tc>
                <a:extLst>
                  <a:ext uri="{0D108BD9-81ED-4DB2-BD59-A6C34878D82A}">
                    <a16:rowId xmlns:a16="http://schemas.microsoft.com/office/drawing/2014/main" xmlns="" val="1913215361"/>
                  </a:ext>
                </a:extLst>
              </a:tr>
              <a:tr h="363416">
                <a:tc vMerge="1">
                  <a:txBody>
                    <a:bodyPr/>
                    <a:lstStyle/>
                    <a:p>
                      <a:endParaRPr kumimoji="1" lang="ja-JP" altLang="en-US"/>
                    </a:p>
                  </a:txBody>
                  <a:tcPr/>
                </a:tc>
                <a:tc>
                  <a:txBody>
                    <a:bodyPr/>
                    <a:lstStyle/>
                    <a:p>
                      <a:pPr algn="l">
                        <a:lnSpc>
                          <a:spcPct val="107000"/>
                        </a:lnSpc>
                        <a:spcAft>
                          <a:spcPts val="0"/>
                        </a:spcAft>
                      </a:pPr>
                      <a:r>
                        <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rPr>
                        <a:t>譲渡権・貸与権</a:t>
                      </a:r>
                      <a:endPar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6985" marB="0">
                    <a:solidFill>
                      <a:srgbClr val="C2D2EC"/>
                    </a:solidFill>
                  </a:tcPr>
                </a:tc>
                <a:tc>
                  <a:txBody>
                    <a:bodyPr/>
                    <a:lstStyle/>
                    <a:p>
                      <a:pPr algn="ctr">
                        <a:lnSpc>
                          <a:spcPct val="107000"/>
                        </a:lnSpc>
                        <a:spcAft>
                          <a:spcPts val="0"/>
                        </a:spcAft>
                      </a:pPr>
                      <a:r>
                        <a:rPr lang="en-US" sz="2000" kern="100" dirty="0">
                          <a:solidFill>
                            <a:schemeClr val="tx1"/>
                          </a:solidFill>
                          <a:effectLst/>
                          <a:latin typeface="UD デジタル 教科書体 N-R" panose="02020400000000000000" pitchFamily="17" charset="-128"/>
                          <a:ea typeface="UD デジタル 教科書体 N-R" panose="02020400000000000000" pitchFamily="17" charset="-128"/>
                        </a:rPr>
                        <a:t>26</a:t>
                      </a:r>
                      <a:r>
                        <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rPr>
                        <a:t>条</a:t>
                      </a:r>
                      <a:endPar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6985" marB="0">
                    <a:solidFill>
                      <a:srgbClr val="C2D2EC"/>
                    </a:solidFill>
                  </a:tcPr>
                </a:tc>
                <a:tc>
                  <a:txBody>
                    <a:bodyPr/>
                    <a:lstStyle/>
                    <a:p>
                      <a:pPr algn="l">
                        <a:lnSpc>
                          <a:spcPct val="107000"/>
                        </a:lnSpc>
                        <a:spcAft>
                          <a:spcPts val="0"/>
                        </a:spcAft>
                      </a:pPr>
                      <a:r>
                        <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rPr>
                        <a:t>映画以外の著作物を譲渡・貸与する権利</a:t>
                      </a:r>
                      <a:endPar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6985" marB="0">
                    <a:solidFill>
                      <a:srgbClr val="C2D2EC"/>
                    </a:solidFill>
                  </a:tcPr>
                </a:tc>
                <a:extLst>
                  <a:ext uri="{0D108BD9-81ED-4DB2-BD59-A6C34878D82A}">
                    <a16:rowId xmlns:a16="http://schemas.microsoft.com/office/drawing/2014/main" xmlns="" val="1831983952"/>
                  </a:ext>
                </a:extLst>
              </a:tr>
              <a:tr h="363416">
                <a:tc vMerge="1">
                  <a:txBody>
                    <a:bodyPr/>
                    <a:lstStyle/>
                    <a:p>
                      <a:endParaRPr kumimoji="1" lang="ja-JP" altLang="en-US"/>
                    </a:p>
                  </a:txBody>
                  <a:tcPr/>
                </a:tc>
                <a:tc>
                  <a:txBody>
                    <a:bodyPr/>
                    <a:lstStyle/>
                    <a:p>
                      <a:pPr algn="l">
                        <a:lnSpc>
                          <a:spcPct val="107000"/>
                        </a:lnSpc>
                        <a:spcAft>
                          <a:spcPts val="0"/>
                        </a:spcAft>
                      </a:pPr>
                      <a:r>
                        <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rPr>
                        <a:t>翻訳権・翻案権</a:t>
                      </a:r>
                      <a:endPar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6985" marB="0">
                    <a:solidFill>
                      <a:srgbClr val="F6F9FC"/>
                    </a:solidFill>
                  </a:tcPr>
                </a:tc>
                <a:tc>
                  <a:txBody>
                    <a:bodyPr/>
                    <a:lstStyle/>
                    <a:p>
                      <a:pPr algn="ctr">
                        <a:lnSpc>
                          <a:spcPct val="107000"/>
                        </a:lnSpc>
                        <a:spcAft>
                          <a:spcPts val="0"/>
                        </a:spcAft>
                      </a:pPr>
                      <a:r>
                        <a:rPr lang="en-US" sz="2000" kern="100" dirty="0">
                          <a:solidFill>
                            <a:schemeClr val="tx1"/>
                          </a:solidFill>
                          <a:effectLst/>
                          <a:latin typeface="UD デジタル 教科書体 N-R" panose="02020400000000000000" pitchFamily="17" charset="-128"/>
                          <a:ea typeface="UD デジタル 教科書体 N-R" panose="02020400000000000000" pitchFamily="17" charset="-128"/>
                        </a:rPr>
                        <a:t>27</a:t>
                      </a:r>
                      <a:r>
                        <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rPr>
                        <a:t>条</a:t>
                      </a:r>
                      <a:endPar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6985" marB="0">
                    <a:solidFill>
                      <a:srgbClr val="F6F9FC"/>
                    </a:solidFill>
                  </a:tcPr>
                </a:tc>
                <a:tc>
                  <a:txBody>
                    <a:bodyPr/>
                    <a:lstStyle/>
                    <a:p>
                      <a:pPr algn="l">
                        <a:lnSpc>
                          <a:spcPct val="107000"/>
                        </a:lnSpc>
                        <a:spcAft>
                          <a:spcPts val="0"/>
                        </a:spcAft>
                      </a:pPr>
                      <a:r>
                        <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rPr>
                        <a:t>著作物を翻訳・変形する権利</a:t>
                      </a:r>
                      <a:endParaRPr lang="ja-JP" sz="20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36195" marR="36195" marT="6985" marB="0">
                    <a:solidFill>
                      <a:srgbClr val="F6F9FC"/>
                    </a:solidFill>
                  </a:tcPr>
                </a:tc>
                <a:extLst>
                  <a:ext uri="{0D108BD9-81ED-4DB2-BD59-A6C34878D82A}">
                    <a16:rowId xmlns:a16="http://schemas.microsoft.com/office/drawing/2014/main" xmlns="" val="621269376"/>
                  </a:ext>
                </a:extLst>
              </a:tr>
            </a:tbl>
          </a:graphicData>
        </a:graphic>
      </p:graphicFrame>
    </p:spTree>
    <p:extLst>
      <p:ext uri="{BB962C8B-B14F-4D97-AF65-F5344CB8AC3E}">
        <p14:creationId xmlns:p14="http://schemas.microsoft.com/office/powerpoint/2010/main" val="20471882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4294967295"/>
          </p:nvPr>
        </p:nvSpPr>
        <p:spPr>
          <a:xfrm>
            <a:off x="3519537" y="2502894"/>
            <a:ext cx="8135258" cy="3077850"/>
          </a:xfrm>
        </p:spPr>
        <p:txBody>
          <a:bodyPr/>
          <a:lstStyle/>
          <a:p>
            <a:r>
              <a:rPr lang="en-US" altLang="ja-JP" dirty="0"/>
              <a:t>1916-2001</a:t>
            </a:r>
            <a:r>
              <a:rPr lang="ja-JP" altLang="ja-JP" dirty="0"/>
              <a:t>年</a:t>
            </a:r>
          </a:p>
          <a:p>
            <a:r>
              <a:rPr lang="ja-JP" altLang="ja-JP" dirty="0"/>
              <a:t>アメリカの数学者。</a:t>
            </a:r>
          </a:p>
          <a:p>
            <a:r>
              <a:rPr lang="ja-JP" altLang="ja-JP" dirty="0"/>
              <a:t>情報の量の定義をはじめ，データ圧縮，暗号化など，情報技術の基礎を作り上げた。</a:t>
            </a:r>
          </a:p>
          <a:p>
            <a:endParaRPr kumimoji="1"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8</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a:t>01 </a:t>
            </a:r>
            <a:r>
              <a:rPr lang="ja-JP" altLang="en-US" dirty="0"/>
              <a:t>情報とその特性</a:t>
            </a:r>
          </a:p>
          <a:p>
            <a:endParaRPr kumimoji="1" lang="ja-JP" altLang="en-US" dirty="0"/>
          </a:p>
        </p:txBody>
      </p:sp>
      <p:sp>
        <p:nvSpPr>
          <p:cNvPr id="6" name="テキスト プレースホルダー 5"/>
          <p:cNvSpPr>
            <a:spLocks noGrp="1"/>
          </p:cNvSpPr>
          <p:nvPr>
            <p:ph type="body" sz="quarter" idx="14"/>
          </p:nvPr>
        </p:nvSpPr>
        <p:spPr/>
        <p:txBody>
          <a:bodyPr/>
          <a:lstStyle/>
          <a:p>
            <a:r>
              <a:rPr kumimoji="1" lang="en-US" altLang="ja-JP" dirty="0"/>
              <a:t>p2</a:t>
            </a:r>
            <a:endParaRPr kumimoji="1" lang="ja-JP" altLang="en-US" dirty="0"/>
          </a:p>
        </p:txBody>
      </p:sp>
      <p:sp>
        <p:nvSpPr>
          <p:cNvPr id="7" name="テキスト プレースホルダー 6"/>
          <p:cNvSpPr>
            <a:spLocks noGrp="1"/>
          </p:cNvSpPr>
          <p:nvPr>
            <p:ph type="body" sz="quarter" idx="15"/>
          </p:nvPr>
        </p:nvSpPr>
        <p:spPr>
          <a:xfrm>
            <a:off x="504246" y="406401"/>
            <a:ext cx="9067925" cy="1875984"/>
          </a:xfrm>
        </p:spPr>
        <p:txBody>
          <a:bodyPr/>
          <a:lstStyle/>
          <a:p>
            <a:r>
              <a:rPr lang="ja-JP" altLang="ja-JP" dirty="0"/>
              <a:t>クロード・エルウッド・シャノン</a:t>
            </a:r>
            <a:endParaRPr lang="en-US" altLang="ja-JP" dirty="0"/>
          </a:p>
          <a:p>
            <a:r>
              <a:rPr lang="ja-JP" altLang="ja-JP" sz="3200" dirty="0"/>
              <a:t>［</a:t>
            </a:r>
            <a:r>
              <a:rPr lang="en-US" altLang="ja-JP" sz="3200" dirty="0"/>
              <a:t>Claude Elwood Shannon</a:t>
            </a:r>
            <a:r>
              <a:rPr lang="ja-JP" altLang="ja-JP" sz="3200" dirty="0"/>
              <a:t>］</a:t>
            </a:r>
          </a:p>
        </p:txBody>
      </p:sp>
      <p:pic>
        <p:nvPicPr>
          <p:cNvPr id="8" name="図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278" y="2140036"/>
            <a:ext cx="2779227" cy="4246477"/>
          </a:xfrm>
          <a:prstGeom prst="rect">
            <a:avLst/>
          </a:prstGeom>
        </p:spPr>
      </p:pic>
    </p:spTree>
    <p:extLst>
      <p:ext uri="{BB962C8B-B14F-4D97-AF65-F5344CB8AC3E}">
        <p14:creationId xmlns:p14="http://schemas.microsoft.com/office/powerpoint/2010/main" val="23503679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normAutofit/>
          </a:bodyPr>
          <a:lstStyle/>
          <a:p>
            <a:r>
              <a:rPr lang="ja-JP" altLang="en-US" dirty="0"/>
              <a:t>著作者人格権：著作者だけが持つ権利</a:t>
            </a:r>
            <a:endParaRPr lang="en-US" altLang="ja-JP" dirty="0"/>
          </a:p>
          <a:p>
            <a:r>
              <a:rPr lang="ja-JP" altLang="en-US" dirty="0"/>
              <a:t>著作権（財産権）：その一部または全部を譲渡・相続できる</a:t>
            </a:r>
          </a:p>
          <a:p>
            <a:r>
              <a:rPr lang="ja-JP" altLang="en-US" dirty="0"/>
              <a:t>情報技術の発展→創作物を容易にコピー・加工</a:t>
            </a:r>
            <a:endParaRPr lang="en-US" altLang="ja-JP" dirty="0"/>
          </a:p>
          <a:p>
            <a:r>
              <a:rPr lang="ja-JP" altLang="en-US" dirty="0"/>
              <a:t>→著作権を守ることはますます重要に</a:t>
            </a:r>
          </a:p>
          <a:p>
            <a:r>
              <a:rPr lang="ja-JP" altLang="en-US" dirty="0"/>
              <a:t>著作物を利用する場合</a:t>
            </a:r>
            <a:endParaRPr lang="en-US" altLang="ja-JP" dirty="0"/>
          </a:p>
          <a:p>
            <a:pPr lvl="1"/>
            <a:r>
              <a:rPr lang="ja-JP" altLang="en-US" dirty="0"/>
              <a:t>著作権を持つ人の許諾を得る</a:t>
            </a:r>
            <a:endParaRPr lang="en-US" altLang="ja-JP" dirty="0"/>
          </a:p>
          <a:p>
            <a:r>
              <a:rPr lang="ja-JP" altLang="en-US" b="1" dirty="0"/>
              <a:t>引用</a:t>
            </a:r>
            <a:endParaRPr lang="en-US" altLang="ja-JP" b="1" dirty="0"/>
          </a:p>
          <a:p>
            <a:pPr lvl="1"/>
            <a:r>
              <a:rPr lang="ja-JP" altLang="en-US" dirty="0"/>
              <a:t>著作権法の例外規定の</a:t>
            </a:r>
            <a:r>
              <a:rPr lang="en-US" altLang="ja-JP" dirty="0"/>
              <a:t>1</a:t>
            </a:r>
            <a:r>
              <a:rPr lang="ja-JP" altLang="en-US" dirty="0"/>
              <a:t>つ</a:t>
            </a:r>
            <a:endParaRPr lang="en-US" altLang="ja-JP" dirty="0"/>
          </a:p>
          <a:p>
            <a:pPr lvl="1"/>
            <a:r>
              <a:rPr lang="ja-JP" altLang="en-US" dirty="0"/>
              <a:t>一定のルールの下，許諾を得ることなく著作物を使うことができる</a:t>
            </a:r>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p:txBody>
      </p:sp>
      <p:sp>
        <p:nvSpPr>
          <p:cNvPr id="2" name="タイトル 1"/>
          <p:cNvSpPr>
            <a:spLocks noGrp="1"/>
          </p:cNvSpPr>
          <p:nvPr>
            <p:ph type="title"/>
          </p:nvPr>
        </p:nvSpPr>
        <p:spPr/>
        <p:txBody>
          <a:bodyPr/>
          <a:lstStyle/>
          <a:p>
            <a:r>
              <a:rPr lang="en-US" altLang="ja-JP" dirty="0"/>
              <a:t>2</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80</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a:t>06</a:t>
            </a:r>
            <a:r>
              <a:rPr lang="ja-JP" altLang="en-US" dirty="0"/>
              <a:t> 知的財産</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dirty="0"/>
              <a:t>p13</a:t>
            </a:r>
            <a:endParaRPr lang="ja-JP" altLang="en-US" dirty="0"/>
          </a:p>
        </p:txBody>
      </p:sp>
      <p:sp>
        <p:nvSpPr>
          <p:cNvPr id="7" name="テキスト プレースホルダー 6"/>
          <p:cNvSpPr>
            <a:spLocks noGrp="1"/>
          </p:cNvSpPr>
          <p:nvPr>
            <p:ph type="body" sz="quarter" idx="15"/>
          </p:nvPr>
        </p:nvSpPr>
        <p:spPr/>
        <p:txBody>
          <a:bodyPr/>
          <a:lstStyle/>
          <a:p>
            <a:r>
              <a:rPr lang="ja-JP" altLang="en-US" dirty="0"/>
              <a:t>著作権</a:t>
            </a:r>
          </a:p>
        </p:txBody>
      </p:sp>
    </p:spTree>
    <p:extLst>
      <p:ext uri="{BB962C8B-B14F-4D97-AF65-F5344CB8AC3E}">
        <p14:creationId xmlns:p14="http://schemas.microsoft.com/office/powerpoint/2010/main" val="114966783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lstStyle/>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p:txBody>
      </p:sp>
      <p:sp>
        <p:nvSpPr>
          <p:cNvPr id="2" name="タイトル 1"/>
          <p:cNvSpPr>
            <a:spLocks noGrp="1"/>
          </p:cNvSpPr>
          <p:nvPr>
            <p:ph type="title"/>
          </p:nvPr>
        </p:nvSpPr>
        <p:spPr/>
        <p:txBody>
          <a:bodyPr/>
          <a:lstStyle/>
          <a:p>
            <a:r>
              <a:rPr lang="en-US" altLang="ja-JP" dirty="0"/>
              <a:t>2</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81</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a:t>06</a:t>
            </a:r>
            <a:r>
              <a:rPr lang="ja-JP" altLang="en-US" dirty="0"/>
              <a:t> 知的財産</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dirty="0"/>
              <a:t>p13</a:t>
            </a:r>
            <a:endParaRPr lang="ja-JP" altLang="en-US" dirty="0"/>
          </a:p>
        </p:txBody>
      </p:sp>
      <p:sp>
        <p:nvSpPr>
          <p:cNvPr id="7" name="テキスト プレースホルダー 6"/>
          <p:cNvSpPr>
            <a:spLocks noGrp="1"/>
          </p:cNvSpPr>
          <p:nvPr>
            <p:ph type="body" sz="quarter" idx="15"/>
          </p:nvPr>
        </p:nvSpPr>
        <p:spPr/>
        <p:txBody>
          <a:bodyPr/>
          <a:lstStyle/>
          <a:p>
            <a:r>
              <a:rPr lang="ja-JP" altLang="en-US" dirty="0"/>
              <a:t>著作権</a:t>
            </a:r>
          </a:p>
        </p:txBody>
      </p:sp>
      <p:sp>
        <p:nvSpPr>
          <p:cNvPr id="16" name="テキスト ボックス 15">
            <a:extLst>
              <a:ext uri="{FF2B5EF4-FFF2-40B4-BE49-F238E27FC236}">
                <a16:creationId xmlns:a16="http://schemas.microsoft.com/office/drawing/2014/main" xmlns="" id="{669421C6-E833-4539-BCEC-39A664FD4417}"/>
              </a:ext>
            </a:extLst>
          </p:cNvPr>
          <p:cNvSpPr txBox="1"/>
          <p:nvPr/>
        </p:nvSpPr>
        <p:spPr>
          <a:xfrm>
            <a:off x="710979" y="4652360"/>
            <a:ext cx="10770042" cy="155722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ja-JP" sz="3200" b="1"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rPr>
              <a:t>▲図</a:t>
            </a:r>
            <a:r>
              <a:rPr kumimoji="1" lang="en-US" altLang="ja-JP" sz="3200" b="1"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rPr>
              <a:t>3 </a:t>
            </a:r>
            <a:r>
              <a:rPr kumimoji="1" lang="ja-JP" altLang="ja-JP" sz="3200" b="1"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rPr>
              <a:t>引用のルール</a:t>
            </a:r>
            <a:endParaRPr kumimoji="1" lang="ja-JP" altLang="ja-JP" sz="3200" b="0"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ja-JP" sz="3200" b="1"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rPr>
              <a:t>他人が作った著作物を自分の著作物の中で引用するときは，いくつかの要件を満たす必要がある。</a:t>
            </a:r>
            <a:endParaRPr kumimoji="1" lang="ja-JP" altLang="ja-JP" sz="3200" b="0"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endParaRPr>
          </a:p>
        </p:txBody>
      </p:sp>
      <p:pic>
        <p:nvPicPr>
          <p:cNvPr id="8" name="図 7"/>
          <p:cNvPicPr>
            <a:picLocks noChangeAspect="1"/>
          </p:cNvPicPr>
          <p:nvPr/>
        </p:nvPicPr>
        <p:blipFill>
          <a:blip r:embed="rId2"/>
          <a:stretch>
            <a:fillRect/>
          </a:stretch>
        </p:blipFill>
        <p:spPr>
          <a:xfrm>
            <a:off x="120930" y="1770270"/>
            <a:ext cx="11954531" cy="2247253"/>
          </a:xfrm>
          <a:prstGeom prst="rect">
            <a:avLst/>
          </a:prstGeom>
        </p:spPr>
      </p:pic>
    </p:spTree>
    <p:extLst>
      <p:ext uri="{BB962C8B-B14F-4D97-AF65-F5344CB8AC3E}">
        <p14:creationId xmlns:p14="http://schemas.microsoft.com/office/powerpoint/2010/main" val="333694044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lstStyle/>
          <a:p>
            <a:r>
              <a:rPr lang="ja-JP" altLang="en-US" dirty="0"/>
              <a:t>産業財産権</a:t>
            </a:r>
            <a:endParaRPr lang="en-US" altLang="ja-JP" dirty="0"/>
          </a:p>
          <a:p>
            <a:pPr lvl="1"/>
            <a:r>
              <a:rPr lang="ja-JP" altLang="en-US" dirty="0"/>
              <a:t>新しい産業技術や製品の形状に関するアイディア</a:t>
            </a:r>
            <a:endParaRPr lang="en-US" altLang="ja-JP" dirty="0"/>
          </a:p>
          <a:p>
            <a:pPr lvl="1"/>
            <a:r>
              <a:rPr lang="ja-JP" altLang="en-US" dirty="0"/>
              <a:t>特許権，実用新案権，意匠権，商標権</a:t>
            </a:r>
            <a:endParaRPr lang="en-US" altLang="ja-JP" dirty="0"/>
          </a:p>
          <a:p>
            <a:pPr lvl="1"/>
            <a:r>
              <a:rPr lang="ja-JP" altLang="en-US" dirty="0"/>
              <a:t>特許庁に出願</a:t>
            </a:r>
            <a:endParaRPr lang="en-US" altLang="ja-JP" dirty="0"/>
          </a:p>
          <a:p>
            <a:pPr lvl="1"/>
            <a:r>
              <a:rPr lang="ja-JP" altLang="en-US" dirty="0"/>
              <a:t>一定期間保護</a:t>
            </a:r>
            <a:endParaRPr lang="en-US" altLang="ja-JP" dirty="0"/>
          </a:p>
          <a:p>
            <a:endParaRPr lang="en-US" altLang="ja-JP" dirty="0"/>
          </a:p>
          <a:p>
            <a:endParaRPr lang="en-US" altLang="ja-JP" dirty="0"/>
          </a:p>
          <a:p>
            <a:endParaRPr lang="en-US" altLang="ja-JP" dirty="0"/>
          </a:p>
          <a:p>
            <a:endParaRPr lang="en-US" altLang="ja-JP" dirty="0"/>
          </a:p>
        </p:txBody>
      </p:sp>
      <p:sp>
        <p:nvSpPr>
          <p:cNvPr id="2" name="タイトル 1"/>
          <p:cNvSpPr>
            <a:spLocks noGrp="1"/>
          </p:cNvSpPr>
          <p:nvPr>
            <p:ph type="title"/>
          </p:nvPr>
        </p:nvSpPr>
        <p:spPr/>
        <p:txBody>
          <a:bodyPr/>
          <a:lstStyle/>
          <a:p>
            <a:r>
              <a:rPr lang="en-US" altLang="ja-JP" dirty="0"/>
              <a:t>3</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82</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a:t>06</a:t>
            </a:r>
            <a:r>
              <a:rPr lang="ja-JP" altLang="en-US" dirty="0"/>
              <a:t> 知的財産</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dirty="0"/>
              <a:t>p13</a:t>
            </a:r>
            <a:endParaRPr lang="ja-JP" altLang="en-US" dirty="0"/>
          </a:p>
        </p:txBody>
      </p:sp>
      <p:sp>
        <p:nvSpPr>
          <p:cNvPr id="7" name="テキスト プレースホルダー 6"/>
          <p:cNvSpPr>
            <a:spLocks noGrp="1"/>
          </p:cNvSpPr>
          <p:nvPr>
            <p:ph type="body" sz="quarter" idx="15"/>
          </p:nvPr>
        </p:nvSpPr>
        <p:spPr/>
        <p:txBody>
          <a:bodyPr/>
          <a:lstStyle/>
          <a:p>
            <a:r>
              <a:rPr lang="ja-JP" altLang="en-US" dirty="0"/>
              <a:t>産業財産権</a:t>
            </a:r>
          </a:p>
        </p:txBody>
      </p:sp>
    </p:spTree>
    <p:extLst>
      <p:ext uri="{BB962C8B-B14F-4D97-AF65-F5344CB8AC3E}">
        <p14:creationId xmlns:p14="http://schemas.microsoft.com/office/powerpoint/2010/main" val="248181766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3</a:t>
            </a:r>
            <a:endParaRPr kumimoji="1" lang="ja-JP" altLang="en-US" dirty="0"/>
          </a:p>
        </p:txBody>
      </p:sp>
      <p:sp>
        <p:nvSpPr>
          <p:cNvPr id="3" name="コンテンツ プレースホルダー 2"/>
          <p:cNvSpPr>
            <a:spLocks noGrp="1"/>
          </p:cNvSpPr>
          <p:nvPr>
            <p:ph idx="4294967295"/>
          </p:nvPr>
        </p:nvSpPr>
        <p:spPr>
          <a:xfrm>
            <a:off x="365760" y="1463041"/>
            <a:ext cx="11460480" cy="4901473"/>
          </a:xfrm>
        </p:spPr>
        <p:txBody>
          <a:bodyPr>
            <a:normAutofit/>
          </a:bodyPr>
          <a:lstStyle/>
          <a:p>
            <a:r>
              <a:rPr lang="en-US" altLang="zh-TW" b="1" dirty="0" smtClean="0"/>
              <a:t>▼</a:t>
            </a:r>
            <a:r>
              <a:rPr lang="zh-TW" altLang="en-US" b="1" dirty="0"/>
              <a:t>表</a:t>
            </a:r>
            <a:r>
              <a:rPr lang="en-US" altLang="zh-TW" b="1" dirty="0" smtClean="0"/>
              <a:t>2 </a:t>
            </a:r>
            <a:r>
              <a:rPr lang="zh-TW" altLang="en-US" b="1" dirty="0" smtClean="0"/>
              <a:t>産業</a:t>
            </a:r>
            <a:r>
              <a:rPr lang="zh-TW" altLang="en-US" b="1" dirty="0"/>
              <a:t>財産権</a:t>
            </a:r>
            <a:endParaRPr lang="en-US" altLang="ja-JP" b="1" dirty="0"/>
          </a:p>
          <a:p>
            <a:endParaRPr lang="en-US" altLang="ja-JP" b="1" dirty="0"/>
          </a:p>
          <a:p>
            <a:endParaRPr lang="en-US" altLang="ja-JP" b="1" dirty="0"/>
          </a:p>
          <a:p>
            <a:endParaRPr lang="en-US" altLang="ja-JP" b="1" dirty="0"/>
          </a:p>
          <a:p>
            <a:endParaRPr lang="en-US" altLang="ja-JP" b="1" dirty="0"/>
          </a:p>
          <a:p>
            <a:endParaRPr lang="en-US" altLang="ja-JP" b="1" dirty="0"/>
          </a:p>
          <a:p>
            <a:endParaRPr lang="en-US" altLang="ja-JP" b="1"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83</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a:t>06</a:t>
            </a:r>
            <a:r>
              <a:rPr lang="ja-JP" altLang="en-US" dirty="0"/>
              <a:t> 知的財産</a:t>
            </a:r>
          </a:p>
          <a:p>
            <a:endParaRPr kumimoji="1" lang="ja-JP" altLang="en-US" dirty="0"/>
          </a:p>
        </p:txBody>
      </p:sp>
      <p:sp>
        <p:nvSpPr>
          <p:cNvPr id="6" name="テキスト プレースホルダー 5"/>
          <p:cNvSpPr>
            <a:spLocks noGrp="1"/>
          </p:cNvSpPr>
          <p:nvPr>
            <p:ph type="body" sz="quarter" idx="14"/>
          </p:nvPr>
        </p:nvSpPr>
        <p:spPr/>
        <p:txBody>
          <a:bodyPr/>
          <a:lstStyle/>
          <a:p>
            <a:r>
              <a:rPr kumimoji="1" lang="en-US" altLang="ja-JP" dirty="0"/>
              <a:t>p13</a:t>
            </a:r>
            <a:endParaRPr kumimoji="1" lang="ja-JP" altLang="en-US" dirty="0"/>
          </a:p>
        </p:txBody>
      </p:sp>
      <p:sp>
        <p:nvSpPr>
          <p:cNvPr id="7" name="テキスト プレースホルダー 6"/>
          <p:cNvSpPr>
            <a:spLocks noGrp="1"/>
          </p:cNvSpPr>
          <p:nvPr>
            <p:ph type="body" sz="quarter" idx="15"/>
          </p:nvPr>
        </p:nvSpPr>
        <p:spPr/>
        <p:txBody>
          <a:bodyPr/>
          <a:lstStyle/>
          <a:p>
            <a:r>
              <a:rPr lang="ja-JP" altLang="en-US" dirty="0"/>
              <a:t>産業財産権</a:t>
            </a:r>
          </a:p>
        </p:txBody>
      </p:sp>
      <p:graphicFrame>
        <p:nvGraphicFramePr>
          <p:cNvPr id="10" name="表 9"/>
          <p:cNvGraphicFramePr>
            <a:graphicFrameLocks noGrp="1"/>
          </p:cNvGraphicFramePr>
          <p:nvPr>
            <p:extLst>
              <p:ext uri="{D42A27DB-BD31-4B8C-83A1-F6EECF244321}">
                <p14:modId xmlns:p14="http://schemas.microsoft.com/office/powerpoint/2010/main" val="2502949755"/>
              </p:ext>
            </p:extLst>
          </p:nvPr>
        </p:nvGraphicFramePr>
        <p:xfrm>
          <a:off x="163285" y="2168070"/>
          <a:ext cx="11859147" cy="2781300"/>
        </p:xfrm>
        <a:graphic>
          <a:graphicData uri="http://schemas.openxmlformats.org/drawingml/2006/table">
            <a:tbl>
              <a:tblPr>
                <a:tableStyleId>{5C22544A-7EE6-4342-B048-85BDC9FD1C3A}</a:tableStyleId>
              </a:tblPr>
              <a:tblGrid>
                <a:gridCol w="2137479">
                  <a:extLst>
                    <a:ext uri="{9D8B030D-6E8A-4147-A177-3AD203B41FA5}">
                      <a16:colId xmlns:a16="http://schemas.microsoft.com/office/drawing/2014/main" xmlns="" val="300193839"/>
                    </a:ext>
                  </a:extLst>
                </a:gridCol>
                <a:gridCol w="2034468">
                  <a:extLst>
                    <a:ext uri="{9D8B030D-6E8A-4147-A177-3AD203B41FA5}">
                      <a16:colId xmlns:a16="http://schemas.microsoft.com/office/drawing/2014/main" xmlns="" val="772610873"/>
                    </a:ext>
                  </a:extLst>
                </a:gridCol>
                <a:gridCol w="3850038">
                  <a:extLst>
                    <a:ext uri="{9D8B030D-6E8A-4147-A177-3AD203B41FA5}">
                      <a16:colId xmlns:a16="http://schemas.microsoft.com/office/drawing/2014/main" xmlns="" val="3640953516"/>
                    </a:ext>
                  </a:extLst>
                </a:gridCol>
                <a:gridCol w="3837162">
                  <a:extLst>
                    <a:ext uri="{9D8B030D-6E8A-4147-A177-3AD203B41FA5}">
                      <a16:colId xmlns:a16="http://schemas.microsoft.com/office/drawing/2014/main" xmlns="" val="3718704186"/>
                    </a:ext>
                  </a:extLst>
                </a:gridCol>
              </a:tblGrid>
              <a:tr h="556260">
                <a:tc>
                  <a:txBody>
                    <a:bodyPr/>
                    <a:lstStyle/>
                    <a:p>
                      <a:pPr algn="ctr" rtl="0" fontAlgn="ctr"/>
                      <a:r>
                        <a:rPr lang="ja-JP" altLang="en-US" sz="2500" u="none" strike="noStrike" dirty="0">
                          <a:effectLst/>
                          <a:latin typeface="UD デジタル 教科書体 N-R" panose="02020400000000000000" pitchFamily="17" charset="-128"/>
                          <a:ea typeface="UD デジタル 教科書体 N-R" panose="02020400000000000000" pitchFamily="17" charset="-128"/>
                        </a:rPr>
                        <a:t>権利</a:t>
                      </a:r>
                      <a:endParaRPr lang="ja-JP" altLang="en-US" sz="2500" b="1" i="0" u="none" strike="noStrike" dirty="0">
                        <a:solidFill>
                          <a:srgbClr val="FFFFFF"/>
                        </a:solidFill>
                        <a:effectLst/>
                        <a:latin typeface="UD デジタル 教科書体 N-R" panose="02020400000000000000" pitchFamily="17" charset="-128"/>
                        <a:ea typeface="UD デジタル 教科書体 N-R" panose="02020400000000000000" pitchFamily="17" charset="-128"/>
                      </a:endParaRPr>
                    </a:p>
                  </a:txBody>
                  <a:tcPr marL="7726" marR="7726" marT="7726" marB="0" anchor="ctr">
                    <a:solidFill>
                      <a:srgbClr val="C2D2EC"/>
                    </a:solidFill>
                  </a:tcPr>
                </a:tc>
                <a:tc>
                  <a:txBody>
                    <a:bodyPr/>
                    <a:lstStyle/>
                    <a:p>
                      <a:pPr algn="l" rtl="0" fontAlgn="ctr"/>
                      <a:r>
                        <a:rPr lang="ja-JP" altLang="en-US" sz="2500" u="none" strike="noStrike" dirty="0">
                          <a:effectLst/>
                          <a:latin typeface="UD デジタル 教科書体 N-R" panose="02020400000000000000" pitchFamily="17" charset="-128"/>
                          <a:ea typeface="UD デジタル 教科書体 N-R" panose="02020400000000000000" pitchFamily="17" charset="-128"/>
                        </a:rPr>
                        <a:t>保護する法律</a:t>
                      </a:r>
                      <a:endParaRPr lang="ja-JP" altLang="en-US" sz="2500" b="1" i="0" u="none" strike="noStrike" dirty="0">
                        <a:solidFill>
                          <a:srgbClr val="FFFFFF"/>
                        </a:solidFill>
                        <a:effectLst/>
                        <a:latin typeface="UD デジタル 教科書体 N-R" panose="02020400000000000000" pitchFamily="17" charset="-128"/>
                        <a:ea typeface="UD デジタル 教科書体 N-R" panose="02020400000000000000" pitchFamily="17" charset="-128"/>
                      </a:endParaRPr>
                    </a:p>
                  </a:txBody>
                  <a:tcPr marL="7726" marR="7726" marT="7726" marB="0" anchor="ctr">
                    <a:solidFill>
                      <a:srgbClr val="C2D2EC"/>
                    </a:solidFill>
                  </a:tcPr>
                </a:tc>
                <a:tc>
                  <a:txBody>
                    <a:bodyPr/>
                    <a:lstStyle/>
                    <a:p>
                      <a:pPr algn="ctr" rtl="0" fontAlgn="ctr"/>
                      <a:r>
                        <a:rPr lang="ja-JP" altLang="en-US" sz="2500" u="none" strike="noStrike" dirty="0">
                          <a:effectLst/>
                          <a:latin typeface="UD デジタル 教科書体 N-R" panose="02020400000000000000" pitchFamily="17" charset="-128"/>
                          <a:ea typeface="UD デジタル 教科書体 N-R" panose="02020400000000000000" pitchFamily="17" charset="-128"/>
                        </a:rPr>
                        <a:t>権利の対象</a:t>
                      </a:r>
                      <a:endParaRPr lang="ja-JP" altLang="en-US" sz="2500" b="1" i="0" u="none" strike="noStrike" dirty="0">
                        <a:solidFill>
                          <a:srgbClr val="FFFFFF"/>
                        </a:solidFill>
                        <a:effectLst/>
                        <a:latin typeface="UD デジタル 教科書体 N-R" panose="02020400000000000000" pitchFamily="17" charset="-128"/>
                        <a:ea typeface="UD デジタル 教科書体 N-R" panose="02020400000000000000" pitchFamily="17" charset="-128"/>
                      </a:endParaRPr>
                    </a:p>
                  </a:txBody>
                  <a:tcPr marL="7726" marR="7726" marT="7726" marB="0" anchor="ctr">
                    <a:solidFill>
                      <a:srgbClr val="C2D2EC"/>
                    </a:solidFill>
                  </a:tcPr>
                </a:tc>
                <a:tc>
                  <a:txBody>
                    <a:bodyPr/>
                    <a:lstStyle/>
                    <a:p>
                      <a:pPr algn="ctr" rtl="0" fontAlgn="ctr"/>
                      <a:r>
                        <a:rPr lang="ja-JP" altLang="en-US" sz="2500" u="none" strike="noStrike" dirty="0">
                          <a:effectLst/>
                          <a:latin typeface="UD デジタル 教科書体 N-R" panose="02020400000000000000" pitchFamily="17" charset="-128"/>
                          <a:ea typeface="UD デジタル 教科書体 N-R" panose="02020400000000000000" pitchFamily="17" charset="-128"/>
                        </a:rPr>
                        <a:t>保護期間</a:t>
                      </a:r>
                      <a:endParaRPr lang="ja-JP" altLang="en-US" sz="2500" b="1" i="0" u="none" strike="noStrike" dirty="0">
                        <a:solidFill>
                          <a:srgbClr val="FFFFFF"/>
                        </a:solidFill>
                        <a:effectLst/>
                        <a:latin typeface="UD デジタル 教科書体 N-R" panose="02020400000000000000" pitchFamily="17" charset="-128"/>
                        <a:ea typeface="UD デジタル 教科書体 N-R" panose="02020400000000000000" pitchFamily="17" charset="-128"/>
                      </a:endParaRPr>
                    </a:p>
                  </a:txBody>
                  <a:tcPr marL="7726" marR="7726" marT="7726" marB="0" anchor="ctr">
                    <a:solidFill>
                      <a:srgbClr val="C2D2EC"/>
                    </a:solidFill>
                  </a:tcPr>
                </a:tc>
                <a:extLst>
                  <a:ext uri="{0D108BD9-81ED-4DB2-BD59-A6C34878D82A}">
                    <a16:rowId xmlns:a16="http://schemas.microsoft.com/office/drawing/2014/main" xmlns="" val="718090112"/>
                  </a:ext>
                </a:extLst>
              </a:tr>
              <a:tr h="556260">
                <a:tc>
                  <a:txBody>
                    <a:bodyPr/>
                    <a:lstStyle/>
                    <a:p>
                      <a:pPr algn="l" rtl="0" fontAlgn="ctr"/>
                      <a:r>
                        <a:rPr lang="ja-JP" altLang="en-US" sz="2500" u="none" strike="noStrike" dirty="0">
                          <a:effectLst/>
                          <a:latin typeface="UD デジタル 教科書体 N-R" panose="02020400000000000000" pitchFamily="17" charset="-128"/>
                          <a:ea typeface="UD デジタル 教科書体 N-R" panose="02020400000000000000" pitchFamily="17" charset="-128"/>
                        </a:rPr>
                        <a:t>特許権</a:t>
                      </a:r>
                      <a:endParaRPr lang="ja-JP" altLang="en-US" sz="2500" b="1" i="0" u="none" strike="noStrike" dirty="0">
                        <a:solidFill>
                          <a:srgbClr val="FFFFFF"/>
                        </a:solidFill>
                        <a:effectLst/>
                        <a:latin typeface="UD デジタル 教科書体 N-R" panose="02020400000000000000" pitchFamily="17" charset="-128"/>
                        <a:ea typeface="UD デジタル 教科書体 N-R" panose="02020400000000000000" pitchFamily="17" charset="-128"/>
                      </a:endParaRPr>
                    </a:p>
                  </a:txBody>
                  <a:tcPr marL="7726" marR="7726" marT="7726" marB="0" anchor="ctr">
                    <a:solidFill>
                      <a:srgbClr val="F6F9FC"/>
                    </a:solidFill>
                  </a:tcPr>
                </a:tc>
                <a:tc>
                  <a:txBody>
                    <a:bodyPr/>
                    <a:lstStyle/>
                    <a:p>
                      <a:pPr algn="l" rtl="0" fontAlgn="ctr"/>
                      <a:r>
                        <a:rPr lang="ja-JP" altLang="en-US" sz="2500" u="none" strike="noStrike" dirty="0">
                          <a:effectLst/>
                          <a:latin typeface="UD デジタル 教科書体 N-R" panose="02020400000000000000" pitchFamily="17" charset="-128"/>
                          <a:ea typeface="UD デジタル 教科書体 N-R" panose="02020400000000000000" pitchFamily="17" charset="-128"/>
                        </a:rPr>
                        <a:t>特許法</a:t>
                      </a:r>
                      <a:endParaRPr lang="ja-JP" altLang="en-US" sz="2500" b="0" i="0" u="none" strike="noStrike" dirty="0">
                        <a:solidFill>
                          <a:srgbClr val="000000"/>
                        </a:solidFill>
                        <a:effectLst/>
                        <a:latin typeface="UD デジタル 教科書体 N-R" panose="02020400000000000000" pitchFamily="17" charset="-128"/>
                        <a:ea typeface="UD デジタル 教科書体 N-R" panose="02020400000000000000" pitchFamily="17" charset="-128"/>
                      </a:endParaRPr>
                    </a:p>
                  </a:txBody>
                  <a:tcPr marL="7726" marR="7726" marT="7726" marB="0" anchor="ctr">
                    <a:solidFill>
                      <a:srgbClr val="F6F9FC"/>
                    </a:solidFill>
                  </a:tcPr>
                </a:tc>
                <a:tc>
                  <a:txBody>
                    <a:bodyPr/>
                    <a:lstStyle/>
                    <a:p>
                      <a:pPr algn="l" rtl="0" fontAlgn="ctr"/>
                      <a:r>
                        <a:rPr lang="ja-JP" altLang="en-US" sz="2500" u="none" strike="noStrike" dirty="0">
                          <a:effectLst/>
                          <a:latin typeface="UD デジタル 教科書体 N-R" panose="02020400000000000000" pitchFamily="17" charset="-128"/>
                          <a:ea typeface="UD デジタル 教科書体 N-R" panose="02020400000000000000" pitchFamily="17" charset="-128"/>
                        </a:rPr>
                        <a:t>新しい発明</a:t>
                      </a:r>
                      <a:endParaRPr lang="ja-JP" altLang="en-US" sz="2500" b="0" i="0" u="none" strike="noStrike" dirty="0">
                        <a:solidFill>
                          <a:srgbClr val="000000"/>
                        </a:solidFill>
                        <a:effectLst/>
                        <a:latin typeface="UD デジタル 教科書体 N-R" panose="02020400000000000000" pitchFamily="17" charset="-128"/>
                        <a:ea typeface="UD デジタル 教科書体 N-R" panose="02020400000000000000" pitchFamily="17" charset="-128"/>
                      </a:endParaRPr>
                    </a:p>
                  </a:txBody>
                  <a:tcPr marL="7726" marR="7726" marT="7726" marB="0" anchor="ctr">
                    <a:solidFill>
                      <a:srgbClr val="F6F9FC"/>
                    </a:solidFill>
                  </a:tcPr>
                </a:tc>
                <a:tc>
                  <a:txBody>
                    <a:bodyPr/>
                    <a:lstStyle/>
                    <a:p>
                      <a:pPr algn="just" rtl="0" fontAlgn="ctr"/>
                      <a:r>
                        <a:rPr lang="ja-JP" altLang="en-US" sz="2500" u="none" strike="noStrike" dirty="0">
                          <a:effectLst/>
                          <a:latin typeface="UD デジタル 教科書体 N-R" panose="02020400000000000000" pitchFamily="17" charset="-128"/>
                          <a:ea typeface="UD デジタル 教科書体 N-R" panose="02020400000000000000" pitchFamily="17" charset="-128"/>
                        </a:rPr>
                        <a:t>出願から</a:t>
                      </a:r>
                      <a:r>
                        <a:rPr lang="en-US" altLang="ja-JP" sz="2500" u="none" strike="noStrike" dirty="0">
                          <a:effectLst/>
                          <a:latin typeface="UD デジタル 教科書体 N-R" panose="02020400000000000000" pitchFamily="17" charset="-128"/>
                          <a:ea typeface="UD デジタル 教科書体 N-R" panose="02020400000000000000" pitchFamily="17" charset="-128"/>
                        </a:rPr>
                        <a:t>20</a:t>
                      </a:r>
                      <a:r>
                        <a:rPr lang="ja-JP" altLang="en-US" sz="2500" u="none" strike="noStrike" dirty="0">
                          <a:effectLst/>
                          <a:latin typeface="UD デジタル 教科書体 N-R" panose="02020400000000000000" pitchFamily="17" charset="-128"/>
                          <a:ea typeface="UD デジタル 教科書体 N-R" panose="02020400000000000000" pitchFamily="17" charset="-128"/>
                        </a:rPr>
                        <a:t>年（一部</a:t>
                      </a:r>
                      <a:r>
                        <a:rPr lang="en-US" altLang="ja-JP" sz="2500" u="none" strike="noStrike" dirty="0">
                          <a:effectLst/>
                          <a:latin typeface="UD デジタル 教科書体 N-R" panose="02020400000000000000" pitchFamily="17" charset="-128"/>
                          <a:ea typeface="UD デジタル 教科書体 N-R" panose="02020400000000000000" pitchFamily="17" charset="-128"/>
                        </a:rPr>
                        <a:t>25</a:t>
                      </a:r>
                      <a:r>
                        <a:rPr lang="ja-JP" altLang="en-US" sz="2500" u="none" strike="noStrike" dirty="0">
                          <a:effectLst/>
                          <a:latin typeface="UD デジタル 教科書体 N-R" panose="02020400000000000000" pitchFamily="17" charset="-128"/>
                          <a:ea typeface="UD デジタル 教科書体 N-R" panose="02020400000000000000" pitchFamily="17" charset="-128"/>
                        </a:rPr>
                        <a:t>年）</a:t>
                      </a:r>
                      <a:endParaRPr lang="ja-JP" altLang="en-US" sz="2500" b="0" i="0" u="none" strike="noStrike" dirty="0">
                        <a:solidFill>
                          <a:srgbClr val="000000"/>
                        </a:solidFill>
                        <a:effectLst/>
                        <a:latin typeface="UD デジタル 教科書体 N-R" panose="02020400000000000000" pitchFamily="17" charset="-128"/>
                        <a:ea typeface="UD デジタル 教科書体 N-R" panose="02020400000000000000" pitchFamily="17" charset="-128"/>
                      </a:endParaRPr>
                    </a:p>
                  </a:txBody>
                  <a:tcPr marL="7726" marR="7726" marT="7726" marB="0" anchor="ctr">
                    <a:solidFill>
                      <a:srgbClr val="F6F9FC"/>
                    </a:solidFill>
                  </a:tcPr>
                </a:tc>
                <a:extLst>
                  <a:ext uri="{0D108BD9-81ED-4DB2-BD59-A6C34878D82A}">
                    <a16:rowId xmlns:a16="http://schemas.microsoft.com/office/drawing/2014/main" xmlns="" val="3898107529"/>
                  </a:ext>
                </a:extLst>
              </a:tr>
              <a:tr h="556260">
                <a:tc>
                  <a:txBody>
                    <a:bodyPr/>
                    <a:lstStyle/>
                    <a:p>
                      <a:pPr algn="l" rtl="0" fontAlgn="ctr"/>
                      <a:r>
                        <a:rPr lang="ja-JP" altLang="en-US" sz="2500" u="none" strike="noStrike">
                          <a:effectLst/>
                          <a:latin typeface="UD デジタル 教科書体 N-R" panose="02020400000000000000" pitchFamily="17" charset="-128"/>
                          <a:ea typeface="UD デジタル 教科書体 N-R" panose="02020400000000000000" pitchFamily="17" charset="-128"/>
                        </a:rPr>
                        <a:t>実用新案権</a:t>
                      </a:r>
                      <a:endParaRPr lang="ja-JP" altLang="en-US" sz="2500" b="1" i="0" u="none" strike="noStrike">
                        <a:solidFill>
                          <a:srgbClr val="FFFFFF"/>
                        </a:solidFill>
                        <a:effectLst/>
                        <a:latin typeface="UD デジタル 教科書体 N-R" panose="02020400000000000000" pitchFamily="17" charset="-128"/>
                        <a:ea typeface="UD デジタル 教科書体 N-R" panose="02020400000000000000" pitchFamily="17" charset="-128"/>
                      </a:endParaRPr>
                    </a:p>
                  </a:txBody>
                  <a:tcPr marL="7726" marR="7726" marT="7726" marB="0" anchor="ctr">
                    <a:solidFill>
                      <a:srgbClr val="E2E9F6"/>
                    </a:solidFill>
                  </a:tcPr>
                </a:tc>
                <a:tc>
                  <a:txBody>
                    <a:bodyPr/>
                    <a:lstStyle/>
                    <a:p>
                      <a:pPr algn="l" rtl="0" fontAlgn="ctr"/>
                      <a:r>
                        <a:rPr lang="ja-JP" altLang="en-US" sz="2500" u="none" strike="noStrike">
                          <a:effectLst/>
                          <a:latin typeface="UD デジタル 教科書体 N-R" panose="02020400000000000000" pitchFamily="17" charset="-128"/>
                          <a:ea typeface="UD デジタル 教科書体 N-R" panose="02020400000000000000" pitchFamily="17" charset="-128"/>
                        </a:rPr>
                        <a:t>実用新案法</a:t>
                      </a:r>
                      <a:endParaRPr lang="ja-JP" altLang="en-US" sz="2500" b="0" i="0" u="none" strike="noStrike">
                        <a:solidFill>
                          <a:srgbClr val="000000"/>
                        </a:solidFill>
                        <a:effectLst/>
                        <a:latin typeface="UD デジタル 教科書体 N-R" panose="02020400000000000000" pitchFamily="17" charset="-128"/>
                        <a:ea typeface="UD デジタル 教科書体 N-R" panose="02020400000000000000" pitchFamily="17" charset="-128"/>
                      </a:endParaRPr>
                    </a:p>
                  </a:txBody>
                  <a:tcPr marL="7726" marR="7726" marT="7726" marB="0" anchor="ctr">
                    <a:solidFill>
                      <a:srgbClr val="E2E9F6"/>
                    </a:solidFill>
                  </a:tcPr>
                </a:tc>
                <a:tc>
                  <a:txBody>
                    <a:bodyPr/>
                    <a:lstStyle/>
                    <a:p>
                      <a:pPr algn="l" rtl="0" fontAlgn="ctr"/>
                      <a:r>
                        <a:rPr lang="ja-JP" altLang="en-US" sz="2500" u="none" strike="noStrike" dirty="0">
                          <a:effectLst/>
                          <a:latin typeface="UD デジタル 教科書体 N-R" panose="02020400000000000000" pitchFamily="17" charset="-128"/>
                          <a:ea typeface="UD デジタル 教科書体 N-R" panose="02020400000000000000" pitchFamily="17" charset="-128"/>
                        </a:rPr>
                        <a:t>物品の構造・形状の考案</a:t>
                      </a:r>
                      <a:endParaRPr lang="ja-JP" altLang="en-US" sz="2500" b="0" i="0" u="none" strike="noStrike" dirty="0">
                        <a:solidFill>
                          <a:srgbClr val="000000"/>
                        </a:solidFill>
                        <a:effectLst/>
                        <a:latin typeface="UD デジタル 教科書体 N-R" panose="02020400000000000000" pitchFamily="17" charset="-128"/>
                        <a:ea typeface="UD デジタル 教科書体 N-R" panose="02020400000000000000" pitchFamily="17" charset="-128"/>
                      </a:endParaRPr>
                    </a:p>
                  </a:txBody>
                  <a:tcPr marL="7726" marR="7726" marT="7726" marB="0" anchor="ctr">
                    <a:solidFill>
                      <a:srgbClr val="E2E9F6"/>
                    </a:solidFill>
                  </a:tcPr>
                </a:tc>
                <a:tc>
                  <a:txBody>
                    <a:bodyPr/>
                    <a:lstStyle/>
                    <a:p>
                      <a:pPr algn="l" rtl="0" fontAlgn="ctr"/>
                      <a:r>
                        <a:rPr lang="ja-JP" altLang="en-US" sz="2500" u="none" strike="noStrike" dirty="0">
                          <a:effectLst/>
                          <a:latin typeface="UD デジタル 教科書体 N-R" panose="02020400000000000000" pitchFamily="17" charset="-128"/>
                          <a:ea typeface="UD デジタル 教科書体 N-R" panose="02020400000000000000" pitchFamily="17" charset="-128"/>
                        </a:rPr>
                        <a:t>出願から</a:t>
                      </a:r>
                      <a:r>
                        <a:rPr lang="en-US" altLang="ja-JP" sz="2500" u="none" strike="noStrike" dirty="0">
                          <a:effectLst/>
                          <a:latin typeface="UD デジタル 教科書体 N-R" panose="02020400000000000000" pitchFamily="17" charset="-128"/>
                          <a:ea typeface="UD デジタル 教科書体 N-R" panose="02020400000000000000" pitchFamily="17" charset="-128"/>
                        </a:rPr>
                        <a:t>10</a:t>
                      </a:r>
                      <a:r>
                        <a:rPr lang="ja-JP" altLang="en-US" sz="2500" u="none" strike="noStrike" dirty="0">
                          <a:effectLst/>
                          <a:latin typeface="UD デジタル 教科書体 N-R" panose="02020400000000000000" pitchFamily="17" charset="-128"/>
                          <a:ea typeface="UD デジタル 教科書体 N-R" panose="02020400000000000000" pitchFamily="17" charset="-128"/>
                        </a:rPr>
                        <a:t>年</a:t>
                      </a:r>
                      <a:endParaRPr lang="ja-JP" altLang="en-US" sz="2500" b="0" i="0" u="none" strike="noStrike" dirty="0">
                        <a:solidFill>
                          <a:srgbClr val="000000"/>
                        </a:solidFill>
                        <a:effectLst/>
                        <a:latin typeface="UD デジタル 教科書体 N-R" panose="02020400000000000000" pitchFamily="17" charset="-128"/>
                        <a:ea typeface="UD デジタル 教科書体 N-R" panose="02020400000000000000" pitchFamily="17" charset="-128"/>
                      </a:endParaRPr>
                    </a:p>
                  </a:txBody>
                  <a:tcPr marL="7726" marR="7726" marT="7726" marB="0" anchor="ctr">
                    <a:solidFill>
                      <a:srgbClr val="E2E9F6"/>
                    </a:solidFill>
                  </a:tcPr>
                </a:tc>
                <a:extLst>
                  <a:ext uri="{0D108BD9-81ED-4DB2-BD59-A6C34878D82A}">
                    <a16:rowId xmlns:a16="http://schemas.microsoft.com/office/drawing/2014/main" xmlns="" val="1913062002"/>
                  </a:ext>
                </a:extLst>
              </a:tr>
              <a:tr h="556260">
                <a:tc>
                  <a:txBody>
                    <a:bodyPr/>
                    <a:lstStyle/>
                    <a:p>
                      <a:pPr algn="l" rtl="0" fontAlgn="ctr"/>
                      <a:r>
                        <a:rPr lang="ja-JP" altLang="en-US" sz="2500" u="none" strike="noStrike" dirty="0">
                          <a:effectLst/>
                          <a:latin typeface="UD デジタル 教科書体 N-R" panose="02020400000000000000" pitchFamily="17" charset="-128"/>
                          <a:ea typeface="UD デジタル 教科書体 N-R" panose="02020400000000000000" pitchFamily="17" charset="-128"/>
                        </a:rPr>
                        <a:t>意匠権</a:t>
                      </a:r>
                      <a:endParaRPr lang="ja-JP" altLang="en-US" sz="2500" b="1" i="0" u="none" strike="noStrike" dirty="0">
                        <a:solidFill>
                          <a:srgbClr val="FFFFFF"/>
                        </a:solidFill>
                        <a:effectLst/>
                        <a:latin typeface="UD デジタル 教科書体 N-R" panose="02020400000000000000" pitchFamily="17" charset="-128"/>
                        <a:ea typeface="UD デジタル 教科書体 N-R" panose="02020400000000000000" pitchFamily="17" charset="-128"/>
                      </a:endParaRPr>
                    </a:p>
                  </a:txBody>
                  <a:tcPr marL="7726" marR="7726" marT="7726" marB="0" anchor="ctr">
                    <a:solidFill>
                      <a:srgbClr val="F6F9FC"/>
                    </a:solidFill>
                  </a:tcPr>
                </a:tc>
                <a:tc>
                  <a:txBody>
                    <a:bodyPr/>
                    <a:lstStyle/>
                    <a:p>
                      <a:pPr algn="l" rtl="0" fontAlgn="ctr"/>
                      <a:r>
                        <a:rPr lang="ja-JP" altLang="en-US" sz="2500" u="none" strike="noStrike" dirty="0">
                          <a:effectLst/>
                          <a:latin typeface="UD デジタル 教科書体 N-R" panose="02020400000000000000" pitchFamily="17" charset="-128"/>
                          <a:ea typeface="UD デジタル 教科書体 N-R" panose="02020400000000000000" pitchFamily="17" charset="-128"/>
                        </a:rPr>
                        <a:t>意匠法</a:t>
                      </a:r>
                      <a:endParaRPr lang="ja-JP" altLang="en-US" sz="2500" b="0" i="0" u="none" strike="noStrike" dirty="0">
                        <a:solidFill>
                          <a:srgbClr val="000000"/>
                        </a:solidFill>
                        <a:effectLst/>
                        <a:latin typeface="UD デジタル 教科書体 N-R" panose="02020400000000000000" pitchFamily="17" charset="-128"/>
                        <a:ea typeface="UD デジタル 教科書体 N-R" panose="02020400000000000000" pitchFamily="17" charset="-128"/>
                      </a:endParaRPr>
                    </a:p>
                  </a:txBody>
                  <a:tcPr marL="7726" marR="7726" marT="7726" marB="0" anchor="ctr">
                    <a:solidFill>
                      <a:srgbClr val="F6F9FC"/>
                    </a:solidFill>
                  </a:tcPr>
                </a:tc>
                <a:tc>
                  <a:txBody>
                    <a:bodyPr/>
                    <a:lstStyle/>
                    <a:p>
                      <a:pPr algn="l" rtl="0" fontAlgn="ctr"/>
                      <a:r>
                        <a:rPr lang="ja-JP" altLang="en-US" sz="2500" u="none" strike="noStrike" dirty="0">
                          <a:effectLst/>
                          <a:latin typeface="UD デジタル 教科書体 N-R" panose="02020400000000000000" pitchFamily="17" charset="-128"/>
                          <a:ea typeface="UD デジタル 教科書体 N-R" panose="02020400000000000000" pitchFamily="17" charset="-128"/>
                        </a:rPr>
                        <a:t>物品のデザイン</a:t>
                      </a:r>
                      <a:endParaRPr lang="ja-JP" altLang="en-US" sz="2500" b="0" i="0" u="none" strike="noStrike" dirty="0">
                        <a:solidFill>
                          <a:srgbClr val="000000"/>
                        </a:solidFill>
                        <a:effectLst/>
                        <a:latin typeface="UD デジタル 教科書体 N-R" panose="02020400000000000000" pitchFamily="17" charset="-128"/>
                        <a:ea typeface="UD デジタル 教科書体 N-R" panose="02020400000000000000" pitchFamily="17" charset="-128"/>
                      </a:endParaRPr>
                    </a:p>
                  </a:txBody>
                  <a:tcPr marL="7726" marR="7726" marT="7726" marB="0" anchor="ctr">
                    <a:solidFill>
                      <a:srgbClr val="F6F9FC"/>
                    </a:solidFill>
                  </a:tcPr>
                </a:tc>
                <a:tc>
                  <a:txBody>
                    <a:bodyPr/>
                    <a:lstStyle/>
                    <a:p>
                      <a:pPr algn="l" rtl="0" fontAlgn="ctr"/>
                      <a:r>
                        <a:rPr lang="ja-JP" altLang="en-US" sz="2500" u="none" strike="noStrike" dirty="0">
                          <a:effectLst/>
                          <a:latin typeface="UD デジタル 教科書体 N-R" panose="02020400000000000000" pitchFamily="17" charset="-128"/>
                          <a:ea typeface="UD デジタル 教科書体 N-R" panose="02020400000000000000" pitchFamily="17" charset="-128"/>
                        </a:rPr>
                        <a:t>出願から</a:t>
                      </a:r>
                      <a:r>
                        <a:rPr lang="en-US" altLang="ja-JP" sz="2500" u="none" strike="noStrike" dirty="0">
                          <a:effectLst/>
                          <a:latin typeface="UD デジタル 教科書体 N-R" panose="02020400000000000000" pitchFamily="17" charset="-128"/>
                          <a:ea typeface="UD デジタル 教科書体 N-R" panose="02020400000000000000" pitchFamily="17" charset="-128"/>
                        </a:rPr>
                        <a:t>25</a:t>
                      </a:r>
                      <a:r>
                        <a:rPr lang="ja-JP" altLang="en-US" sz="2500" u="none" strike="noStrike" dirty="0">
                          <a:effectLst/>
                          <a:latin typeface="UD デジタル 教科書体 N-R" panose="02020400000000000000" pitchFamily="17" charset="-128"/>
                          <a:ea typeface="UD デジタル 教科書体 N-R" panose="02020400000000000000" pitchFamily="17" charset="-128"/>
                        </a:rPr>
                        <a:t>年</a:t>
                      </a:r>
                      <a:endParaRPr lang="ja-JP" altLang="en-US" sz="2500" b="0" i="0" u="none" strike="noStrike" dirty="0">
                        <a:solidFill>
                          <a:srgbClr val="000000"/>
                        </a:solidFill>
                        <a:effectLst/>
                        <a:latin typeface="UD デジタル 教科書体 N-R" panose="02020400000000000000" pitchFamily="17" charset="-128"/>
                        <a:ea typeface="UD デジタル 教科書体 N-R" panose="02020400000000000000" pitchFamily="17" charset="-128"/>
                      </a:endParaRPr>
                    </a:p>
                  </a:txBody>
                  <a:tcPr marL="7726" marR="7726" marT="7726" marB="0" anchor="ctr">
                    <a:solidFill>
                      <a:srgbClr val="F6F9FC"/>
                    </a:solidFill>
                  </a:tcPr>
                </a:tc>
                <a:extLst>
                  <a:ext uri="{0D108BD9-81ED-4DB2-BD59-A6C34878D82A}">
                    <a16:rowId xmlns:a16="http://schemas.microsoft.com/office/drawing/2014/main" xmlns="" val="2137068699"/>
                  </a:ext>
                </a:extLst>
              </a:tr>
              <a:tr h="556260">
                <a:tc>
                  <a:txBody>
                    <a:bodyPr/>
                    <a:lstStyle/>
                    <a:p>
                      <a:pPr algn="l" rtl="0" fontAlgn="ctr"/>
                      <a:r>
                        <a:rPr lang="ja-JP" altLang="en-US" sz="2500" u="none" strike="noStrike" dirty="0">
                          <a:effectLst/>
                          <a:latin typeface="UD デジタル 教科書体 N-R" panose="02020400000000000000" pitchFamily="17" charset="-128"/>
                          <a:ea typeface="UD デジタル 教科書体 N-R" panose="02020400000000000000" pitchFamily="17" charset="-128"/>
                        </a:rPr>
                        <a:t>商標権</a:t>
                      </a:r>
                      <a:endParaRPr lang="ja-JP" altLang="en-US" sz="2500" b="1" i="0" u="none" strike="noStrike" dirty="0">
                        <a:solidFill>
                          <a:srgbClr val="FFFFFF"/>
                        </a:solidFill>
                        <a:effectLst/>
                        <a:latin typeface="UD デジタル 教科書体 N-R" panose="02020400000000000000" pitchFamily="17" charset="-128"/>
                        <a:ea typeface="UD デジタル 教科書体 N-R" panose="02020400000000000000" pitchFamily="17" charset="-128"/>
                      </a:endParaRPr>
                    </a:p>
                  </a:txBody>
                  <a:tcPr marL="7726" marR="7726" marT="7726" marB="0" anchor="ctr">
                    <a:solidFill>
                      <a:srgbClr val="E2E9F6"/>
                    </a:solidFill>
                  </a:tcPr>
                </a:tc>
                <a:tc>
                  <a:txBody>
                    <a:bodyPr/>
                    <a:lstStyle/>
                    <a:p>
                      <a:pPr algn="l" rtl="0" fontAlgn="ctr"/>
                      <a:r>
                        <a:rPr lang="ja-JP" altLang="en-US" sz="2500" u="none" strike="noStrike" dirty="0">
                          <a:effectLst/>
                          <a:latin typeface="UD デジタル 教科書体 N-R" panose="02020400000000000000" pitchFamily="17" charset="-128"/>
                          <a:ea typeface="UD デジタル 教科書体 N-R" panose="02020400000000000000" pitchFamily="17" charset="-128"/>
                        </a:rPr>
                        <a:t>商標法</a:t>
                      </a:r>
                      <a:endParaRPr lang="ja-JP" altLang="en-US" sz="2500" b="0" i="0" u="none" strike="noStrike" dirty="0">
                        <a:solidFill>
                          <a:srgbClr val="000000"/>
                        </a:solidFill>
                        <a:effectLst/>
                        <a:latin typeface="UD デジタル 教科書体 N-R" panose="02020400000000000000" pitchFamily="17" charset="-128"/>
                        <a:ea typeface="UD デジタル 教科書体 N-R" panose="02020400000000000000" pitchFamily="17" charset="-128"/>
                      </a:endParaRPr>
                    </a:p>
                  </a:txBody>
                  <a:tcPr marL="7726" marR="7726" marT="7726" marB="0" anchor="ctr">
                    <a:solidFill>
                      <a:srgbClr val="E2E9F6"/>
                    </a:solidFill>
                  </a:tcPr>
                </a:tc>
                <a:tc>
                  <a:txBody>
                    <a:bodyPr/>
                    <a:lstStyle/>
                    <a:p>
                      <a:pPr algn="l" rtl="0" fontAlgn="ctr"/>
                      <a:r>
                        <a:rPr lang="ja-JP" altLang="en-US" sz="2500" u="none" strike="noStrike" dirty="0">
                          <a:effectLst/>
                          <a:latin typeface="UD デジタル 教科書体 N-R" panose="02020400000000000000" pitchFamily="17" charset="-128"/>
                          <a:ea typeface="UD デジタル 教科書体 N-R" panose="02020400000000000000" pitchFamily="17" charset="-128"/>
                        </a:rPr>
                        <a:t>商品やサービスのマーク</a:t>
                      </a:r>
                      <a:endParaRPr lang="ja-JP" altLang="en-US" sz="2500" b="0" i="0" u="none" strike="noStrike" dirty="0">
                        <a:solidFill>
                          <a:srgbClr val="000000"/>
                        </a:solidFill>
                        <a:effectLst/>
                        <a:latin typeface="UD デジタル 教科書体 N-R" panose="02020400000000000000" pitchFamily="17" charset="-128"/>
                        <a:ea typeface="UD デジタル 教科書体 N-R" panose="02020400000000000000" pitchFamily="17" charset="-128"/>
                      </a:endParaRPr>
                    </a:p>
                  </a:txBody>
                  <a:tcPr marL="7726" marR="7726" marT="7726" marB="0" anchor="ctr">
                    <a:solidFill>
                      <a:srgbClr val="E2E9F6"/>
                    </a:solidFill>
                  </a:tcPr>
                </a:tc>
                <a:tc>
                  <a:txBody>
                    <a:bodyPr/>
                    <a:lstStyle/>
                    <a:p>
                      <a:pPr algn="l" rtl="0" fontAlgn="ctr"/>
                      <a:r>
                        <a:rPr lang="ja-JP" altLang="en-US" sz="2500" u="none" strike="noStrike" dirty="0">
                          <a:effectLst/>
                          <a:latin typeface="UD デジタル 教科書体 N-R" panose="02020400000000000000" pitchFamily="17" charset="-128"/>
                          <a:ea typeface="UD デジタル 教科書体 N-R" panose="02020400000000000000" pitchFamily="17" charset="-128"/>
                        </a:rPr>
                        <a:t>登録から</a:t>
                      </a:r>
                      <a:r>
                        <a:rPr lang="en-US" altLang="ja-JP" sz="2500" u="none" strike="noStrike" dirty="0">
                          <a:effectLst/>
                          <a:latin typeface="UD デジタル 教科書体 N-R" panose="02020400000000000000" pitchFamily="17" charset="-128"/>
                          <a:ea typeface="UD デジタル 教科書体 N-R" panose="02020400000000000000" pitchFamily="17" charset="-128"/>
                        </a:rPr>
                        <a:t>10</a:t>
                      </a:r>
                      <a:r>
                        <a:rPr lang="ja-JP" altLang="en-US" sz="2500" u="none" strike="noStrike" dirty="0">
                          <a:effectLst/>
                          <a:latin typeface="UD デジタル 教科書体 N-R" panose="02020400000000000000" pitchFamily="17" charset="-128"/>
                          <a:ea typeface="UD デジタル 教科書体 N-R" panose="02020400000000000000" pitchFamily="17" charset="-128"/>
                        </a:rPr>
                        <a:t>年</a:t>
                      </a:r>
                      <a:endParaRPr lang="ja-JP" altLang="en-US" sz="2500" b="0" i="0" u="none" strike="noStrike" dirty="0">
                        <a:solidFill>
                          <a:srgbClr val="000000"/>
                        </a:solidFill>
                        <a:effectLst/>
                        <a:latin typeface="UD デジタル 教科書体 N-R" panose="02020400000000000000" pitchFamily="17" charset="-128"/>
                        <a:ea typeface="UD デジタル 教科書体 N-R" panose="02020400000000000000" pitchFamily="17" charset="-128"/>
                      </a:endParaRPr>
                    </a:p>
                  </a:txBody>
                  <a:tcPr marL="7726" marR="7726" marT="7726" marB="0" anchor="ctr">
                    <a:solidFill>
                      <a:srgbClr val="E2E9F6"/>
                    </a:solidFill>
                  </a:tcPr>
                </a:tc>
                <a:extLst>
                  <a:ext uri="{0D108BD9-81ED-4DB2-BD59-A6C34878D82A}">
                    <a16:rowId xmlns:a16="http://schemas.microsoft.com/office/drawing/2014/main" xmlns="" val="1287542502"/>
                  </a:ext>
                </a:extLst>
              </a:tr>
            </a:tbl>
          </a:graphicData>
        </a:graphic>
      </p:graphicFrame>
    </p:spTree>
    <p:extLst>
      <p:ext uri="{BB962C8B-B14F-4D97-AF65-F5344CB8AC3E}">
        <p14:creationId xmlns:p14="http://schemas.microsoft.com/office/powerpoint/2010/main" val="133713276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sz="half" idx="1"/>
          </p:nvPr>
        </p:nvSpPr>
        <p:spPr>
          <a:xfrm>
            <a:off x="215054" y="1449072"/>
            <a:ext cx="11736801" cy="4921248"/>
          </a:xfrm>
        </p:spPr>
        <p:txBody>
          <a:bodyPr>
            <a:normAutofit/>
          </a:bodyPr>
          <a:lstStyle/>
          <a:p>
            <a:pPr marL="449263" indent="-449263"/>
            <a:r>
              <a:rPr lang="ja-JP" altLang="en-US" b="1" dirty="0" smtClean="0">
                <a:solidFill>
                  <a:srgbClr val="0073BD"/>
                </a:solidFill>
              </a:rPr>
              <a:t>▶ </a:t>
            </a:r>
            <a:r>
              <a:rPr lang="ja-JP" altLang="ja-JP" dirty="0" smtClean="0"/>
              <a:t>知的</a:t>
            </a:r>
            <a:r>
              <a:rPr lang="ja-JP" altLang="ja-JP" dirty="0"/>
              <a:t>財産の権利である知的財産権には，著作権と産業財産権が</a:t>
            </a:r>
            <a:r>
              <a:rPr lang="ja-JP" altLang="ja-JP" dirty="0" smtClean="0"/>
              <a:t>ある</a:t>
            </a:r>
            <a:r>
              <a:rPr lang="ja-JP" altLang="en-US" dirty="0" smtClean="0"/>
              <a:t>。</a:t>
            </a:r>
            <a:endParaRPr lang="ja-JP" altLang="en-US" dirty="0"/>
          </a:p>
          <a:p>
            <a:endParaRPr lang="en-US" altLang="ja-JP" dirty="0"/>
          </a:p>
          <a:p>
            <a:pPr marL="449263" indent="-449263"/>
            <a:r>
              <a:rPr lang="ja-JP" altLang="en-US" b="1" dirty="0" smtClean="0">
                <a:solidFill>
                  <a:srgbClr val="0073BD"/>
                </a:solidFill>
              </a:rPr>
              <a:t>▶ </a:t>
            </a:r>
            <a:r>
              <a:rPr lang="ja-JP" altLang="ja-JP" dirty="0" smtClean="0"/>
              <a:t>著作権</a:t>
            </a:r>
            <a:r>
              <a:rPr lang="ja-JP" altLang="ja-JP" dirty="0"/>
              <a:t>は，著作物が創作されたときに自動的に発生し，著作者の死後も一定期間保護</a:t>
            </a:r>
            <a:r>
              <a:rPr lang="ja-JP" altLang="ja-JP" dirty="0" smtClean="0"/>
              <a:t>される</a:t>
            </a:r>
            <a:r>
              <a:rPr lang="ja-JP" altLang="en-US" dirty="0" smtClean="0"/>
              <a:t>。</a:t>
            </a:r>
            <a:endParaRPr lang="ja-JP" altLang="en-US" dirty="0"/>
          </a:p>
          <a:p>
            <a:endParaRPr lang="en-US" altLang="ja-JP" dirty="0">
              <a:solidFill>
                <a:srgbClr val="15BECF"/>
              </a:solidFill>
            </a:endParaRPr>
          </a:p>
          <a:p>
            <a:pPr marL="449263" indent="-449263"/>
            <a:r>
              <a:rPr lang="ja-JP" altLang="en-US" b="1" dirty="0" smtClean="0">
                <a:solidFill>
                  <a:srgbClr val="0073BD"/>
                </a:solidFill>
              </a:rPr>
              <a:t>▶ </a:t>
            </a:r>
            <a:r>
              <a:rPr lang="ja-JP" altLang="ja-JP" dirty="0" smtClean="0"/>
              <a:t>産業</a:t>
            </a:r>
            <a:r>
              <a:rPr lang="ja-JP" altLang="ja-JP" dirty="0"/>
              <a:t>財産権は，特許庁に申請し，認められることにより，権利が発生する。</a:t>
            </a:r>
            <a:endParaRPr lang="ja-JP" altLang="en-US" dirty="0"/>
          </a:p>
          <a:p>
            <a:endParaRPr kumimoji="1"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84</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smtClean="0"/>
              <a:t>06 </a:t>
            </a:r>
            <a:r>
              <a:rPr lang="ja-JP" altLang="en-US" dirty="0"/>
              <a:t>知的財産</a:t>
            </a:r>
          </a:p>
          <a:p>
            <a:endParaRPr kumimoji="1" lang="ja-JP" altLang="en-US" dirty="0"/>
          </a:p>
        </p:txBody>
      </p:sp>
      <p:sp>
        <p:nvSpPr>
          <p:cNvPr id="6" name="テキスト プレースホルダー 5"/>
          <p:cNvSpPr>
            <a:spLocks noGrp="1"/>
          </p:cNvSpPr>
          <p:nvPr>
            <p:ph type="body" sz="quarter" idx="14"/>
          </p:nvPr>
        </p:nvSpPr>
        <p:spPr/>
        <p:txBody>
          <a:bodyPr/>
          <a:lstStyle/>
          <a:p>
            <a:r>
              <a:rPr lang="en-US" altLang="ja-JP" dirty="0" smtClean="0"/>
              <a:t>p13</a:t>
            </a:r>
            <a:endParaRPr lang="ja-JP" altLang="en-US" dirty="0"/>
          </a:p>
        </p:txBody>
      </p:sp>
      <p:sp>
        <p:nvSpPr>
          <p:cNvPr id="7" name="テキスト プレースホルダー 6"/>
          <p:cNvSpPr>
            <a:spLocks noGrp="1"/>
          </p:cNvSpPr>
          <p:nvPr>
            <p:ph type="body" sz="quarter" idx="15"/>
          </p:nvPr>
        </p:nvSpPr>
        <p:spPr/>
        <p:txBody>
          <a:bodyPr/>
          <a:lstStyle/>
          <a:p>
            <a:r>
              <a:rPr kumimoji="1" lang="ja-JP" altLang="en-US" dirty="0" smtClean="0"/>
              <a:t>まとめ</a:t>
            </a:r>
            <a:endParaRPr kumimoji="1" lang="ja-JP" altLang="en-US" dirty="0"/>
          </a:p>
        </p:txBody>
      </p:sp>
    </p:spTree>
    <p:extLst>
      <p:ext uri="{BB962C8B-B14F-4D97-AF65-F5344CB8AC3E}">
        <p14:creationId xmlns:p14="http://schemas.microsoft.com/office/powerpoint/2010/main" val="28284276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個人情報</a:t>
            </a:r>
          </a:p>
        </p:txBody>
      </p:sp>
      <p:sp>
        <p:nvSpPr>
          <p:cNvPr id="3" name="テキスト プレースホルダー 2"/>
          <p:cNvSpPr>
            <a:spLocks noGrp="1"/>
          </p:cNvSpPr>
          <p:nvPr>
            <p:ph type="body" idx="1"/>
          </p:nvPr>
        </p:nvSpPr>
        <p:spPr/>
        <p:txBody>
          <a:bodyPr>
            <a:normAutofit fontScale="92500" lnSpcReduction="10000"/>
          </a:bodyPr>
          <a:lstStyle/>
          <a:p>
            <a:r>
              <a:rPr lang="ja-JP" altLang="ja-JP" b="1" dirty="0"/>
              <a:t>個人情報とは何か</a:t>
            </a:r>
            <a:endParaRPr kumimoji="1"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85</a:t>
            </a:fld>
            <a:endParaRPr lang="ja-JP" altLang="en-US"/>
          </a:p>
        </p:txBody>
      </p:sp>
      <p:sp>
        <p:nvSpPr>
          <p:cNvPr id="6" name="テキスト プレースホルダー 5"/>
          <p:cNvSpPr>
            <a:spLocks noGrp="1"/>
          </p:cNvSpPr>
          <p:nvPr>
            <p:ph type="body" sz="quarter" idx="14"/>
          </p:nvPr>
        </p:nvSpPr>
        <p:spPr/>
        <p:txBody>
          <a:bodyPr/>
          <a:lstStyle/>
          <a:p>
            <a:r>
              <a:rPr lang="en-US" altLang="ja-JP" dirty="0"/>
              <a:t>p14</a:t>
            </a:r>
            <a:endParaRPr kumimoji="1" lang="ja-JP" altLang="en-US" dirty="0"/>
          </a:p>
        </p:txBody>
      </p:sp>
      <p:sp>
        <p:nvSpPr>
          <p:cNvPr id="7" name="テキスト プレースホルダー 6"/>
          <p:cNvSpPr>
            <a:spLocks noGrp="1"/>
          </p:cNvSpPr>
          <p:nvPr>
            <p:ph type="body" idx="15"/>
          </p:nvPr>
        </p:nvSpPr>
        <p:spPr/>
        <p:txBody>
          <a:bodyPr>
            <a:normAutofit lnSpcReduction="10000"/>
          </a:bodyPr>
          <a:lstStyle/>
          <a:p>
            <a:r>
              <a:rPr kumimoji="1" lang="en-US" altLang="ja-JP" dirty="0"/>
              <a:t>1</a:t>
            </a:r>
            <a:endParaRPr kumimoji="1" lang="ja-JP" altLang="en-US" dirty="0"/>
          </a:p>
        </p:txBody>
      </p:sp>
      <p:sp>
        <p:nvSpPr>
          <p:cNvPr id="8" name="テキスト プレースホルダー 7"/>
          <p:cNvSpPr>
            <a:spLocks noGrp="1"/>
          </p:cNvSpPr>
          <p:nvPr>
            <p:ph type="body" idx="16"/>
          </p:nvPr>
        </p:nvSpPr>
        <p:spPr/>
        <p:txBody>
          <a:bodyPr>
            <a:normAutofit fontScale="92500" lnSpcReduction="10000"/>
          </a:bodyPr>
          <a:lstStyle/>
          <a:p>
            <a:r>
              <a:rPr lang="ja-JP" altLang="ja-JP" b="1" dirty="0"/>
              <a:t>登録情報の流出</a:t>
            </a:r>
            <a:endParaRPr kumimoji="1" lang="ja-JP" altLang="en-US" dirty="0"/>
          </a:p>
        </p:txBody>
      </p:sp>
      <p:sp>
        <p:nvSpPr>
          <p:cNvPr id="9" name="テキスト プレースホルダー 8"/>
          <p:cNvSpPr>
            <a:spLocks noGrp="1"/>
          </p:cNvSpPr>
          <p:nvPr>
            <p:ph type="body" idx="18"/>
          </p:nvPr>
        </p:nvSpPr>
        <p:spPr/>
        <p:txBody>
          <a:bodyPr>
            <a:normAutofit fontScale="92500" lnSpcReduction="10000"/>
          </a:bodyPr>
          <a:lstStyle/>
          <a:p>
            <a:r>
              <a:rPr lang="ja-JP" altLang="ja-JP" b="1" dirty="0"/>
              <a:t>情報を発信する危険</a:t>
            </a:r>
            <a:endParaRPr kumimoji="1" lang="ja-JP" altLang="en-US" dirty="0"/>
          </a:p>
        </p:txBody>
      </p:sp>
      <p:sp>
        <p:nvSpPr>
          <p:cNvPr id="10" name="テキスト プレースホルダー 9"/>
          <p:cNvSpPr>
            <a:spLocks noGrp="1"/>
          </p:cNvSpPr>
          <p:nvPr>
            <p:ph type="body" idx="20"/>
          </p:nvPr>
        </p:nvSpPr>
        <p:spPr/>
        <p:txBody>
          <a:bodyPr>
            <a:normAutofit fontScale="92500" lnSpcReduction="10000"/>
          </a:bodyPr>
          <a:lstStyle/>
          <a:p>
            <a:r>
              <a:rPr lang="ja-JP" altLang="ja-JP" b="1" dirty="0"/>
              <a:t>個人情報の保護</a:t>
            </a:r>
            <a:endParaRPr kumimoji="1" lang="ja-JP" altLang="en-US" dirty="0"/>
          </a:p>
        </p:txBody>
      </p:sp>
      <p:sp>
        <p:nvSpPr>
          <p:cNvPr id="12" name="テキスト プレースホルダー 11"/>
          <p:cNvSpPr>
            <a:spLocks noGrp="1"/>
          </p:cNvSpPr>
          <p:nvPr>
            <p:ph type="body" sz="quarter" idx="24"/>
          </p:nvPr>
        </p:nvSpPr>
        <p:spPr/>
        <p:txBody>
          <a:bodyPr/>
          <a:lstStyle/>
          <a:p>
            <a:r>
              <a:rPr kumimoji="1" lang="en-US" altLang="ja-JP" dirty="0"/>
              <a:t>07</a:t>
            </a:r>
            <a:endParaRPr kumimoji="1" lang="ja-JP" altLang="en-US" dirty="0"/>
          </a:p>
        </p:txBody>
      </p:sp>
      <p:sp>
        <p:nvSpPr>
          <p:cNvPr id="13" name="テキスト プレースホルダー 12"/>
          <p:cNvSpPr>
            <a:spLocks noGrp="1"/>
          </p:cNvSpPr>
          <p:nvPr>
            <p:ph type="body" sz="quarter" idx="25"/>
          </p:nvPr>
        </p:nvSpPr>
        <p:spPr/>
        <p:txBody>
          <a:bodyPr/>
          <a:lstStyle/>
          <a:p>
            <a:r>
              <a:rPr lang="ja-JP" altLang="ja-JP" dirty="0"/>
              <a:t>個人情報とは何か。また，個人情報はどのように守られているのだろうか。　</a:t>
            </a:r>
          </a:p>
        </p:txBody>
      </p:sp>
      <p:sp>
        <p:nvSpPr>
          <p:cNvPr id="14" name="テキスト プレースホルダー 13"/>
          <p:cNvSpPr>
            <a:spLocks noGrp="1"/>
          </p:cNvSpPr>
          <p:nvPr>
            <p:ph type="body" idx="26"/>
          </p:nvPr>
        </p:nvSpPr>
        <p:spPr/>
        <p:txBody>
          <a:bodyPr>
            <a:normAutofit lnSpcReduction="10000"/>
          </a:bodyPr>
          <a:lstStyle/>
          <a:p>
            <a:r>
              <a:rPr kumimoji="1" lang="en-US" altLang="ja-JP" dirty="0"/>
              <a:t>2</a:t>
            </a:r>
            <a:endParaRPr kumimoji="1" lang="ja-JP" altLang="en-US" dirty="0"/>
          </a:p>
        </p:txBody>
      </p:sp>
      <p:sp>
        <p:nvSpPr>
          <p:cNvPr id="15" name="テキスト プレースホルダー 14"/>
          <p:cNvSpPr>
            <a:spLocks noGrp="1"/>
          </p:cNvSpPr>
          <p:nvPr>
            <p:ph type="body" idx="27"/>
          </p:nvPr>
        </p:nvSpPr>
        <p:spPr/>
        <p:txBody>
          <a:bodyPr>
            <a:normAutofit lnSpcReduction="10000"/>
          </a:bodyPr>
          <a:lstStyle/>
          <a:p>
            <a:r>
              <a:rPr kumimoji="1" lang="en-US" altLang="ja-JP" dirty="0"/>
              <a:t>3</a:t>
            </a:r>
            <a:endParaRPr kumimoji="1" lang="ja-JP" altLang="en-US" dirty="0"/>
          </a:p>
        </p:txBody>
      </p:sp>
      <p:sp>
        <p:nvSpPr>
          <p:cNvPr id="16" name="テキスト プレースホルダー 15"/>
          <p:cNvSpPr>
            <a:spLocks noGrp="1"/>
          </p:cNvSpPr>
          <p:nvPr>
            <p:ph type="body" idx="28"/>
          </p:nvPr>
        </p:nvSpPr>
        <p:spPr/>
        <p:txBody>
          <a:bodyPr>
            <a:normAutofit lnSpcReduction="10000"/>
          </a:bodyPr>
          <a:lstStyle/>
          <a:p>
            <a:r>
              <a:rPr kumimoji="1" lang="en-US" altLang="ja-JP" dirty="0"/>
              <a:t>4</a:t>
            </a:r>
            <a:endParaRPr kumimoji="1" lang="ja-JP" altLang="en-US" dirty="0"/>
          </a:p>
        </p:txBody>
      </p:sp>
      <p:sp>
        <p:nvSpPr>
          <p:cNvPr id="18"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a:t>07</a:t>
            </a:r>
            <a:r>
              <a:rPr lang="ja-JP" altLang="en-US" dirty="0"/>
              <a:t> 個人情報</a:t>
            </a:r>
          </a:p>
          <a:p>
            <a:endParaRPr kumimoji="1" lang="ja-JP" altLang="en-US" dirty="0"/>
          </a:p>
        </p:txBody>
      </p:sp>
    </p:spTree>
    <p:extLst>
      <p:ext uri="{BB962C8B-B14F-4D97-AF65-F5344CB8AC3E}">
        <p14:creationId xmlns:p14="http://schemas.microsoft.com/office/powerpoint/2010/main" val="365996075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lstStyle/>
          <a:p>
            <a:r>
              <a:rPr lang="ja-JP" altLang="ja-JP" dirty="0"/>
              <a:t>インターネットを使ってメッセージを発信</a:t>
            </a:r>
            <a:endParaRPr lang="en-US" altLang="ja-JP" dirty="0"/>
          </a:p>
          <a:p>
            <a:pPr lvl="1"/>
            <a:r>
              <a:rPr lang="ja-JP" altLang="ja-JP" dirty="0"/>
              <a:t>氏名，住所，電話番号が</a:t>
            </a:r>
            <a:r>
              <a:rPr lang="ja-JP" altLang="en-US" dirty="0"/>
              <a:t>ある</a:t>
            </a:r>
            <a:r>
              <a:rPr lang="en-US" altLang="ja-JP" dirty="0"/>
              <a:t/>
            </a:r>
            <a:br>
              <a:rPr lang="en-US" altLang="ja-JP" dirty="0"/>
            </a:br>
            <a:r>
              <a:rPr lang="ja-JP" altLang="en-US" dirty="0"/>
              <a:t>→</a:t>
            </a:r>
            <a:r>
              <a:rPr lang="ja-JP" altLang="ja-JP" dirty="0"/>
              <a:t>誰が発信したか特定できる</a:t>
            </a:r>
            <a:endParaRPr lang="en-US" altLang="ja-JP" dirty="0"/>
          </a:p>
          <a:p>
            <a:pPr lvl="1"/>
            <a:r>
              <a:rPr lang="ja-JP" altLang="ja-JP" dirty="0"/>
              <a:t>学校の名前だけが</a:t>
            </a:r>
            <a:r>
              <a:rPr lang="ja-JP" altLang="en-US" dirty="0"/>
              <a:t>ある</a:t>
            </a:r>
            <a:r>
              <a:rPr lang="en-US" altLang="ja-JP" dirty="0"/>
              <a:t/>
            </a:r>
            <a:br>
              <a:rPr lang="en-US" altLang="ja-JP" dirty="0"/>
            </a:br>
            <a:r>
              <a:rPr lang="ja-JP" altLang="en-US" dirty="0"/>
              <a:t>→</a:t>
            </a:r>
            <a:r>
              <a:rPr lang="ja-JP" altLang="ja-JP" dirty="0"/>
              <a:t>すぐには特定できな</a:t>
            </a:r>
            <a:r>
              <a:rPr lang="ja-JP" altLang="en-US" dirty="0"/>
              <a:t>い</a:t>
            </a:r>
            <a:endParaRPr lang="en-US" altLang="ja-JP" dirty="0"/>
          </a:p>
          <a:p>
            <a:pPr lvl="1"/>
            <a:r>
              <a:rPr lang="ja-JP" altLang="en-US" dirty="0"/>
              <a:t>→</a:t>
            </a:r>
            <a:r>
              <a:rPr lang="ja-JP" altLang="ja-JP" dirty="0"/>
              <a:t>生年月日や血液型など</a:t>
            </a:r>
            <a:r>
              <a:rPr lang="ja-JP" altLang="en-US" dirty="0"/>
              <a:t>から</a:t>
            </a:r>
            <a:r>
              <a:rPr lang="ja-JP" altLang="ja-JP" dirty="0"/>
              <a:t>特定に至ること</a:t>
            </a:r>
            <a:r>
              <a:rPr lang="ja-JP" altLang="en-US" dirty="0"/>
              <a:t>も</a:t>
            </a:r>
            <a:endParaRPr lang="ja-JP" altLang="ja-JP" dirty="0"/>
          </a:p>
          <a:p>
            <a:r>
              <a:rPr lang="ja-JP" altLang="ja-JP" b="1" dirty="0"/>
              <a:t>個人情報</a:t>
            </a:r>
            <a:endParaRPr lang="en-US" altLang="ja-JP" b="1" dirty="0"/>
          </a:p>
          <a:p>
            <a:pPr lvl="1"/>
            <a:r>
              <a:rPr lang="ja-JP" altLang="ja-JP" dirty="0"/>
              <a:t>単独または組み合わせによって個人を識別できる情報</a:t>
            </a:r>
            <a:endParaRPr lang="en-US" altLang="ja-JP" dirty="0"/>
          </a:p>
          <a:p>
            <a:pPr lvl="1"/>
            <a:r>
              <a:rPr lang="ja-JP" altLang="ja-JP" dirty="0"/>
              <a:t>個人情報は生存する個人に関する情報</a:t>
            </a:r>
            <a:endParaRPr lang="en-US" altLang="ja-JP" dirty="0"/>
          </a:p>
          <a:p>
            <a:pPr lvl="1"/>
            <a:r>
              <a:rPr lang="ja-JP" altLang="ja-JP" dirty="0"/>
              <a:t>次のいずれかに該当するもの</a:t>
            </a:r>
          </a:p>
        </p:txBody>
      </p:sp>
      <p:sp>
        <p:nvSpPr>
          <p:cNvPr id="2" name="タイトル 1"/>
          <p:cNvSpPr>
            <a:spLocks noGrp="1"/>
          </p:cNvSpPr>
          <p:nvPr>
            <p:ph type="title"/>
          </p:nvPr>
        </p:nvSpPr>
        <p:spPr/>
        <p:txBody>
          <a:bodyPr/>
          <a:lstStyle/>
          <a:p>
            <a:r>
              <a:rPr lang="en-US" altLang="ja-JP"/>
              <a:t>1</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86</a:t>
            </a:fld>
            <a:endParaRPr lang="ja-JP" altLang="en-US"/>
          </a:p>
        </p:txBody>
      </p:sp>
      <p:sp>
        <p:nvSpPr>
          <p:cNvPr id="8"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07</a:t>
            </a:r>
            <a:r>
              <a:rPr lang="ja-JP" altLang="en-US"/>
              <a:t> 個人情報</a:t>
            </a:r>
            <a:endParaRPr lang="ja-JP" altLang="en-US" dirty="0"/>
          </a:p>
        </p:txBody>
      </p:sp>
      <p:sp>
        <p:nvSpPr>
          <p:cNvPr id="6" name="テキスト プレースホルダー 5"/>
          <p:cNvSpPr>
            <a:spLocks noGrp="1"/>
          </p:cNvSpPr>
          <p:nvPr>
            <p:ph type="body" sz="quarter" idx="14"/>
          </p:nvPr>
        </p:nvSpPr>
        <p:spPr/>
        <p:txBody>
          <a:bodyPr/>
          <a:lstStyle/>
          <a:p>
            <a:r>
              <a:rPr lang="en-US" altLang="ja-JP"/>
              <a:t>p14</a:t>
            </a:r>
            <a:endParaRPr lang="ja-JP" altLang="en-US" dirty="0"/>
          </a:p>
        </p:txBody>
      </p:sp>
      <p:sp>
        <p:nvSpPr>
          <p:cNvPr id="7" name="テキスト プレースホルダー 6"/>
          <p:cNvSpPr>
            <a:spLocks noGrp="1"/>
          </p:cNvSpPr>
          <p:nvPr>
            <p:ph type="body" sz="quarter" idx="15"/>
          </p:nvPr>
        </p:nvSpPr>
        <p:spPr/>
        <p:txBody>
          <a:bodyPr/>
          <a:lstStyle/>
          <a:p>
            <a:r>
              <a:rPr lang="ja-JP" altLang="ja-JP"/>
              <a:t>個人情報とは何か</a:t>
            </a:r>
            <a:endParaRPr lang="ja-JP" altLang="en-US" dirty="0"/>
          </a:p>
        </p:txBody>
      </p:sp>
    </p:spTree>
    <p:extLst>
      <p:ext uri="{BB962C8B-B14F-4D97-AF65-F5344CB8AC3E}">
        <p14:creationId xmlns:p14="http://schemas.microsoft.com/office/powerpoint/2010/main" val="204136444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a:xfrm>
            <a:off x="365760" y="4250028"/>
            <a:ext cx="6421406" cy="2106324"/>
          </a:xfrm>
        </p:spPr>
        <p:txBody>
          <a:bodyPr>
            <a:normAutofit/>
          </a:bodyPr>
          <a:lstStyle/>
          <a:p>
            <a:r>
              <a:rPr lang="ja-JP" altLang="en-US" dirty="0"/>
              <a:t>▲図</a:t>
            </a:r>
            <a:r>
              <a:rPr lang="en-US" altLang="ja-JP" dirty="0"/>
              <a:t>1 </a:t>
            </a:r>
            <a:r>
              <a:rPr lang="ja-JP" altLang="en-US" dirty="0"/>
              <a:t>個人情報の扱い</a:t>
            </a:r>
          </a:p>
          <a:p>
            <a:r>
              <a:rPr lang="ja-JP" altLang="en-US" dirty="0"/>
              <a:t>アプリをインストールするときは，どのような権限を許可しているのかよく確認する。</a:t>
            </a:r>
          </a:p>
          <a:p>
            <a:endParaRPr lang="ja-JP" altLang="ja-JP" dirty="0"/>
          </a:p>
        </p:txBody>
      </p:sp>
      <p:sp>
        <p:nvSpPr>
          <p:cNvPr id="2" name="タイトル 1"/>
          <p:cNvSpPr>
            <a:spLocks noGrp="1"/>
          </p:cNvSpPr>
          <p:nvPr>
            <p:ph type="title"/>
          </p:nvPr>
        </p:nvSpPr>
        <p:spPr/>
        <p:txBody>
          <a:bodyPr/>
          <a:lstStyle/>
          <a:p>
            <a:r>
              <a:rPr lang="en-US" altLang="ja-JP"/>
              <a:t>1</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87</a:t>
            </a:fld>
            <a:endParaRPr lang="ja-JP" altLang="en-US"/>
          </a:p>
        </p:txBody>
      </p:sp>
      <p:sp>
        <p:nvSpPr>
          <p:cNvPr id="8"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07</a:t>
            </a:r>
            <a:r>
              <a:rPr lang="ja-JP" altLang="en-US"/>
              <a:t> 個人情報</a:t>
            </a:r>
            <a:endParaRPr lang="ja-JP" altLang="en-US" dirty="0"/>
          </a:p>
        </p:txBody>
      </p:sp>
      <p:sp>
        <p:nvSpPr>
          <p:cNvPr id="6" name="テキスト プレースホルダー 5"/>
          <p:cNvSpPr>
            <a:spLocks noGrp="1"/>
          </p:cNvSpPr>
          <p:nvPr>
            <p:ph type="body" sz="quarter" idx="14"/>
          </p:nvPr>
        </p:nvSpPr>
        <p:spPr/>
        <p:txBody>
          <a:bodyPr/>
          <a:lstStyle/>
          <a:p>
            <a:r>
              <a:rPr lang="en-US" altLang="ja-JP"/>
              <a:t>p14</a:t>
            </a:r>
            <a:endParaRPr lang="ja-JP" altLang="en-US" dirty="0"/>
          </a:p>
        </p:txBody>
      </p:sp>
      <p:sp>
        <p:nvSpPr>
          <p:cNvPr id="7" name="テキスト プレースホルダー 6"/>
          <p:cNvSpPr>
            <a:spLocks noGrp="1"/>
          </p:cNvSpPr>
          <p:nvPr>
            <p:ph type="body" sz="quarter" idx="15"/>
          </p:nvPr>
        </p:nvSpPr>
        <p:spPr/>
        <p:txBody>
          <a:bodyPr/>
          <a:lstStyle/>
          <a:p>
            <a:r>
              <a:rPr lang="ja-JP" altLang="ja-JP"/>
              <a:t>個人情報とは何か</a:t>
            </a:r>
            <a:endParaRPr lang="ja-JP" altLang="en-US" dirty="0"/>
          </a:p>
        </p:txBody>
      </p:sp>
      <p:pic>
        <p:nvPicPr>
          <p:cNvPr id="5" name="図 4"/>
          <p:cNvPicPr>
            <a:picLocks noChangeAspect="1"/>
          </p:cNvPicPr>
          <p:nvPr/>
        </p:nvPicPr>
        <p:blipFill>
          <a:blip r:embed="rId2"/>
          <a:stretch>
            <a:fillRect/>
          </a:stretch>
        </p:blipFill>
        <p:spPr>
          <a:xfrm>
            <a:off x="6938041" y="1030407"/>
            <a:ext cx="3953813" cy="5706535"/>
          </a:xfrm>
          <a:prstGeom prst="rect">
            <a:avLst/>
          </a:prstGeom>
        </p:spPr>
      </p:pic>
    </p:spTree>
    <p:extLst>
      <p:ext uri="{BB962C8B-B14F-4D97-AF65-F5344CB8AC3E}">
        <p14:creationId xmlns:p14="http://schemas.microsoft.com/office/powerpoint/2010/main" val="242217966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コンテンツ プレースホルダー 11"/>
          <p:cNvSpPr>
            <a:spLocks noGrp="1"/>
          </p:cNvSpPr>
          <p:nvPr>
            <p:ph type="body" sz="quarter" idx="16"/>
          </p:nvPr>
        </p:nvSpPr>
        <p:spPr/>
        <p:txBody>
          <a:bodyPr/>
          <a:lstStyle/>
          <a:p>
            <a:endParaRPr lang="ja-JP" altLang="ja-JP" dirty="0"/>
          </a:p>
        </p:txBody>
      </p:sp>
      <p:sp>
        <p:nvSpPr>
          <p:cNvPr id="2" name="タイトル 1"/>
          <p:cNvSpPr>
            <a:spLocks noGrp="1"/>
          </p:cNvSpPr>
          <p:nvPr>
            <p:ph type="title"/>
          </p:nvPr>
        </p:nvSpPr>
        <p:spPr/>
        <p:txBody>
          <a:bodyPr/>
          <a:lstStyle/>
          <a:p>
            <a:r>
              <a:rPr lang="en-US" altLang="ja-JP"/>
              <a:t>1</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88</a:t>
            </a:fld>
            <a:endParaRPr lang="ja-JP" altLang="en-US"/>
          </a:p>
        </p:txBody>
      </p:sp>
      <p:sp>
        <p:nvSpPr>
          <p:cNvPr id="8"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07</a:t>
            </a:r>
            <a:r>
              <a:rPr lang="ja-JP" altLang="en-US"/>
              <a:t> 個人情報</a:t>
            </a:r>
            <a:endParaRPr lang="ja-JP" altLang="en-US" dirty="0"/>
          </a:p>
        </p:txBody>
      </p:sp>
      <p:sp>
        <p:nvSpPr>
          <p:cNvPr id="6" name="テキスト プレースホルダー 5"/>
          <p:cNvSpPr>
            <a:spLocks noGrp="1"/>
          </p:cNvSpPr>
          <p:nvPr>
            <p:ph type="body" sz="quarter" idx="14"/>
          </p:nvPr>
        </p:nvSpPr>
        <p:spPr/>
        <p:txBody>
          <a:bodyPr/>
          <a:lstStyle/>
          <a:p>
            <a:r>
              <a:rPr lang="en-US" altLang="ja-JP"/>
              <a:t>p14</a:t>
            </a:r>
            <a:endParaRPr lang="ja-JP" altLang="en-US" dirty="0"/>
          </a:p>
        </p:txBody>
      </p:sp>
      <p:sp>
        <p:nvSpPr>
          <p:cNvPr id="7" name="テキスト プレースホルダー 6"/>
          <p:cNvSpPr>
            <a:spLocks noGrp="1"/>
          </p:cNvSpPr>
          <p:nvPr>
            <p:ph type="body" sz="quarter" idx="15"/>
          </p:nvPr>
        </p:nvSpPr>
        <p:spPr/>
        <p:txBody>
          <a:bodyPr/>
          <a:lstStyle/>
          <a:p>
            <a:r>
              <a:rPr lang="ja-JP" altLang="ja-JP"/>
              <a:t>個人情報とは何か</a:t>
            </a:r>
            <a:endParaRPr lang="ja-JP" altLang="en-US" dirty="0"/>
          </a:p>
        </p:txBody>
      </p:sp>
      <p:graphicFrame>
        <p:nvGraphicFramePr>
          <p:cNvPr id="5" name="表 4"/>
          <p:cNvGraphicFramePr>
            <a:graphicFrameLocks noGrp="1"/>
          </p:cNvGraphicFramePr>
          <p:nvPr>
            <p:extLst>
              <p:ext uri="{D42A27DB-BD31-4B8C-83A1-F6EECF244321}">
                <p14:modId xmlns:p14="http://schemas.microsoft.com/office/powerpoint/2010/main" val="2701802485"/>
              </p:ext>
            </p:extLst>
          </p:nvPr>
        </p:nvGraphicFramePr>
        <p:xfrm>
          <a:off x="261382" y="2105717"/>
          <a:ext cx="11721352" cy="4263818"/>
        </p:xfrm>
        <a:graphic>
          <a:graphicData uri="http://schemas.openxmlformats.org/drawingml/2006/table">
            <a:tbl>
              <a:tblPr firstRow="1" firstCol="1" bandRow="1">
                <a:tableStyleId>{5C22544A-7EE6-4342-B048-85BDC9FD1C3A}</a:tableStyleId>
              </a:tblPr>
              <a:tblGrid>
                <a:gridCol w="5860676">
                  <a:extLst>
                    <a:ext uri="{9D8B030D-6E8A-4147-A177-3AD203B41FA5}">
                      <a16:colId xmlns:a16="http://schemas.microsoft.com/office/drawing/2014/main" xmlns="" val="1017864507"/>
                    </a:ext>
                  </a:extLst>
                </a:gridCol>
                <a:gridCol w="5860676">
                  <a:extLst>
                    <a:ext uri="{9D8B030D-6E8A-4147-A177-3AD203B41FA5}">
                      <a16:colId xmlns:a16="http://schemas.microsoft.com/office/drawing/2014/main" xmlns="" val="289534331"/>
                    </a:ext>
                  </a:extLst>
                </a:gridCol>
              </a:tblGrid>
              <a:tr h="1194981">
                <a:tc>
                  <a:txBody>
                    <a:bodyPr/>
                    <a:lstStyle/>
                    <a:p>
                      <a:pPr marL="62865" marR="135255" algn="ctr">
                        <a:lnSpc>
                          <a:spcPct val="107000"/>
                        </a:lnSpc>
                        <a:spcAft>
                          <a:spcPts val="0"/>
                        </a:spcAft>
                      </a:pPr>
                      <a:r>
                        <a:rPr lang="ja-JP" altLang="en-US" sz="3200" kern="100" dirty="0" smtClean="0">
                          <a:solidFill>
                            <a:schemeClr val="tx1"/>
                          </a:solidFill>
                          <a:effectLst/>
                          <a:latin typeface="UD デジタル 教科書体 N-R" panose="02020400000000000000" pitchFamily="17" charset="-128"/>
                          <a:ea typeface="UD デジタル 教科書体 N-R" panose="02020400000000000000" pitchFamily="17" charset="-128"/>
                        </a:rPr>
                        <a:t>いくつか組み合わせると</a:t>
                      </a:r>
                      <a:endParaRPr lang="en-US" altLang="ja-JP" sz="3200" kern="100" dirty="0" smtClean="0">
                        <a:solidFill>
                          <a:schemeClr val="tx1"/>
                        </a:solidFill>
                        <a:effectLst/>
                        <a:latin typeface="UD デジタル 教科書体 N-R" panose="02020400000000000000" pitchFamily="17" charset="-128"/>
                        <a:ea typeface="UD デジタル 教科書体 N-R" panose="02020400000000000000" pitchFamily="17" charset="-128"/>
                      </a:endParaRPr>
                    </a:p>
                    <a:p>
                      <a:pPr marL="62865" marR="135255" algn="ctr">
                        <a:lnSpc>
                          <a:spcPct val="107000"/>
                        </a:lnSpc>
                        <a:spcAft>
                          <a:spcPts val="0"/>
                        </a:spcAft>
                      </a:pPr>
                      <a:r>
                        <a:rPr lang="ja-JP" sz="3200" kern="100" dirty="0" smtClean="0">
                          <a:solidFill>
                            <a:schemeClr val="tx1"/>
                          </a:solidFill>
                          <a:effectLst/>
                          <a:latin typeface="UD デジタル 教科書体 N-R" panose="02020400000000000000" pitchFamily="17" charset="-128"/>
                          <a:ea typeface="UD デジタル 教科書体 N-R" panose="02020400000000000000" pitchFamily="17" charset="-128"/>
                        </a:rPr>
                        <a:t>個人を</a:t>
                      </a:r>
                      <a:r>
                        <a:rPr lang="ja-JP" altLang="en-US" sz="3200" kern="100" dirty="0" smtClean="0">
                          <a:solidFill>
                            <a:schemeClr val="tx1"/>
                          </a:solidFill>
                          <a:effectLst/>
                          <a:latin typeface="UD デジタル 教科書体 N-R" panose="02020400000000000000" pitchFamily="17" charset="-128"/>
                          <a:ea typeface="UD デジタル 教科書体 N-R" panose="02020400000000000000" pitchFamily="17" charset="-128"/>
                        </a:rPr>
                        <a:t>特定</a:t>
                      </a:r>
                      <a:r>
                        <a:rPr lang="ja-JP" sz="3200" kern="100" dirty="0" smtClean="0">
                          <a:solidFill>
                            <a:schemeClr val="tx1"/>
                          </a:solidFill>
                          <a:effectLst/>
                          <a:latin typeface="UD デジタル 教科書体 N-R" panose="02020400000000000000" pitchFamily="17" charset="-128"/>
                          <a:ea typeface="UD デジタル 教科書体 N-R" panose="02020400000000000000" pitchFamily="17" charset="-128"/>
                        </a:rPr>
                        <a:t>できる</a:t>
                      </a:r>
                      <a:r>
                        <a:rPr lang="ja-JP" sz="3200" kern="100" dirty="0">
                          <a:solidFill>
                            <a:schemeClr val="tx1"/>
                          </a:solidFill>
                          <a:effectLst/>
                          <a:latin typeface="UD デジタル 教科書体 N-R" panose="02020400000000000000" pitchFamily="17" charset="-128"/>
                          <a:ea typeface="UD デジタル 教科書体 N-R" panose="02020400000000000000" pitchFamily="17" charset="-128"/>
                        </a:rPr>
                        <a:t>もの</a:t>
                      </a:r>
                      <a:endParaRPr lang="ja-JP" sz="32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71755" marR="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D2EC"/>
                    </a:solidFill>
                  </a:tcPr>
                </a:tc>
                <a:tc>
                  <a:txBody>
                    <a:bodyPr/>
                    <a:lstStyle/>
                    <a:p>
                      <a:pPr algn="ctr">
                        <a:lnSpc>
                          <a:spcPct val="107000"/>
                        </a:lnSpc>
                        <a:spcAft>
                          <a:spcPts val="0"/>
                        </a:spcAft>
                      </a:pPr>
                      <a:r>
                        <a:rPr lang="ja-JP" altLang="en-US" sz="3200" kern="100" dirty="0" smtClean="0">
                          <a:solidFill>
                            <a:schemeClr val="tx1"/>
                          </a:solidFill>
                          <a:effectLst/>
                          <a:latin typeface="UD デジタル 教科書体 N-R" panose="02020400000000000000" pitchFamily="17" charset="-128"/>
                          <a:ea typeface="UD デジタル 教科書体 N-R" panose="02020400000000000000" pitchFamily="17" charset="-128"/>
                        </a:rPr>
                        <a:t>個人に割り当てられる番号や身体的特徴などの個人識別符号が含まれるもの</a:t>
                      </a:r>
                      <a:endParaRPr lang="en-US" altLang="ja-JP" sz="3200" kern="100" dirty="0">
                        <a:solidFill>
                          <a:schemeClr val="tx1"/>
                        </a:solidFill>
                        <a:effectLst/>
                        <a:latin typeface="UD デジタル 教科書体 N-R" panose="02020400000000000000" pitchFamily="17" charset="-128"/>
                        <a:ea typeface="UD デジタル 教科書体 N-R" panose="02020400000000000000" pitchFamily="17" charset="-128"/>
                      </a:endParaRPr>
                    </a:p>
                  </a:txBody>
                  <a:tcPr marL="71755" marR="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D2EC"/>
                    </a:solidFill>
                  </a:tcPr>
                </a:tc>
                <a:extLst>
                  <a:ext uri="{0D108BD9-81ED-4DB2-BD59-A6C34878D82A}">
                    <a16:rowId xmlns:a16="http://schemas.microsoft.com/office/drawing/2014/main" xmlns="" val="2111330919"/>
                  </a:ext>
                </a:extLst>
              </a:tr>
              <a:tr h="2690669">
                <a:tc>
                  <a:txBody>
                    <a:bodyPr/>
                    <a:lstStyle/>
                    <a:p>
                      <a:pPr algn="l">
                        <a:lnSpc>
                          <a:spcPct val="107000"/>
                        </a:lnSpc>
                        <a:spcAft>
                          <a:spcPts val="0"/>
                        </a:spcAft>
                      </a:pPr>
                      <a:r>
                        <a:rPr lang="ja-JP" sz="3200" b="0" kern="100" dirty="0">
                          <a:solidFill>
                            <a:schemeClr val="tx1"/>
                          </a:solidFill>
                          <a:effectLst/>
                          <a:latin typeface="UD デジタル 教科書体 N-R" panose="02020400000000000000" pitchFamily="17" charset="-128"/>
                          <a:ea typeface="UD デジタル 教科書体 N-R" panose="02020400000000000000" pitchFamily="17" charset="-128"/>
                        </a:rPr>
                        <a:t>氏名，住所，電話番号，電子メールアドレス，顔写真，年齢，性別，学歴，職歴，生年月日，血液型，家族構成，趣味，病歴など</a:t>
                      </a:r>
                      <a:endParaRPr lang="ja-JP" sz="3200" b="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71755" marR="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7000"/>
                        </a:lnSpc>
                        <a:spcAft>
                          <a:spcPts val="0"/>
                        </a:spcAft>
                      </a:pPr>
                      <a:r>
                        <a:rPr lang="ja-JP" sz="3200" kern="100" dirty="0">
                          <a:solidFill>
                            <a:schemeClr val="tx1"/>
                          </a:solidFill>
                          <a:effectLst/>
                          <a:latin typeface="UD デジタル 教科書体 N-R" panose="02020400000000000000" pitchFamily="17" charset="-128"/>
                          <a:ea typeface="UD デジタル 教科書体 N-R" panose="02020400000000000000" pitchFamily="17" charset="-128"/>
                        </a:rPr>
                        <a:t>パスポート番号，運転免許証の番号，</a:t>
                      </a:r>
                      <a:r>
                        <a:rPr lang="ja-JP" sz="3200" kern="100" dirty="0" smtClean="0">
                          <a:solidFill>
                            <a:schemeClr val="tx1"/>
                          </a:solidFill>
                          <a:effectLst/>
                          <a:latin typeface="UD デジタル 教科書体 N-R" panose="02020400000000000000" pitchFamily="17" charset="-128"/>
                          <a:ea typeface="UD デジタル 教科書体 N-R" panose="02020400000000000000" pitchFamily="17" charset="-128"/>
                        </a:rPr>
                        <a:t>マイナンバー</a:t>
                      </a:r>
                      <a:r>
                        <a:rPr lang="ja-JP" altLang="en-US" sz="3200" kern="100" smtClean="0">
                          <a:solidFill>
                            <a:schemeClr val="tx1"/>
                          </a:solidFill>
                          <a:effectLst/>
                          <a:latin typeface="UD デジタル 教科書体 N-R" panose="02020400000000000000" pitchFamily="17" charset="-128"/>
                          <a:ea typeface="UD デジタル 教科書体 N-R" panose="02020400000000000000" pitchFamily="17" charset="-128"/>
                        </a:rPr>
                        <a:t>，虹彩や指紋のデータ</a:t>
                      </a:r>
                      <a:r>
                        <a:rPr lang="ja-JP" sz="3200" kern="100" smtClean="0">
                          <a:solidFill>
                            <a:schemeClr val="tx1"/>
                          </a:solidFill>
                          <a:effectLst/>
                          <a:latin typeface="UD デジタル 教科書体 N-R" panose="02020400000000000000" pitchFamily="17" charset="-128"/>
                          <a:ea typeface="UD デジタル 教科書体 N-R" panose="02020400000000000000" pitchFamily="17" charset="-128"/>
                        </a:rPr>
                        <a:t>など</a:t>
                      </a:r>
                      <a:endParaRPr lang="ja-JP" sz="3200" kern="100" dirty="0">
                        <a:solidFill>
                          <a:schemeClr val="tx1"/>
                        </a:solidFill>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71755" marR="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166125505"/>
                  </a:ext>
                </a:extLst>
              </a:tr>
            </a:tbl>
          </a:graphicData>
        </a:graphic>
      </p:graphicFrame>
    </p:spTree>
    <p:extLst>
      <p:ext uri="{BB962C8B-B14F-4D97-AF65-F5344CB8AC3E}">
        <p14:creationId xmlns:p14="http://schemas.microsoft.com/office/powerpoint/2010/main" val="379906783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a:t>1</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89</a:t>
            </a:fld>
            <a:endParaRPr lang="ja-JP" altLang="en-US"/>
          </a:p>
        </p:txBody>
      </p:sp>
      <p:sp>
        <p:nvSpPr>
          <p:cNvPr id="8"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07</a:t>
            </a:r>
            <a:r>
              <a:rPr lang="ja-JP" altLang="en-US"/>
              <a:t> 個人情報</a:t>
            </a:r>
            <a:endParaRPr lang="ja-JP" altLang="en-US" dirty="0"/>
          </a:p>
        </p:txBody>
      </p:sp>
      <p:sp>
        <p:nvSpPr>
          <p:cNvPr id="6" name="テキスト プレースホルダー 5"/>
          <p:cNvSpPr>
            <a:spLocks noGrp="1"/>
          </p:cNvSpPr>
          <p:nvPr>
            <p:ph type="body" sz="quarter" idx="14"/>
          </p:nvPr>
        </p:nvSpPr>
        <p:spPr/>
        <p:txBody>
          <a:bodyPr/>
          <a:lstStyle/>
          <a:p>
            <a:r>
              <a:rPr lang="en-US" altLang="ja-JP"/>
              <a:t>p14</a:t>
            </a:r>
            <a:endParaRPr lang="ja-JP" altLang="en-US" dirty="0"/>
          </a:p>
        </p:txBody>
      </p:sp>
      <p:sp>
        <p:nvSpPr>
          <p:cNvPr id="7" name="テキスト プレースホルダー 6"/>
          <p:cNvSpPr>
            <a:spLocks noGrp="1"/>
          </p:cNvSpPr>
          <p:nvPr>
            <p:ph type="body" sz="quarter" idx="15"/>
          </p:nvPr>
        </p:nvSpPr>
        <p:spPr/>
        <p:txBody>
          <a:bodyPr/>
          <a:lstStyle/>
          <a:p>
            <a:r>
              <a:rPr lang="ja-JP" altLang="ja-JP"/>
              <a:t>個人情報とは何か</a:t>
            </a:r>
            <a:endParaRPr lang="ja-JP" altLang="en-US" dirty="0"/>
          </a:p>
        </p:txBody>
      </p:sp>
      <p:grpSp>
        <p:nvGrpSpPr>
          <p:cNvPr id="10" name="グループ化 9"/>
          <p:cNvGrpSpPr/>
          <p:nvPr/>
        </p:nvGrpSpPr>
        <p:grpSpPr>
          <a:xfrm>
            <a:off x="7246968" y="3648847"/>
            <a:ext cx="3289465" cy="2654674"/>
            <a:chOff x="7256952" y="3543796"/>
            <a:chExt cx="3132572" cy="2528058"/>
          </a:xfrm>
        </p:grpSpPr>
        <p:pic>
          <p:nvPicPr>
            <p:cNvPr id="11" name="図 10"/>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861466" y="3543796"/>
              <a:ext cx="2528058" cy="2528058"/>
            </a:xfrm>
            <a:prstGeom prst="rect">
              <a:avLst/>
            </a:prstGeom>
          </p:spPr>
        </p:pic>
        <p:pic>
          <p:nvPicPr>
            <p:cNvPr id="13" name="図 12"/>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154228">
              <a:off x="7256952" y="3859481"/>
              <a:ext cx="1209027" cy="1209027"/>
            </a:xfrm>
            <a:prstGeom prst="rect">
              <a:avLst/>
            </a:prstGeom>
          </p:spPr>
        </p:pic>
      </p:grpSp>
      <p:sp>
        <p:nvSpPr>
          <p:cNvPr id="14" name="角丸四角形吹き出し 13"/>
          <p:cNvSpPr/>
          <p:nvPr/>
        </p:nvSpPr>
        <p:spPr>
          <a:xfrm>
            <a:off x="1452209" y="2102683"/>
            <a:ext cx="5794759" cy="2473412"/>
          </a:xfrm>
          <a:prstGeom prst="wedgeRoundRectCallout">
            <a:avLst>
              <a:gd name="adj1" fmla="val 54376"/>
              <a:gd name="adj2" fmla="val 29275"/>
              <a:gd name="adj3" fmla="val 16667"/>
            </a:avLst>
          </a:prstGeom>
          <a:solidFill>
            <a:schemeClr val="bg1"/>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ja-JP" altLang="en-US" sz="3200" dirty="0" smtClean="0">
                <a:solidFill>
                  <a:schemeClr val="tx1"/>
                </a:solidFill>
                <a:latin typeface="UD デジタル 教科書体 N-R" panose="02020400000000000000" pitchFamily="17" charset="-128"/>
                <a:ea typeface="UD デジタル 教科書体 N-R" panose="02020400000000000000" pitchFamily="17" charset="-128"/>
              </a:rPr>
              <a:t>氏名，住所，性別，生年月日を基本四情報といいます</a:t>
            </a:r>
            <a:endParaRPr kumimoji="1" lang="ja-JP" altLang="en-US" sz="3200" dirty="0">
              <a:solidFill>
                <a:schemeClr val="tx1"/>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21359960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lstStyle/>
          <a:p>
            <a:r>
              <a:rPr lang="ja-JP" altLang="en-US" dirty="0"/>
              <a:t>情報の特性は「もの」とは異なる</a:t>
            </a:r>
            <a:endParaRPr lang="en-US" altLang="ja-JP" dirty="0"/>
          </a:p>
          <a:p>
            <a:r>
              <a:rPr lang="ja-JP" altLang="en-US" dirty="0"/>
              <a:t>「もの」は伝えると新しい所有者の手に移る</a:t>
            </a:r>
            <a:endParaRPr lang="en-US" altLang="ja-JP" dirty="0"/>
          </a:p>
          <a:p>
            <a:pPr lvl="1"/>
            <a:r>
              <a:rPr lang="ja-JP" altLang="en-US" dirty="0"/>
              <a:t>→元の所有者の手元には残らない</a:t>
            </a:r>
            <a:endParaRPr lang="en-US" altLang="ja-JP" dirty="0"/>
          </a:p>
          <a:p>
            <a:endParaRPr lang="en-US" altLang="ja-JP" dirty="0"/>
          </a:p>
          <a:p>
            <a:r>
              <a:rPr lang="ja-JP" altLang="en-US" dirty="0"/>
              <a:t>情報の場合は複製されて伝わる</a:t>
            </a:r>
            <a:endParaRPr lang="en-US" altLang="ja-JP" dirty="0"/>
          </a:p>
          <a:p>
            <a:pPr lvl="1"/>
            <a:r>
              <a:rPr lang="ja-JP" altLang="en-US" dirty="0"/>
              <a:t>→新しい所有者も元の所有者も情報を持つ</a:t>
            </a:r>
          </a:p>
        </p:txBody>
      </p:sp>
      <p:sp>
        <p:nvSpPr>
          <p:cNvPr id="2" name="タイトル 1"/>
          <p:cNvSpPr>
            <a:spLocks noGrp="1"/>
          </p:cNvSpPr>
          <p:nvPr>
            <p:ph type="title"/>
          </p:nvPr>
        </p:nvSpPr>
        <p:spPr/>
        <p:txBody>
          <a:bodyPr/>
          <a:lstStyle/>
          <a:p>
            <a:r>
              <a:rPr lang="en-US" altLang="ja-JP"/>
              <a:t>2</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9</a:t>
            </a:fld>
            <a:endParaRPr lang="ja-JP" altLang="en-US"/>
          </a:p>
        </p:txBody>
      </p:sp>
      <p:sp>
        <p:nvSpPr>
          <p:cNvPr id="5"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01 </a:t>
            </a:r>
            <a:r>
              <a:rPr lang="ja-JP" altLang="en-US"/>
              <a:t>情報とその特性</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a:t>p2</a:t>
            </a:r>
            <a:endParaRPr lang="ja-JP" altLang="en-US" dirty="0"/>
          </a:p>
        </p:txBody>
      </p:sp>
      <p:sp>
        <p:nvSpPr>
          <p:cNvPr id="7" name="テキスト プレースホルダー 6"/>
          <p:cNvSpPr>
            <a:spLocks noGrp="1"/>
          </p:cNvSpPr>
          <p:nvPr>
            <p:ph type="body" sz="quarter" idx="15"/>
          </p:nvPr>
        </p:nvSpPr>
        <p:spPr/>
        <p:txBody>
          <a:bodyPr/>
          <a:lstStyle/>
          <a:p>
            <a:r>
              <a:rPr lang="ja-JP" altLang="en-US"/>
              <a:t>情報の特性</a:t>
            </a:r>
            <a:endParaRPr lang="ja-JP" altLang="en-US" dirty="0"/>
          </a:p>
        </p:txBody>
      </p:sp>
    </p:spTree>
    <p:extLst>
      <p:ext uri="{BB962C8B-B14F-4D97-AF65-F5344CB8AC3E}">
        <p14:creationId xmlns:p14="http://schemas.microsoft.com/office/powerpoint/2010/main" val="109415878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lstStyle/>
          <a:p>
            <a:r>
              <a:rPr lang="ja-JP" altLang="ja-JP" dirty="0"/>
              <a:t>インターネットで商品を購入</a:t>
            </a:r>
            <a:r>
              <a:rPr lang="en-US" altLang="ja-JP" dirty="0"/>
              <a:t>/</a:t>
            </a:r>
            <a:r>
              <a:rPr lang="ja-JP" altLang="ja-JP" dirty="0"/>
              <a:t>サービスを利用</a:t>
            </a:r>
            <a:endParaRPr lang="en-US" altLang="ja-JP" dirty="0"/>
          </a:p>
          <a:p>
            <a:pPr lvl="1"/>
            <a:r>
              <a:rPr lang="ja-JP" altLang="ja-JP" dirty="0"/>
              <a:t>氏名，住所，電話番号などを</a:t>
            </a:r>
            <a:r>
              <a:rPr lang="en-US" altLang="ja-JP" dirty="0"/>
              <a:t>Web </a:t>
            </a:r>
            <a:r>
              <a:rPr lang="ja-JP" altLang="ja-JP" dirty="0"/>
              <a:t>サイトやアプリに登録</a:t>
            </a:r>
            <a:endParaRPr lang="en-US" altLang="ja-JP" dirty="0"/>
          </a:p>
          <a:p>
            <a:pPr lvl="1"/>
            <a:r>
              <a:rPr lang="ja-JP" altLang="en-US" dirty="0"/>
              <a:t>→</a:t>
            </a:r>
            <a:r>
              <a:rPr lang="ja-JP" altLang="ja-JP" dirty="0"/>
              <a:t>事業者の管理不備から流出する事件が</a:t>
            </a:r>
            <a:r>
              <a:rPr lang="ja-JP" altLang="en-US" dirty="0"/>
              <a:t>発生</a:t>
            </a:r>
            <a:endParaRPr lang="en-US" altLang="ja-JP" dirty="0"/>
          </a:p>
          <a:p>
            <a:pPr lvl="1"/>
            <a:endParaRPr lang="en-US" altLang="ja-JP" dirty="0"/>
          </a:p>
          <a:p>
            <a:pPr lvl="1"/>
            <a:r>
              <a:rPr lang="ja-JP" altLang="ja-JP" dirty="0"/>
              <a:t>情報を不正に取得することを目的とした</a:t>
            </a:r>
            <a:r>
              <a:rPr lang="en-US" altLang="ja-JP" dirty="0"/>
              <a:t>Web</a:t>
            </a:r>
            <a:r>
              <a:rPr lang="ja-JP" altLang="ja-JP" dirty="0"/>
              <a:t>サイトやアプリも</a:t>
            </a:r>
            <a:r>
              <a:rPr lang="ja-JP" altLang="en-US" dirty="0"/>
              <a:t>存在</a:t>
            </a:r>
            <a:endParaRPr lang="ja-JP" altLang="ja-JP" dirty="0"/>
          </a:p>
        </p:txBody>
      </p:sp>
      <p:sp>
        <p:nvSpPr>
          <p:cNvPr id="2" name="タイトル 1"/>
          <p:cNvSpPr>
            <a:spLocks noGrp="1"/>
          </p:cNvSpPr>
          <p:nvPr>
            <p:ph type="title"/>
          </p:nvPr>
        </p:nvSpPr>
        <p:spPr/>
        <p:txBody>
          <a:bodyPr/>
          <a:lstStyle/>
          <a:p>
            <a:r>
              <a:rPr lang="en-US" altLang="ja-JP"/>
              <a:t>2</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90</a:t>
            </a:fld>
            <a:endParaRPr lang="ja-JP" altLang="en-US"/>
          </a:p>
        </p:txBody>
      </p:sp>
      <p:sp>
        <p:nvSpPr>
          <p:cNvPr id="8"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07</a:t>
            </a:r>
            <a:r>
              <a:rPr lang="ja-JP" altLang="en-US"/>
              <a:t> 個人情報</a:t>
            </a:r>
            <a:endParaRPr lang="ja-JP" altLang="en-US" dirty="0"/>
          </a:p>
        </p:txBody>
      </p:sp>
      <p:sp>
        <p:nvSpPr>
          <p:cNvPr id="6" name="テキスト プレースホルダー 5"/>
          <p:cNvSpPr>
            <a:spLocks noGrp="1"/>
          </p:cNvSpPr>
          <p:nvPr>
            <p:ph type="body" sz="quarter" idx="14"/>
          </p:nvPr>
        </p:nvSpPr>
        <p:spPr/>
        <p:txBody>
          <a:bodyPr/>
          <a:lstStyle/>
          <a:p>
            <a:r>
              <a:rPr lang="en-US" altLang="ja-JP"/>
              <a:t>p14</a:t>
            </a:r>
            <a:endParaRPr lang="ja-JP" altLang="en-US" dirty="0"/>
          </a:p>
        </p:txBody>
      </p:sp>
      <p:sp>
        <p:nvSpPr>
          <p:cNvPr id="7" name="テキスト プレースホルダー 6"/>
          <p:cNvSpPr>
            <a:spLocks noGrp="1"/>
          </p:cNvSpPr>
          <p:nvPr>
            <p:ph type="body" sz="quarter" idx="15"/>
          </p:nvPr>
        </p:nvSpPr>
        <p:spPr/>
        <p:txBody>
          <a:bodyPr/>
          <a:lstStyle/>
          <a:p>
            <a:r>
              <a:rPr lang="ja-JP" altLang="ja-JP"/>
              <a:t>登録情報の流出</a:t>
            </a:r>
            <a:endParaRPr lang="ja-JP" altLang="en-US" dirty="0"/>
          </a:p>
        </p:txBody>
      </p:sp>
    </p:spTree>
    <p:extLst>
      <p:ext uri="{BB962C8B-B14F-4D97-AF65-F5344CB8AC3E}">
        <p14:creationId xmlns:p14="http://schemas.microsoft.com/office/powerpoint/2010/main" val="219918150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プレースホルダー 15"/>
          <p:cNvSpPr>
            <a:spLocks noGrp="1"/>
          </p:cNvSpPr>
          <p:nvPr>
            <p:ph type="body" sz="quarter" idx="16"/>
          </p:nvPr>
        </p:nvSpPr>
        <p:spPr/>
        <p:txBody>
          <a:bodyPr>
            <a:normAutofit lnSpcReduction="10000"/>
          </a:bodyPr>
          <a:lstStyle/>
          <a:p>
            <a:r>
              <a:rPr lang="ja-JP" altLang="en-US" dirty="0"/>
              <a:t>プライバシー権</a:t>
            </a:r>
            <a:endParaRPr lang="en-US" altLang="ja-JP" dirty="0"/>
          </a:p>
          <a:p>
            <a:pPr lvl="1"/>
            <a:r>
              <a:rPr lang="ja-JP" altLang="en-US" dirty="0"/>
              <a:t>私生活に関わる情報を他人に知られない権利</a:t>
            </a:r>
            <a:endParaRPr lang="en-US" altLang="ja-JP" dirty="0"/>
          </a:p>
          <a:p>
            <a:pPr lvl="1"/>
            <a:r>
              <a:rPr lang="ja-JP" altLang="en-US" dirty="0"/>
              <a:t>他人が持っている情報の開示，訂正，削除を求められる</a:t>
            </a:r>
            <a:endParaRPr lang="en-US" altLang="ja-JP" dirty="0"/>
          </a:p>
          <a:p>
            <a:r>
              <a:rPr lang="ja-JP" altLang="en-US" dirty="0"/>
              <a:t>肖像権</a:t>
            </a:r>
            <a:endParaRPr lang="en-US" altLang="ja-JP" dirty="0"/>
          </a:p>
          <a:p>
            <a:pPr lvl="1"/>
            <a:r>
              <a:rPr lang="ja-JP" altLang="en-US" dirty="0"/>
              <a:t>自分の姿を撮影・公表の許可や拒否の自由を保護</a:t>
            </a:r>
            <a:endParaRPr lang="en-US" altLang="ja-JP" dirty="0"/>
          </a:p>
          <a:p>
            <a:pPr lvl="1"/>
            <a:r>
              <a:rPr lang="ja-JP" altLang="en-US" dirty="0"/>
              <a:t>プライバシー権の</a:t>
            </a:r>
            <a:r>
              <a:rPr lang="en-US" altLang="ja-JP" dirty="0"/>
              <a:t>1</a:t>
            </a:r>
            <a:r>
              <a:rPr lang="ja-JP" altLang="en-US" dirty="0"/>
              <a:t>つ</a:t>
            </a:r>
          </a:p>
          <a:p>
            <a:r>
              <a:rPr lang="ja-JP" altLang="en-US" dirty="0"/>
              <a:t>パブリシティ権</a:t>
            </a:r>
            <a:endParaRPr lang="en-US" altLang="ja-JP" dirty="0"/>
          </a:p>
          <a:p>
            <a:pPr lvl="1"/>
            <a:r>
              <a:rPr lang="ja-JP" altLang="en-US" dirty="0"/>
              <a:t>芸能人や作家など有名人・著名人の肖像などには経済的価値</a:t>
            </a:r>
            <a:endParaRPr lang="en-US" altLang="ja-JP" dirty="0"/>
          </a:p>
          <a:p>
            <a:pPr lvl="1"/>
            <a:r>
              <a:rPr lang="ja-JP" altLang="en-US" dirty="0" smtClean="0"/>
              <a:t>それを独占</a:t>
            </a:r>
            <a:r>
              <a:rPr lang="ja-JP" altLang="en-US" dirty="0"/>
              <a:t>できる</a:t>
            </a:r>
            <a:r>
              <a:rPr lang="ja-JP" altLang="en-US" dirty="0" smtClean="0"/>
              <a:t>権利</a:t>
            </a:r>
            <a:endParaRPr lang="ja-JP" altLang="en-US" dirty="0"/>
          </a:p>
          <a:p>
            <a:endParaRPr lang="en-US" altLang="ja-JP" dirty="0"/>
          </a:p>
          <a:p>
            <a:r>
              <a:rPr lang="ja-JP" altLang="en-US" dirty="0"/>
              <a:t>規定する法律はないが，判例によって認められている</a:t>
            </a:r>
          </a:p>
          <a:p>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91</a:t>
            </a:fld>
            <a:endParaRPr lang="ja-JP" altLang="en-US"/>
          </a:p>
        </p:txBody>
      </p:sp>
      <p:sp>
        <p:nvSpPr>
          <p:cNvPr id="4" name="テキスト プレースホルダー 3"/>
          <p:cNvSpPr>
            <a:spLocks noGrp="1"/>
          </p:cNvSpPr>
          <p:nvPr>
            <p:ph type="body" sz="quarter" idx="13"/>
          </p:nvPr>
        </p:nvSpPr>
        <p:spPr/>
        <p:txBody>
          <a:bodyPr/>
          <a:lstStyle/>
          <a:p>
            <a:r>
              <a:rPr lang="en-US" altLang="ja-JP"/>
              <a:t>1</a:t>
            </a:r>
            <a:r>
              <a:rPr lang="ja-JP" altLang="en-US"/>
              <a:t>章 情報社会　</a:t>
            </a:r>
            <a:r>
              <a:rPr lang="en-US" altLang="ja-JP"/>
              <a:t>07</a:t>
            </a:r>
            <a:r>
              <a:rPr lang="ja-JP" altLang="en-US"/>
              <a:t> 個人情報</a:t>
            </a:r>
            <a:endParaRPr lang="ja-JP" altLang="en-US" dirty="0"/>
          </a:p>
        </p:txBody>
      </p:sp>
      <p:sp>
        <p:nvSpPr>
          <p:cNvPr id="15" name="テキスト プレースホルダー 14"/>
          <p:cNvSpPr>
            <a:spLocks noGrp="1"/>
          </p:cNvSpPr>
          <p:nvPr>
            <p:ph type="body" sz="quarter" idx="14"/>
          </p:nvPr>
        </p:nvSpPr>
        <p:spPr/>
        <p:txBody>
          <a:bodyPr/>
          <a:lstStyle/>
          <a:p>
            <a:r>
              <a:rPr kumimoji="1" lang="en-US" altLang="ja-JP" dirty="0" smtClean="0"/>
              <a:t>p14</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ja-JP"/>
              <a:t>プライバシーと肖像に関する権利</a:t>
            </a:r>
            <a:endParaRPr lang="ja-JP" altLang="ja-JP" dirty="0"/>
          </a:p>
        </p:txBody>
      </p:sp>
    </p:spTree>
    <p:extLst>
      <p:ext uri="{BB962C8B-B14F-4D97-AF65-F5344CB8AC3E}">
        <p14:creationId xmlns:p14="http://schemas.microsoft.com/office/powerpoint/2010/main" val="132954193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lstStyle/>
          <a:p>
            <a:r>
              <a:rPr lang="en-US" altLang="ja-JP" dirty="0"/>
              <a:t>SNS</a:t>
            </a:r>
            <a:r>
              <a:rPr lang="ja-JP" altLang="ja-JP" dirty="0"/>
              <a:t>などに不用意に書き込まれた個人情報</a:t>
            </a:r>
            <a:endParaRPr lang="en-US" altLang="ja-JP" dirty="0"/>
          </a:p>
          <a:p>
            <a:pPr lvl="1"/>
            <a:r>
              <a:rPr lang="ja-JP" altLang="ja-JP" dirty="0"/>
              <a:t>悪用されてアカウントが不正に使用され</a:t>
            </a:r>
            <a:r>
              <a:rPr lang="ja-JP" altLang="en-US" dirty="0"/>
              <a:t>る</a:t>
            </a:r>
            <a:endParaRPr lang="en-US" altLang="ja-JP" dirty="0"/>
          </a:p>
          <a:p>
            <a:pPr lvl="1"/>
            <a:r>
              <a:rPr lang="ja-JP" altLang="ja-JP" dirty="0"/>
              <a:t>ストーカーの被害に遭ったりする恐れ</a:t>
            </a:r>
            <a:endParaRPr lang="en-US" altLang="ja-JP" dirty="0"/>
          </a:p>
          <a:p>
            <a:pPr lvl="1"/>
            <a:r>
              <a:rPr lang="ja-JP" altLang="ja-JP" dirty="0"/>
              <a:t>過去</a:t>
            </a:r>
            <a:r>
              <a:rPr lang="ja-JP" altLang="en-US" dirty="0"/>
              <a:t>の</a:t>
            </a:r>
            <a:r>
              <a:rPr lang="ja-JP" altLang="ja-JP" dirty="0"/>
              <a:t>情報から個人が特定</a:t>
            </a:r>
            <a:r>
              <a:rPr lang="ja-JP" altLang="en-US" dirty="0"/>
              <a:t>→</a:t>
            </a:r>
            <a:r>
              <a:rPr lang="ja-JP" altLang="ja-JP" dirty="0"/>
              <a:t>人に知られたくないことが公開</a:t>
            </a:r>
          </a:p>
          <a:p>
            <a:endParaRPr lang="en-US" altLang="ja-JP" dirty="0"/>
          </a:p>
          <a:p>
            <a:r>
              <a:rPr lang="ja-JP" altLang="en-US" dirty="0"/>
              <a:t>注意が必要</a:t>
            </a:r>
            <a:endParaRPr lang="en-US" altLang="ja-JP" dirty="0"/>
          </a:p>
          <a:p>
            <a:pPr lvl="1"/>
            <a:r>
              <a:rPr lang="ja-JP" altLang="ja-JP" dirty="0"/>
              <a:t>スマートフォンの中の個人情報を取得するアプリ</a:t>
            </a:r>
            <a:endParaRPr lang="en-US" altLang="ja-JP" dirty="0"/>
          </a:p>
          <a:p>
            <a:pPr lvl="1"/>
            <a:r>
              <a:rPr lang="ja-JP" altLang="ja-JP" dirty="0"/>
              <a:t>位置情報</a:t>
            </a:r>
            <a:r>
              <a:rPr lang="ja-JP" altLang="en-US" dirty="0"/>
              <a:t>などから</a:t>
            </a:r>
            <a:r>
              <a:rPr lang="ja-JP" altLang="ja-JP" dirty="0"/>
              <a:t>発信者の住所や行動を知る手がかり</a:t>
            </a:r>
            <a:r>
              <a:rPr lang="ja-JP" altLang="en-US" dirty="0"/>
              <a:t>となる</a:t>
            </a:r>
            <a:r>
              <a:rPr lang="ja-JP" altLang="ja-JP" dirty="0"/>
              <a:t>写真</a:t>
            </a:r>
          </a:p>
        </p:txBody>
      </p:sp>
      <p:sp>
        <p:nvSpPr>
          <p:cNvPr id="2" name="タイトル 1"/>
          <p:cNvSpPr>
            <a:spLocks noGrp="1"/>
          </p:cNvSpPr>
          <p:nvPr>
            <p:ph type="title"/>
          </p:nvPr>
        </p:nvSpPr>
        <p:spPr/>
        <p:txBody>
          <a:bodyPr/>
          <a:lstStyle/>
          <a:p>
            <a:r>
              <a:rPr lang="en-US" altLang="ja-JP"/>
              <a:t>3</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92</a:t>
            </a:fld>
            <a:endParaRPr lang="ja-JP" altLang="en-US"/>
          </a:p>
        </p:txBody>
      </p:sp>
      <p:sp>
        <p:nvSpPr>
          <p:cNvPr id="8"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07</a:t>
            </a:r>
            <a:r>
              <a:rPr lang="ja-JP" altLang="en-US"/>
              <a:t> 個人情報</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dirty="0" smtClean="0"/>
              <a:t>p15</a:t>
            </a:r>
            <a:endParaRPr lang="ja-JP" altLang="en-US" dirty="0"/>
          </a:p>
        </p:txBody>
      </p:sp>
      <p:sp>
        <p:nvSpPr>
          <p:cNvPr id="7" name="テキスト プレースホルダー 6"/>
          <p:cNvSpPr>
            <a:spLocks noGrp="1"/>
          </p:cNvSpPr>
          <p:nvPr>
            <p:ph type="body" sz="quarter" idx="15"/>
          </p:nvPr>
        </p:nvSpPr>
        <p:spPr/>
        <p:txBody>
          <a:bodyPr/>
          <a:lstStyle/>
          <a:p>
            <a:r>
              <a:rPr lang="ja-JP" altLang="ja-JP"/>
              <a:t>情報を発信する危険</a:t>
            </a:r>
            <a:endParaRPr lang="ja-JP" altLang="en-US" dirty="0"/>
          </a:p>
        </p:txBody>
      </p:sp>
    </p:spTree>
    <p:extLst>
      <p:ext uri="{BB962C8B-B14F-4D97-AF65-F5344CB8AC3E}">
        <p14:creationId xmlns:p14="http://schemas.microsoft.com/office/powerpoint/2010/main" val="68293008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コンテンツ プレースホルダー 10"/>
          <p:cNvSpPr>
            <a:spLocks noGrp="1"/>
          </p:cNvSpPr>
          <p:nvPr>
            <p:ph sz="quarter" idx="16"/>
          </p:nvPr>
        </p:nvSpPr>
        <p:spPr>
          <a:xfrm>
            <a:off x="168059" y="2076994"/>
            <a:ext cx="11818294" cy="4333169"/>
          </a:xfrm>
        </p:spPr>
        <p:txBody>
          <a:bodyPr/>
          <a:lstStyle/>
          <a:p>
            <a:r>
              <a:rPr lang="ja-JP" altLang="ja-JP" dirty="0" smtClean="0"/>
              <a:t>自分</a:t>
            </a:r>
            <a:r>
              <a:rPr lang="ja-JP" altLang="ja-JP" dirty="0"/>
              <a:t>では個人情報を書いていないつもりでも，リンクされた友達の情報と照らし合わせていくと，学校や学年が特定できることがある。</a:t>
            </a:r>
            <a:endParaRPr lang="ja-JP" altLang="en-US" dirty="0"/>
          </a:p>
          <a:p>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93</a:t>
            </a:fld>
            <a:endParaRPr lang="ja-JP" altLang="en-US"/>
          </a:p>
        </p:txBody>
      </p:sp>
      <p:sp>
        <p:nvSpPr>
          <p:cNvPr id="4" name="テキスト プレースホルダー 3"/>
          <p:cNvSpPr>
            <a:spLocks noGrp="1"/>
          </p:cNvSpPr>
          <p:nvPr>
            <p:ph type="body" sz="quarter" idx="13"/>
          </p:nvPr>
        </p:nvSpPr>
        <p:spPr/>
        <p:txBody>
          <a:bodyPr/>
          <a:lstStyle/>
          <a:p>
            <a:r>
              <a:rPr lang="en-US" altLang="ja-JP"/>
              <a:t>1</a:t>
            </a:r>
            <a:r>
              <a:rPr lang="ja-JP" altLang="en-US"/>
              <a:t>章 情報社会　</a:t>
            </a:r>
            <a:r>
              <a:rPr lang="en-US" altLang="ja-JP"/>
              <a:t>07</a:t>
            </a:r>
            <a:r>
              <a:rPr lang="ja-JP" altLang="en-US"/>
              <a:t> 個人情報</a:t>
            </a:r>
          </a:p>
          <a:p>
            <a:endParaRPr lang="ja-JP" altLang="en-US" dirty="0"/>
          </a:p>
        </p:txBody>
      </p:sp>
      <p:sp>
        <p:nvSpPr>
          <p:cNvPr id="5" name="テキスト プレースホルダー 4"/>
          <p:cNvSpPr>
            <a:spLocks noGrp="1"/>
          </p:cNvSpPr>
          <p:nvPr>
            <p:ph type="body" sz="quarter" idx="14"/>
          </p:nvPr>
        </p:nvSpPr>
        <p:spPr/>
        <p:txBody>
          <a:bodyPr/>
          <a:lstStyle/>
          <a:p>
            <a:r>
              <a:rPr lang="en-US" altLang="ja-JP"/>
              <a:t>p15</a:t>
            </a:r>
            <a:endParaRPr lang="ja-JP" altLang="en-US" dirty="0"/>
          </a:p>
        </p:txBody>
      </p:sp>
    </p:spTree>
    <p:extLst>
      <p:ext uri="{BB962C8B-B14F-4D97-AF65-F5344CB8AC3E}">
        <p14:creationId xmlns:p14="http://schemas.microsoft.com/office/powerpoint/2010/main" val="304505801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94</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情報社会　</a:t>
            </a:r>
            <a:r>
              <a:rPr lang="en-US" altLang="ja-JP" dirty="0"/>
              <a:t>07</a:t>
            </a:r>
            <a:r>
              <a:rPr lang="ja-JP" altLang="en-US" dirty="0"/>
              <a:t> 個人情報</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a:t>p15</a:t>
            </a:r>
            <a:endParaRPr kumimoji="1" lang="ja-JP" altLang="en-US" dirty="0"/>
          </a:p>
        </p:txBody>
      </p:sp>
      <p:sp>
        <p:nvSpPr>
          <p:cNvPr id="6" name="テキスト プレースホルダー 5"/>
          <p:cNvSpPr>
            <a:spLocks noGrp="1"/>
          </p:cNvSpPr>
          <p:nvPr>
            <p:ph type="body" sz="quarter" idx="15"/>
          </p:nvPr>
        </p:nvSpPr>
        <p:spPr>
          <a:xfrm>
            <a:off x="365760" y="2320888"/>
            <a:ext cx="5611959" cy="1763503"/>
          </a:xfrm>
        </p:spPr>
        <p:txBody>
          <a:bodyPr anchor="t">
            <a:normAutofit/>
          </a:bodyPr>
          <a:lstStyle/>
          <a:p>
            <a:r>
              <a:rPr lang="ja-JP" altLang="ja-JP" dirty="0"/>
              <a:t>写真の中で，個人が特定</a:t>
            </a:r>
            <a:r>
              <a:rPr lang="ja-JP" altLang="ja-JP" dirty="0" smtClean="0"/>
              <a:t>される</a:t>
            </a:r>
            <a:r>
              <a:rPr lang="ja-JP" altLang="en-US" dirty="0" smtClean="0"/>
              <a:t>など，映り込みに注意を必要とする</a:t>
            </a:r>
            <a:r>
              <a:rPr lang="ja-JP" altLang="ja-JP" dirty="0" smtClean="0"/>
              <a:t>箇所</a:t>
            </a:r>
            <a:r>
              <a:rPr lang="ja-JP" altLang="ja-JP" dirty="0"/>
              <a:t>を挙げなさい。</a:t>
            </a:r>
          </a:p>
        </p:txBody>
      </p:sp>
      <p:sp>
        <p:nvSpPr>
          <p:cNvPr id="7" name="タイトル 6"/>
          <p:cNvSpPr>
            <a:spLocks noGrp="1"/>
          </p:cNvSpPr>
          <p:nvPr>
            <p:ph type="title"/>
          </p:nvPr>
        </p:nvSpPr>
        <p:spPr/>
        <p:txBody>
          <a:bodyPr/>
          <a:lstStyle/>
          <a:p>
            <a:r>
              <a:rPr kumimoji="1" lang="ja-JP" altLang="en-US" dirty="0"/>
              <a:t>問題</a:t>
            </a:r>
          </a:p>
        </p:txBody>
      </p:sp>
      <p:pic>
        <p:nvPicPr>
          <p:cNvPr id="11" name="図 10">
            <a:extLst>
              <a:ext uri="{FF2B5EF4-FFF2-40B4-BE49-F238E27FC236}">
                <a16:creationId xmlns:a16="http://schemas.microsoft.com/office/drawing/2014/main" xmlns="" id="{A6E1DF20-911A-4786-B611-EF110811DAB6}"/>
              </a:ext>
            </a:extLst>
          </p:cNvPr>
          <p:cNvPicPr>
            <a:picLocks noChangeAspect="1"/>
          </p:cNvPicPr>
          <p:nvPr/>
        </p:nvPicPr>
        <p:blipFill>
          <a:blip r:embed="rId2"/>
          <a:stretch>
            <a:fillRect/>
          </a:stretch>
        </p:blipFill>
        <p:spPr>
          <a:xfrm>
            <a:off x="6335489" y="1252745"/>
            <a:ext cx="5701952" cy="3841769"/>
          </a:xfrm>
          <a:prstGeom prst="rect">
            <a:avLst/>
          </a:prstGeom>
        </p:spPr>
      </p:pic>
    </p:spTree>
    <p:extLst>
      <p:ext uri="{BB962C8B-B14F-4D97-AF65-F5344CB8AC3E}">
        <p14:creationId xmlns:p14="http://schemas.microsoft.com/office/powerpoint/2010/main" val="18945011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95</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情報社会　</a:t>
            </a:r>
            <a:r>
              <a:rPr lang="en-US" altLang="ja-JP" dirty="0"/>
              <a:t>07</a:t>
            </a:r>
            <a:r>
              <a:rPr lang="ja-JP" altLang="en-US" dirty="0"/>
              <a:t> 個人情報</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a:t>p15</a:t>
            </a:r>
            <a:endParaRPr kumimoji="1" lang="ja-JP" altLang="en-US" dirty="0"/>
          </a:p>
        </p:txBody>
      </p:sp>
      <p:sp>
        <p:nvSpPr>
          <p:cNvPr id="7" name="タイトル 6"/>
          <p:cNvSpPr>
            <a:spLocks noGrp="1"/>
          </p:cNvSpPr>
          <p:nvPr>
            <p:ph type="title"/>
          </p:nvPr>
        </p:nvSpPr>
        <p:spPr/>
        <p:txBody>
          <a:bodyPr/>
          <a:lstStyle/>
          <a:p>
            <a:r>
              <a:rPr kumimoji="1" lang="ja-JP" altLang="en-US" dirty="0"/>
              <a:t>問題</a:t>
            </a:r>
          </a:p>
        </p:txBody>
      </p:sp>
      <p:pic>
        <p:nvPicPr>
          <p:cNvPr id="8" name="図 7"/>
          <p:cNvPicPr>
            <a:picLocks noChangeAspect="1"/>
          </p:cNvPicPr>
          <p:nvPr/>
        </p:nvPicPr>
        <p:blipFill>
          <a:blip r:embed="rId2"/>
          <a:stretch>
            <a:fillRect/>
          </a:stretch>
        </p:blipFill>
        <p:spPr>
          <a:xfrm>
            <a:off x="6281384" y="1295897"/>
            <a:ext cx="5619464" cy="3786191"/>
          </a:xfrm>
          <a:prstGeom prst="rect">
            <a:avLst/>
          </a:prstGeom>
        </p:spPr>
      </p:pic>
      <p:pic>
        <p:nvPicPr>
          <p:cNvPr id="9" name="図 8"/>
          <p:cNvPicPr>
            <a:picLocks noChangeAspect="1"/>
          </p:cNvPicPr>
          <p:nvPr/>
        </p:nvPicPr>
        <p:blipFill>
          <a:blip r:embed="rId3"/>
          <a:stretch>
            <a:fillRect/>
          </a:stretch>
        </p:blipFill>
        <p:spPr>
          <a:xfrm>
            <a:off x="6281384" y="152882"/>
            <a:ext cx="5915625" cy="6330372"/>
          </a:xfrm>
          <a:prstGeom prst="rect">
            <a:avLst/>
          </a:prstGeom>
        </p:spPr>
      </p:pic>
      <p:sp>
        <p:nvSpPr>
          <p:cNvPr id="11" name="テキスト プレースホルダー 5"/>
          <p:cNvSpPr>
            <a:spLocks noGrp="1"/>
          </p:cNvSpPr>
          <p:nvPr>
            <p:ph type="body" sz="quarter" idx="15"/>
          </p:nvPr>
        </p:nvSpPr>
        <p:spPr>
          <a:xfrm>
            <a:off x="365760" y="2320888"/>
            <a:ext cx="5611959" cy="1763503"/>
          </a:xfrm>
        </p:spPr>
        <p:txBody>
          <a:bodyPr anchor="t">
            <a:normAutofit/>
          </a:bodyPr>
          <a:lstStyle/>
          <a:p>
            <a:r>
              <a:rPr lang="ja-JP" altLang="ja-JP" dirty="0"/>
              <a:t>写真の中で，個人が特定</a:t>
            </a:r>
            <a:r>
              <a:rPr lang="ja-JP" altLang="ja-JP" dirty="0" smtClean="0"/>
              <a:t>される</a:t>
            </a:r>
            <a:r>
              <a:rPr lang="ja-JP" altLang="en-US" dirty="0" smtClean="0"/>
              <a:t>など，映り込みに注意を必要とする</a:t>
            </a:r>
            <a:r>
              <a:rPr lang="ja-JP" altLang="ja-JP" dirty="0" smtClean="0"/>
              <a:t>箇所</a:t>
            </a:r>
            <a:r>
              <a:rPr lang="ja-JP" altLang="ja-JP" dirty="0"/>
              <a:t>を挙げなさい。</a:t>
            </a:r>
          </a:p>
        </p:txBody>
      </p:sp>
    </p:spTree>
    <p:extLst>
      <p:ext uri="{BB962C8B-B14F-4D97-AF65-F5344CB8AC3E}">
        <p14:creationId xmlns:p14="http://schemas.microsoft.com/office/powerpoint/2010/main" val="302327688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6"/>
          </p:nvPr>
        </p:nvSpPr>
        <p:spPr/>
        <p:txBody>
          <a:bodyPr/>
          <a:lstStyle/>
          <a:p>
            <a:r>
              <a:rPr lang="ja-JP" altLang="ja-JP" b="1" dirty="0"/>
              <a:t>個人情報保護法</a:t>
            </a:r>
            <a:endParaRPr lang="en-US" altLang="ja-JP" b="1" dirty="0"/>
          </a:p>
          <a:p>
            <a:pPr lvl="1"/>
            <a:r>
              <a:rPr lang="ja-JP" altLang="ja-JP" dirty="0"/>
              <a:t>個人情報を取り扱う事業者に対して情報の取り扱い方法を定めた法律</a:t>
            </a:r>
            <a:endParaRPr lang="en-US" altLang="ja-JP" dirty="0"/>
          </a:p>
          <a:p>
            <a:pPr lvl="1"/>
            <a:r>
              <a:rPr lang="ja-JP" altLang="ja-JP" dirty="0"/>
              <a:t>事業者が個人情報を流出させた場合の罰則</a:t>
            </a:r>
            <a:r>
              <a:rPr lang="ja-JP" altLang="en-US" dirty="0"/>
              <a:t>を規定</a:t>
            </a:r>
            <a:endParaRPr lang="en-US" altLang="ja-JP" dirty="0"/>
          </a:p>
          <a:p>
            <a:endParaRPr lang="en-US" altLang="ja-JP" dirty="0"/>
          </a:p>
          <a:p>
            <a:r>
              <a:rPr lang="ja-JP" altLang="ja-JP" dirty="0"/>
              <a:t>事業者が提供された個人情報を第三者に伝える場合</a:t>
            </a:r>
            <a:endParaRPr lang="en-US" altLang="ja-JP" dirty="0"/>
          </a:p>
          <a:p>
            <a:pPr lvl="1"/>
            <a:r>
              <a:rPr lang="ja-JP" altLang="ja-JP" dirty="0"/>
              <a:t>基本的に提供者本人の同意が必要</a:t>
            </a:r>
            <a:endParaRPr lang="en-US" altLang="ja-JP" dirty="0"/>
          </a:p>
          <a:p>
            <a:pPr lvl="1"/>
            <a:r>
              <a:rPr lang="ja-JP" altLang="ja-JP" dirty="0"/>
              <a:t>法令に基づく場合や人の生命の保護に必要な場合など，例外規定</a:t>
            </a:r>
            <a:r>
              <a:rPr lang="ja-JP" altLang="en-US" dirty="0"/>
              <a:t>あり</a:t>
            </a:r>
            <a:endParaRPr lang="ja-JP" altLang="ja-JP" dirty="0"/>
          </a:p>
        </p:txBody>
      </p:sp>
      <p:sp>
        <p:nvSpPr>
          <p:cNvPr id="2" name="タイトル 1"/>
          <p:cNvSpPr>
            <a:spLocks noGrp="1"/>
          </p:cNvSpPr>
          <p:nvPr>
            <p:ph type="title"/>
          </p:nvPr>
        </p:nvSpPr>
        <p:spPr/>
        <p:txBody>
          <a:bodyPr/>
          <a:lstStyle/>
          <a:p>
            <a:r>
              <a:rPr lang="en-US" altLang="ja-JP"/>
              <a:t>4</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96</a:t>
            </a:fld>
            <a:endParaRPr lang="ja-JP" altLang="en-US"/>
          </a:p>
        </p:txBody>
      </p:sp>
      <p:sp>
        <p:nvSpPr>
          <p:cNvPr id="8" name="テキスト プレースホルダー 4"/>
          <p:cNvSpPr>
            <a:spLocks noGrp="1"/>
          </p:cNvSpPr>
          <p:nvPr>
            <p:ph type="body" sz="quarter" idx="13"/>
          </p:nvPr>
        </p:nvSpPr>
        <p:spPr/>
        <p:txBody>
          <a:bodyPr/>
          <a:lstStyle/>
          <a:p>
            <a:r>
              <a:rPr lang="en-US" altLang="ja-JP"/>
              <a:t>1</a:t>
            </a:r>
            <a:r>
              <a:rPr lang="ja-JP" altLang="en-US"/>
              <a:t>章 情報社会　</a:t>
            </a:r>
            <a:r>
              <a:rPr lang="en-US" altLang="ja-JP"/>
              <a:t>07</a:t>
            </a:r>
            <a:r>
              <a:rPr lang="ja-JP" altLang="en-US"/>
              <a:t> 個人情報</a:t>
            </a:r>
          </a:p>
          <a:p>
            <a:endParaRPr lang="ja-JP" altLang="en-US" dirty="0"/>
          </a:p>
        </p:txBody>
      </p:sp>
      <p:sp>
        <p:nvSpPr>
          <p:cNvPr id="6" name="テキスト プレースホルダー 5"/>
          <p:cNvSpPr>
            <a:spLocks noGrp="1"/>
          </p:cNvSpPr>
          <p:nvPr>
            <p:ph type="body" sz="quarter" idx="14"/>
          </p:nvPr>
        </p:nvSpPr>
        <p:spPr/>
        <p:txBody>
          <a:bodyPr/>
          <a:lstStyle/>
          <a:p>
            <a:r>
              <a:rPr lang="en-US" altLang="ja-JP"/>
              <a:t>p15</a:t>
            </a:r>
            <a:endParaRPr lang="ja-JP" altLang="en-US" dirty="0"/>
          </a:p>
        </p:txBody>
      </p:sp>
      <p:sp>
        <p:nvSpPr>
          <p:cNvPr id="7" name="テキスト プレースホルダー 6"/>
          <p:cNvSpPr>
            <a:spLocks noGrp="1"/>
          </p:cNvSpPr>
          <p:nvPr>
            <p:ph type="body" sz="quarter" idx="15"/>
          </p:nvPr>
        </p:nvSpPr>
        <p:spPr/>
        <p:txBody>
          <a:bodyPr/>
          <a:lstStyle/>
          <a:p>
            <a:r>
              <a:rPr lang="ja-JP" altLang="ja-JP"/>
              <a:t>個人情報の保護</a:t>
            </a:r>
            <a:endParaRPr lang="ja-JP" altLang="en-US" dirty="0"/>
          </a:p>
        </p:txBody>
      </p:sp>
    </p:spTree>
    <p:extLst>
      <p:ext uri="{BB962C8B-B14F-4D97-AF65-F5344CB8AC3E}">
        <p14:creationId xmlns:p14="http://schemas.microsoft.com/office/powerpoint/2010/main" val="388606046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プレースホルダー 10"/>
          <p:cNvSpPr>
            <a:spLocks noGrp="1"/>
          </p:cNvSpPr>
          <p:nvPr>
            <p:ph type="body" sz="quarter" idx="16"/>
          </p:nvPr>
        </p:nvSpPr>
        <p:spPr/>
        <p:txBody>
          <a:bodyPr>
            <a:normAutofit fontScale="92500"/>
          </a:bodyPr>
          <a:lstStyle/>
          <a:p>
            <a:r>
              <a:rPr lang="ja-JP" altLang="ja-JP" dirty="0"/>
              <a:t>個人情報を取り扱う事業者は，あらかじめ以下の</a:t>
            </a:r>
            <a:r>
              <a:rPr lang="en-US" altLang="ja-JP" dirty="0"/>
              <a:t>5</a:t>
            </a:r>
            <a:r>
              <a:rPr lang="ja-JP" altLang="ja-JP" dirty="0" err="1"/>
              <a:t>つを</a:t>
            </a:r>
            <a:r>
              <a:rPr lang="ja-JP" altLang="ja-JP" dirty="0"/>
              <a:t>提供者に通知すれば，個人データを第三者に伝えてもよいことになっている。</a:t>
            </a:r>
          </a:p>
          <a:p>
            <a:pPr lvl="1"/>
            <a:r>
              <a:rPr lang="en-US" altLang="ja-JP" dirty="0"/>
              <a:t>1 </a:t>
            </a:r>
            <a:r>
              <a:rPr lang="ja-JP" altLang="ja-JP" dirty="0"/>
              <a:t>個人データを第三者に提供すること</a:t>
            </a:r>
          </a:p>
          <a:p>
            <a:pPr lvl="1"/>
            <a:r>
              <a:rPr lang="en-US" altLang="ja-JP" dirty="0"/>
              <a:t>2 </a:t>
            </a:r>
            <a:r>
              <a:rPr lang="ja-JP" altLang="ja-JP" dirty="0"/>
              <a:t>個人データのうち，どの部分を伝えるのか</a:t>
            </a:r>
          </a:p>
          <a:p>
            <a:pPr lvl="1"/>
            <a:r>
              <a:rPr lang="en-US" altLang="ja-JP" dirty="0"/>
              <a:t>3 </a:t>
            </a:r>
            <a:r>
              <a:rPr lang="ja-JP" altLang="ja-JP" dirty="0"/>
              <a:t>個人データを伝える方法</a:t>
            </a:r>
          </a:p>
          <a:p>
            <a:pPr lvl="1"/>
            <a:r>
              <a:rPr lang="en-US" altLang="ja-JP" dirty="0"/>
              <a:t>4 </a:t>
            </a:r>
            <a:r>
              <a:rPr lang="ja-JP" altLang="ja-JP" dirty="0"/>
              <a:t>本人が要求すれば提供を取りやめること</a:t>
            </a:r>
          </a:p>
          <a:p>
            <a:pPr lvl="1"/>
            <a:r>
              <a:rPr lang="en-US" altLang="ja-JP" dirty="0"/>
              <a:t>5 </a:t>
            </a:r>
            <a:r>
              <a:rPr lang="ja-JP" altLang="ja-JP" dirty="0"/>
              <a:t>本人の要求を受け付ける方法</a:t>
            </a:r>
          </a:p>
          <a:p>
            <a:r>
              <a:rPr lang="ja-JP" altLang="ja-JP" dirty="0"/>
              <a:t>オプトアウト</a:t>
            </a:r>
            <a:r>
              <a:rPr lang="ja-JP" altLang="en-US" dirty="0"/>
              <a:t>：</a:t>
            </a:r>
            <a:r>
              <a:rPr lang="ja-JP" altLang="ja-JP" dirty="0"/>
              <a:t>第三者に個人情報を伝えることを基本とし，提供者からの不同意があった場合のみ取りやめる方式</a:t>
            </a:r>
            <a:endParaRPr lang="en-US" altLang="ja-JP" dirty="0"/>
          </a:p>
          <a:p>
            <a:r>
              <a:rPr lang="ja-JP" altLang="ja-JP" dirty="0"/>
              <a:t>オプトイン</a:t>
            </a:r>
            <a:r>
              <a:rPr lang="ja-JP" altLang="en-US" dirty="0"/>
              <a:t>：</a:t>
            </a:r>
            <a:r>
              <a:rPr lang="ja-JP" altLang="ja-JP" dirty="0"/>
              <a:t>個人情報を伝えないことを基本とし，提供者からの同意があって初めてそれを伝える方式</a:t>
            </a:r>
            <a:endParaRPr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97</a:t>
            </a:fld>
            <a:endParaRPr lang="ja-JP" altLang="en-US"/>
          </a:p>
        </p:txBody>
      </p:sp>
      <p:sp>
        <p:nvSpPr>
          <p:cNvPr id="4" name="テキスト プレースホルダー 3"/>
          <p:cNvSpPr>
            <a:spLocks noGrp="1"/>
          </p:cNvSpPr>
          <p:nvPr>
            <p:ph type="body" sz="quarter" idx="13"/>
          </p:nvPr>
        </p:nvSpPr>
        <p:spPr/>
        <p:txBody>
          <a:bodyPr/>
          <a:lstStyle/>
          <a:p>
            <a:r>
              <a:rPr lang="en-US" altLang="ja-JP"/>
              <a:t>1</a:t>
            </a:r>
            <a:r>
              <a:rPr lang="ja-JP" altLang="en-US"/>
              <a:t>章 情報社会　</a:t>
            </a:r>
            <a:r>
              <a:rPr lang="en-US" altLang="ja-JP"/>
              <a:t>07</a:t>
            </a:r>
            <a:r>
              <a:rPr lang="ja-JP" altLang="en-US"/>
              <a:t> 個人情報</a:t>
            </a:r>
          </a:p>
          <a:p>
            <a:endParaRPr lang="ja-JP" altLang="en-US" dirty="0"/>
          </a:p>
        </p:txBody>
      </p:sp>
      <p:sp>
        <p:nvSpPr>
          <p:cNvPr id="5" name="テキスト プレースホルダー 4"/>
          <p:cNvSpPr>
            <a:spLocks noGrp="1"/>
          </p:cNvSpPr>
          <p:nvPr>
            <p:ph type="body" sz="quarter" idx="14"/>
          </p:nvPr>
        </p:nvSpPr>
        <p:spPr/>
        <p:txBody>
          <a:bodyPr/>
          <a:lstStyle/>
          <a:p>
            <a:r>
              <a:rPr lang="en-US" altLang="ja-JP"/>
              <a:t>p15</a:t>
            </a:r>
            <a:endParaRPr lang="ja-JP" altLang="en-US" dirty="0"/>
          </a:p>
        </p:txBody>
      </p:sp>
      <p:sp>
        <p:nvSpPr>
          <p:cNvPr id="6" name="テキスト プレースホルダー 5"/>
          <p:cNvSpPr>
            <a:spLocks noGrp="1"/>
          </p:cNvSpPr>
          <p:nvPr>
            <p:ph type="body" sz="quarter" idx="15"/>
          </p:nvPr>
        </p:nvSpPr>
        <p:spPr/>
        <p:txBody>
          <a:bodyPr/>
          <a:lstStyle/>
          <a:p>
            <a:r>
              <a:rPr lang="ja-JP" altLang="ja-JP"/>
              <a:t>オプトアウトによる第三者提供</a:t>
            </a:r>
            <a:endParaRPr lang="ja-JP" altLang="ja-JP" dirty="0"/>
          </a:p>
        </p:txBody>
      </p:sp>
    </p:spTree>
    <p:extLst>
      <p:ext uri="{BB962C8B-B14F-4D97-AF65-F5344CB8AC3E}">
        <p14:creationId xmlns:p14="http://schemas.microsoft.com/office/powerpoint/2010/main" val="75065367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98</a:t>
            </a:fld>
            <a:endParaRPr lang="ja-JP" altLang="en-US"/>
          </a:p>
        </p:txBody>
      </p:sp>
      <p:sp>
        <p:nvSpPr>
          <p:cNvPr id="4" name="テキスト プレースホルダー 3"/>
          <p:cNvSpPr>
            <a:spLocks noGrp="1"/>
          </p:cNvSpPr>
          <p:nvPr>
            <p:ph type="body" sz="quarter" idx="13"/>
          </p:nvPr>
        </p:nvSpPr>
        <p:spPr/>
        <p:txBody>
          <a:bodyPr/>
          <a:lstStyle/>
          <a:p>
            <a:r>
              <a:rPr lang="en-US" altLang="ja-JP"/>
              <a:t>1</a:t>
            </a:r>
            <a:r>
              <a:rPr lang="ja-JP" altLang="en-US"/>
              <a:t>章 情報社会　</a:t>
            </a:r>
            <a:r>
              <a:rPr lang="en-US" altLang="ja-JP"/>
              <a:t>07</a:t>
            </a:r>
            <a:r>
              <a:rPr lang="ja-JP" altLang="en-US"/>
              <a:t> 個人情報</a:t>
            </a:r>
          </a:p>
          <a:p>
            <a:endParaRPr lang="ja-JP" altLang="en-US" dirty="0"/>
          </a:p>
        </p:txBody>
      </p:sp>
      <p:sp>
        <p:nvSpPr>
          <p:cNvPr id="5" name="テキスト プレースホルダー 4"/>
          <p:cNvSpPr>
            <a:spLocks noGrp="1"/>
          </p:cNvSpPr>
          <p:nvPr>
            <p:ph type="body" sz="quarter" idx="14"/>
          </p:nvPr>
        </p:nvSpPr>
        <p:spPr/>
        <p:txBody>
          <a:bodyPr/>
          <a:lstStyle/>
          <a:p>
            <a:r>
              <a:rPr lang="en-US" altLang="ja-JP"/>
              <a:t>p15</a:t>
            </a:r>
            <a:endParaRPr lang="ja-JP" altLang="en-US" dirty="0"/>
          </a:p>
        </p:txBody>
      </p:sp>
      <p:sp>
        <p:nvSpPr>
          <p:cNvPr id="6" name="テキスト プレースホルダー 5"/>
          <p:cNvSpPr>
            <a:spLocks noGrp="1"/>
          </p:cNvSpPr>
          <p:nvPr>
            <p:ph type="body" sz="quarter" idx="15"/>
          </p:nvPr>
        </p:nvSpPr>
        <p:spPr/>
        <p:txBody>
          <a:bodyPr/>
          <a:lstStyle/>
          <a:p>
            <a:r>
              <a:rPr lang="ja-JP" altLang="ja-JP"/>
              <a:t>オプトアウトによる第三者提供</a:t>
            </a:r>
            <a:endParaRPr lang="ja-JP" altLang="ja-JP" dirty="0"/>
          </a:p>
        </p:txBody>
      </p:sp>
      <p:grpSp>
        <p:nvGrpSpPr>
          <p:cNvPr id="9" name="グループ化 8"/>
          <p:cNvGrpSpPr/>
          <p:nvPr/>
        </p:nvGrpSpPr>
        <p:grpSpPr>
          <a:xfrm>
            <a:off x="7246968" y="3648847"/>
            <a:ext cx="3289465" cy="2654674"/>
            <a:chOff x="7256952" y="3543796"/>
            <a:chExt cx="3132572" cy="2528058"/>
          </a:xfrm>
        </p:grpSpPr>
        <p:pic>
          <p:nvPicPr>
            <p:cNvPr id="10" name="図 9"/>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861466" y="3543796"/>
              <a:ext cx="2528058" cy="2528058"/>
            </a:xfrm>
            <a:prstGeom prst="rect">
              <a:avLst/>
            </a:prstGeom>
          </p:spPr>
        </p:pic>
        <p:pic>
          <p:nvPicPr>
            <p:cNvPr id="12" name="図 11"/>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154228">
              <a:off x="7256952" y="3859481"/>
              <a:ext cx="1209027" cy="1209027"/>
            </a:xfrm>
            <a:prstGeom prst="rect">
              <a:avLst/>
            </a:prstGeom>
          </p:spPr>
        </p:pic>
      </p:grpSp>
      <p:sp>
        <p:nvSpPr>
          <p:cNvPr id="13" name="角丸四角形吹き出し 12"/>
          <p:cNvSpPr/>
          <p:nvPr/>
        </p:nvSpPr>
        <p:spPr>
          <a:xfrm>
            <a:off x="1452209" y="2102683"/>
            <a:ext cx="5794759" cy="2473412"/>
          </a:xfrm>
          <a:prstGeom prst="wedgeRoundRectCallout">
            <a:avLst>
              <a:gd name="adj1" fmla="val 54376"/>
              <a:gd name="adj2" fmla="val 29275"/>
              <a:gd name="adj3" fmla="val 16667"/>
            </a:avLst>
          </a:prstGeom>
          <a:solidFill>
            <a:schemeClr val="bg1"/>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ja-JP" altLang="en-US" sz="3200" dirty="0">
                <a:solidFill>
                  <a:schemeClr val="tx1"/>
                </a:solidFill>
                <a:latin typeface="UD デジタル 教科書体 N-R" panose="02020400000000000000" pitchFamily="17" charset="-128"/>
                <a:ea typeface="UD デジタル 教科書体 N-R" panose="02020400000000000000" pitchFamily="17" charset="-128"/>
              </a:rPr>
              <a:t>個人情報を第三者に伝える例外規定はなぜ設けられているのか，考えてみましょう</a:t>
            </a:r>
            <a:endParaRPr kumimoji="1" lang="ja-JP" altLang="en-US" sz="3200" dirty="0">
              <a:solidFill>
                <a:schemeClr val="tx1"/>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143140685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sz="half" idx="1"/>
          </p:nvPr>
        </p:nvSpPr>
        <p:spPr>
          <a:xfrm>
            <a:off x="215054" y="1449072"/>
            <a:ext cx="11736801" cy="4921248"/>
          </a:xfrm>
        </p:spPr>
        <p:txBody>
          <a:bodyPr>
            <a:normAutofit/>
          </a:bodyPr>
          <a:lstStyle/>
          <a:p>
            <a:r>
              <a:rPr lang="ja-JP" altLang="en-US" b="1" dirty="0" smtClean="0">
                <a:solidFill>
                  <a:srgbClr val="0073BD"/>
                </a:solidFill>
              </a:rPr>
              <a:t>▶ </a:t>
            </a:r>
            <a:r>
              <a:rPr lang="ja-JP" altLang="ja-JP" dirty="0" smtClean="0"/>
              <a:t>個人</a:t>
            </a:r>
            <a:r>
              <a:rPr lang="ja-JP" altLang="ja-JP" dirty="0"/>
              <a:t>を特定することができる情報のことを個人情報という。</a:t>
            </a:r>
            <a:endParaRPr lang="ja-JP" altLang="en-US" dirty="0"/>
          </a:p>
          <a:p>
            <a:endParaRPr lang="en-US" altLang="ja-JP" dirty="0"/>
          </a:p>
          <a:p>
            <a:r>
              <a:rPr lang="ja-JP" altLang="en-US" b="1" dirty="0" smtClean="0">
                <a:solidFill>
                  <a:srgbClr val="0073BD"/>
                </a:solidFill>
              </a:rPr>
              <a:t>▶ </a:t>
            </a:r>
            <a:r>
              <a:rPr lang="ja-JP" altLang="ja-JP" dirty="0" smtClean="0"/>
              <a:t>個人</a:t>
            </a:r>
            <a:r>
              <a:rPr lang="ja-JP" altLang="ja-JP" dirty="0"/>
              <a:t>情報を保護するための法律がある。</a:t>
            </a:r>
            <a:endParaRPr kumimoji="1"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99</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情報社会　</a:t>
            </a:r>
            <a:r>
              <a:rPr lang="en-US" altLang="ja-JP" dirty="0" smtClean="0"/>
              <a:t>07 </a:t>
            </a:r>
            <a:r>
              <a:rPr lang="ja-JP" altLang="en-US" dirty="0"/>
              <a:t>個人情報</a:t>
            </a:r>
          </a:p>
          <a:p>
            <a:endParaRPr kumimoji="1" lang="ja-JP" altLang="en-US" dirty="0"/>
          </a:p>
        </p:txBody>
      </p:sp>
      <p:sp>
        <p:nvSpPr>
          <p:cNvPr id="6" name="テキスト プレースホルダー 5"/>
          <p:cNvSpPr>
            <a:spLocks noGrp="1"/>
          </p:cNvSpPr>
          <p:nvPr>
            <p:ph type="body" sz="quarter" idx="14"/>
          </p:nvPr>
        </p:nvSpPr>
        <p:spPr/>
        <p:txBody>
          <a:bodyPr/>
          <a:lstStyle/>
          <a:p>
            <a:r>
              <a:rPr lang="en-US" altLang="ja-JP" dirty="0" smtClean="0"/>
              <a:t>p15</a:t>
            </a:r>
            <a:endParaRPr lang="ja-JP" altLang="en-US" dirty="0"/>
          </a:p>
        </p:txBody>
      </p:sp>
      <p:sp>
        <p:nvSpPr>
          <p:cNvPr id="7" name="テキスト プレースホルダー 6"/>
          <p:cNvSpPr>
            <a:spLocks noGrp="1"/>
          </p:cNvSpPr>
          <p:nvPr>
            <p:ph type="body" sz="quarter" idx="15"/>
          </p:nvPr>
        </p:nvSpPr>
        <p:spPr/>
        <p:txBody>
          <a:bodyPr/>
          <a:lstStyle/>
          <a:p>
            <a:r>
              <a:rPr kumimoji="1" lang="ja-JP" altLang="en-US" dirty="0" smtClean="0"/>
              <a:t>まとめ</a:t>
            </a:r>
            <a:endParaRPr kumimoji="1" lang="ja-JP" altLang="en-US" dirty="0"/>
          </a:p>
        </p:txBody>
      </p:sp>
    </p:spTree>
    <p:extLst>
      <p:ext uri="{BB962C8B-B14F-4D97-AF65-F5344CB8AC3E}">
        <p14:creationId xmlns:p14="http://schemas.microsoft.com/office/powerpoint/2010/main" val="1938036098"/>
      </p:ext>
    </p:extLst>
  </p:cSld>
  <p:clrMapOvr>
    <a:masterClrMapping/>
  </p:clrMapOvr>
</p:sld>
</file>

<file path=ppt/theme/theme1.xml><?xml version="1.0" encoding="utf-8"?>
<a:theme xmlns:a="http://schemas.openxmlformats.org/drawingml/2006/main" name="標準編">
  <a:themeElements>
    <a:clrScheme name="Office テーマ">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22標準">
      <a:majorFont>
        <a:latin typeface="UD デジタル 教科書体 N-R"/>
        <a:ea typeface="UD デジタル 教科書体 N-R"/>
        <a:cs typeface=""/>
      </a:majorFont>
      <a:minorFont>
        <a:latin typeface="UD デジタル 教科書体 N-R"/>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kumimoji="1"/>
        </a:defPPr>
      </a:lstStyle>
      <a:style>
        <a:lnRef idx="2">
          <a:schemeClr val="accent3">
            <a:shade val="50000"/>
          </a:schemeClr>
        </a:lnRef>
        <a:fillRef idx="1">
          <a:schemeClr val="accent3"/>
        </a:fillRef>
        <a:effectRef idx="0">
          <a:schemeClr val="accent3"/>
        </a:effectRef>
        <a:fontRef idx="minor">
          <a:schemeClr val="lt1"/>
        </a:fontRef>
      </a:style>
    </a:spDef>
  </a:objectDefaults>
  <a:extraClrSchemeLst/>
  <a:extLst>
    <a:ext uri="{05A4C25C-085E-4340-85A3-A5531E510DB2}">
      <thm15:themeFamily xmlns:thm15="http://schemas.microsoft.com/office/thememl/2012/main" name="新編.potx" id="{4E0386AF-DB5C-4AA2-A6C0-33842706B101}" vid="{D3ACCF52-D826-4EB1-A664-85868523EEAE}"/>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新編</Template>
  <TotalTime>0</TotalTime>
  <Words>8123</Words>
  <PresentationFormat>ワイド画面</PresentationFormat>
  <Paragraphs>1902</Paragraphs>
  <Slides>160</Slides>
  <Notes>14</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160</vt:i4>
      </vt:variant>
    </vt:vector>
  </HeadingPairs>
  <TitlesOfParts>
    <vt:vector size="170" baseType="lpstr">
      <vt:lpstr>Meiryo UI</vt:lpstr>
      <vt:lpstr>ＭＳ Ｐゴシック</vt:lpstr>
      <vt:lpstr>ＭＳ ゴシック</vt:lpstr>
      <vt:lpstr>UD デジタル 教科書体 NK-B</vt:lpstr>
      <vt:lpstr>UD デジタル 教科書体 N-R</vt:lpstr>
      <vt:lpstr>Arial</vt:lpstr>
      <vt:lpstr>Calibri</vt:lpstr>
      <vt:lpstr>OCRB</vt:lpstr>
      <vt:lpstr>Times New Roman</vt:lpstr>
      <vt:lpstr>標準編</vt:lpstr>
      <vt:lpstr>PowerPoint プレゼンテーション</vt:lpstr>
      <vt:lpstr>PowerPoint プレゼンテーション</vt:lpstr>
      <vt:lpstr>PowerPoint プレゼンテーション</vt:lpstr>
      <vt:lpstr>情報とその特性</vt:lpstr>
      <vt:lpstr>1</vt:lpstr>
      <vt:lpstr>1</vt:lpstr>
      <vt:lpstr>PowerPoint プレゼンテーション</vt:lpstr>
      <vt:lpstr>PowerPoint プレゼンテーション</vt:lpstr>
      <vt:lpstr>2</vt:lpstr>
      <vt:lpstr>2</vt:lpstr>
      <vt:lpstr>2</vt:lpstr>
      <vt:lpstr>2</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メディアとその特性</vt:lpstr>
      <vt:lpstr>1</vt:lpstr>
      <vt:lpstr>1</vt:lpstr>
      <vt:lpstr>1</vt:lpstr>
      <vt:lpstr>1</vt:lpstr>
      <vt:lpstr>1</vt:lpstr>
      <vt:lpstr>問題1</vt:lpstr>
      <vt:lpstr>問題1</vt:lpstr>
      <vt:lpstr>2</vt:lpstr>
      <vt:lpstr>2</vt:lpstr>
      <vt:lpstr>問題2</vt:lpstr>
      <vt:lpstr>問題2</vt:lpstr>
      <vt:lpstr>2</vt:lpstr>
      <vt:lpstr>PowerPoint プレゼンテーション</vt:lpstr>
      <vt:lpstr>PowerPoint プレゼンテーション</vt:lpstr>
      <vt:lpstr>PowerPoint プレゼンテーション</vt:lpstr>
      <vt:lpstr>PowerPoint プレゼンテーション</vt:lpstr>
      <vt:lpstr>問題を解決する方法</vt:lpstr>
      <vt:lpstr>1</vt:lpstr>
      <vt:lpstr>1</vt:lpstr>
      <vt:lpstr>1</vt:lpstr>
      <vt:lpstr>1</vt:lpstr>
      <vt:lpstr>1</vt:lpstr>
      <vt:lpstr>1</vt:lpstr>
      <vt:lpstr>1</vt:lpstr>
      <vt:lpstr>1</vt:lpstr>
      <vt:lpstr>1</vt:lpstr>
      <vt:lpstr>2</vt:lpstr>
      <vt:lpstr>2</vt:lpstr>
      <vt:lpstr>PowerPoint プレゼンテーション</vt:lpstr>
      <vt:lpstr>PowerPoint プレゼンテーション</vt:lpstr>
      <vt:lpstr>情報の収集と分析</vt:lpstr>
      <vt:lpstr>1</vt:lpstr>
      <vt:lpstr>1</vt:lpstr>
      <vt:lpstr>1</vt:lpstr>
      <vt:lpstr>PowerPoint プレゼンテーション</vt:lpstr>
      <vt:lpstr>PowerPoint プレゼンテーション</vt:lpstr>
      <vt:lpstr>PowerPoint プレゼンテーション</vt:lpstr>
      <vt:lpstr>2</vt:lpstr>
      <vt:lpstr>2</vt:lpstr>
      <vt:lpstr>3</vt:lpstr>
      <vt:lpstr>3</vt:lpstr>
      <vt:lpstr>PowerPoint プレゼンテーション</vt:lpstr>
      <vt:lpstr>解決方法の考案</vt:lpstr>
      <vt:lpstr>1</vt:lpstr>
      <vt:lpstr>1</vt:lpstr>
      <vt:lpstr>2</vt:lpstr>
      <vt:lpstr>PowerPoint プレゼンテーション</vt:lpstr>
      <vt:lpstr>2</vt:lpstr>
      <vt:lpstr>2</vt:lpstr>
      <vt:lpstr>2</vt:lpstr>
      <vt:lpstr>3</vt:lpstr>
      <vt:lpstr>PowerPoint プレゼンテーション</vt:lpstr>
      <vt:lpstr>PowerPoint プレゼンテーション</vt:lpstr>
      <vt:lpstr>PowerPoint プレゼンテーション</vt:lpstr>
      <vt:lpstr>知的財産</vt:lpstr>
      <vt:lpstr>1</vt:lpstr>
      <vt:lpstr>1</vt:lpstr>
      <vt:lpstr>2</vt:lpstr>
      <vt:lpstr>2</vt:lpstr>
      <vt:lpstr>PowerPoint プレゼンテーション</vt:lpstr>
      <vt:lpstr>2</vt:lpstr>
      <vt:lpstr>2</vt:lpstr>
      <vt:lpstr>2</vt:lpstr>
      <vt:lpstr>3</vt:lpstr>
      <vt:lpstr>3</vt:lpstr>
      <vt:lpstr>PowerPoint プレゼンテーション</vt:lpstr>
      <vt:lpstr>個人情報</vt:lpstr>
      <vt:lpstr>1</vt:lpstr>
      <vt:lpstr>1</vt:lpstr>
      <vt:lpstr>1</vt:lpstr>
      <vt:lpstr>1</vt:lpstr>
      <vt:lpstr>2</vt:lpstr>
      <vt:lpstr>PowerPoint プレゼンテーション</vt:lpstr>
      <vt:lpstr>3</vt:lpstr>
      <vt:lpstr>PowerPoint プレゼンテーション</vt:lpstr>
      <vt:lpstr>問題</vt:lpstr>
      <vt:lpstr>問題</vt:lpstr>
      <vt:lpstr>4</vt:lpstr>
      <vt:lpstr>PowerPoint プレゼンテーション</vt:lpstr>
      <vt:lpstr>PowerPoint プレゼンテーション</vt:lpstr>
      <vt:lpstr>PowerPoint プレゼンテーション</vt:lpstr>
      <vt:lpstr>情報セキュリティ</vt:lpstr>
      <vt:lpstr>1</vt:lpstr>
      <vt:lpstr>1</vt:lpstr>
      <vt:lpstr>1</vt:lpstr>
      <vt:lpstr>2</vt:lpstr>
      <vt:lpstr>問題</vt:lpstr>
      <vt:lpstr>問題</vt:lpstr>
      <vt:lpstr>2</vt:lpstr>
      <vt:lpstr>2</vt:lpstr>
      <vt:lpstr>2</vt:lpstr>
      <vt:lpstr>3</vt:lpstr>
      <vt:lpstr>3</vt:lpstr>
      <vt:lpstr>4</vt:lpstr>
      <vt:lpstr>4</vt:lpstr>
      <vt:lpstr>PowerPoint プレゼンテーション</vt:lpstr>
      <vt:lpstr>情報モラルと個人の責任 </vt:lpstr>
      <vt:lpstr>1</vt:lpstr>
      <vt:lpstr>1</vt:lpstr>
      <vt:lpstr>1</vt:lpstr>
      <vt:lpstr>1</vt:lpstr>
      <vt:lpstr>1</vt:lpstr>
      <vt:lpstr>1</vt:lpstr>
      <vt:lpstr>2</vt:lpstr>
      <vt:lpstr>2</vt:lpstr>
      <vt:lpstr>2</vt:lpstr>
      <vt:lpstr>3</vt:lpstr>
      <vt:lpstr>問題</vt:lpstr>
      <vt:lpstr>問題</vt:lpstr>
      <vt:lpstr>PowerPoint プレゼンテーション</vt:lpstr>
      <vt:lpstr>PowerPoint プレゼンテーション</vt:lpstr>
      <vt:lpstr>PowerPoint プレゼンテーション</vt:lpstr>
      <vt:lpstr>情報技術の進歩と役割</vt:lpstr>
      <vt:lpstr>1</vt:lpstr>
      <vt:lpstr>1</vt:lpstr>
      <vt:lpstr>1</vt:lpstr>
      <vt:lpstr>1</vt:lpstr>
      <vt:lpstr>1</vt:lpstr>
      <vt:lpstr>2</vt:lpstr>
      <vt:lpstr>2</vt:lpstr>
      <vt:lpstr>3</vt:lpstr>
      <vt:lpstr>3</vt:lpstr>
      <vt:lpstr>3</vt:lpstr>
      <vt:lpstr>3</vt:lpstr>
      <vt:lpstr>4</vt:lpstr>
      <vt:lpstr>PowerPoint プレゼンテーション</vt:lpstr>
      <vt:lpstr>PowerPoint プレゼンテーション</vt:lpstr>
      <vt:lpstr>PowerPoint プレゼンテーション</vt:lpstr>
      <vt:lpstr>情報技術が社会に与える光と影</vt:lpstr>
      <vt:lpstr>1</vt:lpstr>
      <vt:lpstr>1</vt:lpstr>
      <vt:lpstr>PowerPoint プレゼンテーション</vt:lpstr>
      <vt:lpstr>2</vt:lpstr>
      <vt:lpstr>2</vt:lpstr>
      <vt:lpstr>2</vt:lpstr>
      <vt:lpstr>3</vt:lpstr>
      <vt:lpstr>3</vt:lpstr>
      <vt:lpstr>4</vt:lpstr>
      <vt:lpstr>PowerPoint プレゼンテーション</vt:lpstr>
      <vt:lpstr>PowerPoint プレゼンテーション</vt:lpstr>
      <vt:lpstr>PowerPoint プレゼンテーション</vt:lpstr>
      <vt:lpstr>PowerPoint プレゼンテーション</vt:lpstr>
    </vt:vector>
  </TitlesOfParts>
  <Company>東京書籍株式会社</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東京書籍株式会社</dc:creator>
  <cp:lastModifiedBy/>
  <dcterms:created xsi:type="dcterms:W3CDTF">2016-12-16T06:00:51Z</dcterms:created>
  <dcterms:modified xsi:type="dcterms:W3CDTF">2021-11-08T05:53:56Z</dcterms:modified>
</cp:coreProperties>
</file>