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8" r:id="rId2"/>
    <p:sldId id="285" r:id="rId3"/>
    <p:sldId id="420" r:id="rId4"/>
    <p:sldId id="421" r:id="rId5"/>
    <p:sldId id="46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 Miho" initials="OM" lastIdx="70" clrIdx="0">
    <p:extLst>
      <p:ext uri="{19B8F6BF-5375-455C-9EA6-DF929625EA0E}">
        <p15:presenceInfo xmlns:p15="http://schemas.microsoft.com/office/powerpoint/2012/main" userId="33a8aace6177adf9" providerId="Windows Live"/>
      </p:ext>
    </p:extLst>
  </p:cmAuthor>
  <p:cmAuthor id="2" name="瑞歩 寺山" initials="瑞寺" lastIdx="1" clrIdx="1">
    <p:extLst>
      <p:ext uri="{19B8F6BF-5375-455C-9EA6-DF929625EA0E}">
        <p15:presenceInfo xmlns:p15="http://schemas.microsoft.com/office/powerpoint/2012/main" userId="e88356e3fefac9e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5A3"/>
    <a:srgbClr val="CCFFCC"/>
    <a:srgbClr val="3494BA"/>
    <a:srgbClr val="E6F4B4"/>
    <a:srgbClr val="0D3C4B"/>
    <a:srgbClr val="008000"/>
    <a:srgbClr val="C3C3C3"/>
    <a:srgbClr val="FFE7C2"/>
    <a:srgbClr val="FFCCCC"/>
    <a:srgbClr val="C2E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06FF85-223C-42C2-BB75-69A299B74A3B}" v="212" dt="2026-02-11T09:04:07.1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11" autoAdjust="0"/>
    <p:restoredTop sz="95026" autoAdjust="0"/>
  </p:normalViewPr>
  <p:slideViewPr>
    <p:cSldViewPr snapToGrid="0">
      <p:cViewPr varScale="1">
        <p:scale>
          <a:sx n="90" d="100"/>
          <a:sy n="90" d="100"/>
        </p:scale>
        <p:origin x="874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-64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552"/>
    </p:cViewPr>
  </p:sorterViewPr>
  <p:notesViewPr>
    <p:cSldViewPr snapToGrid="0">
      <p:cViewPr varScale="1">
        <p:scale>
          <a:sx n="60" d="100"/>
          <a:sy n="60" d="100"/>
        </p:scale>
        <p:origin x="2438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瑞歩 寺山" userId="e88356e3fefac9e1" providerId="LiveId" clId="{C4CE5312-EF85-49AA-B6C1-A684B005FCAB}"/>
    <pc:docChg chg="undo custSel addSld modSld sldOrd delMainMaster">
      <pc:chgData name="瑞歩 寺山" userId="e88356e3fefac9e1" providerId="LiveId" clId="{C4CE5312-EF85-49AA-B6C1-A684B005FCAB}" dt="2026-02-11T09:04:07.166" v="1752"/>
      <pc:docMkLst>
        <pc:docMk/>
      </pc:docMkLst>
      <pc:sldChg chg="addAnim delAnim">
        <pc:chgData name="瑞歩 寺山" userId="e88356e3fefac9e1" providerId="LiveId" clId="{C4CE5312-EF85-49AA-B6C1-A684B005FCAB}" dt="2026-02-11T08:39:47.304" v="1227"/>
        <pc:sldMkLst>
          <pc:docMk/>
          <pc:sldMk cId="2399107284" sldId="296"/>
        </pc:sldMkLst>
      </pc:sldChg>
      <pc:sldChg chg="modSp mod">
        <pc:chgData name="瑞歩 寺山" userId="e88356e3fefac9e1" providerId="LiveId" clId="{C4CE5312-EF85-49AA-B6C1-A684B005FCAB}" dt="2026-02-11T07:41:01.640" v="357" actId="1076"/>
        <pc:sldMkLst>
          <pc:docMk/>
          <pc:sldMk cId="143552867" sldId="300"/>
        </pc:sldMkLst>
        <pc:spChg chg="mod">
          <ac:chgData name="瑞歩 寺山" userId="e88356e3fefac9e1" providerId="LiveId" clId="{C4CE5312-EF85-49AA-B6C1-A684B005FCAB}" dt="2026-02-11T07:40:36.837" v="346" actId="1076"/>
          <ac:spMkLst>
            <pc:docMk/>
            <pc:sldMk cId="143552867" sldId="300"/>
            <ac:spMk id="8" creationId="{C2C43C97-31E6-626B-C855-52E8844175A9}"/>
          </ac:spMkLst>
        </pc:spChg>
        <pc:spChg chg="mod">
          <ac:chgData name="瑞歩 寺山" userId="e88356e3fefac9e1" providerId="LiveId" clId="{C4CE5312-EF85-49AA-B6C1-A684B005FCAB}" dt="2026-02-11T07:40:11.429" v="328" actId="14100"/>
          <ac:spMkLst>
            <pc:docMk/>
            <pc:sldMk cId="143552867" sldId="300"/>
            <ac:spMk id="9" creationId="{27B633C1-6EC9-4F04-D185-3065EB349F27}"/>
          </ac:spMkLst>
        </pc:spChg>
        <pc:spChg chg="mod">
          <ac:chgData name="瑞歩 寺山" userId="e88356e3fefac9e1" providerId="LiveId" clId="{C4CE5312-EF85-49AA-B6C1-A684B005FCAB}" dt="2026-02-11T07:40:44.452" v="349" actId="14100"/>
          <ac:spMkLst>
            <pc:docMk/>
            <pc:sldMk cId="143552867" sldId="300"/>
            <ac:spMk id="10" creationId="{37508724-CBF9-0833-FD06-7E3C40C030A9}"/>
          </ac:spMkLst>
        </pc:spChg>
        <pc:spChg chg="mod">
          <ac:chgData name="瑞歩 寺山" userId="e88356e3fefac9e1" providerId="LiveId" clId="{C4CE5312-EF85-49AA-B6C1-A684B005FCAB}" dt="2026-02-11T07:40:32.263" v="345" actId="1036"/>
          <ac:spMkLst>
            <pc:docMk/>
            <pc:sldMk cId="143552867" sldId="300"/>
            <ac:spMk id="12" creationId="{FC335435-E04C-CF61-DA74-84D6BB3D8EE9}"/>
          </ac:spMkLst>
        </pc:spChg>
        <pc:spChg chg="mod">
          <ac:chgData name="瑞歩 寺山" userId="e88356e3fefac9e1" providerId="LiveId" clId="{C4CE5312-EF85-49AA-B6C1-A684B005FCAB}" dt="2026-02-11T07:41:01.640" v="357" actId="1076"/>
          <ac:spMkLst>
            <pc:docMk/>
            <pc:sldMk cId="143552867" sldId="300"/>
            <ac:spMk id="13" creationId="{35B1EB19-88CC-97E3-67BE-B6AE7BBA7BD0}"/>
          </ac:spMkLst>
        </pc:spChg>
        <pc:spChg chg="mod">
          <ac:chgData name="瑞歩 寺山" userId="e88356e3fefac9e1" providerId="LiveId" clId="{C4CE5312-EF85-49AA-B6C1-A684B005FCAB}" dt="2026-02-11T07:40:17.839" v="334" actId="1036"/>
          <ac:spMkLst>
            <pc:docMk/>
            <pc:sldMk cId="143552867" sldId="300"/>
            <ac:spMk id="14" creationId="{99AFDF88-EC39-D63E-D5F0-4F481BE8B2EE}"/>
          </ac:spMkLst>
        </pc:spChg>
      </pc:sldChg>
      <pc:sldChg chg="modSp mod">
        <pc:chgData name="瑞歩 寺山" userId="e88356e3fefac9e1" providerId="LiveId" clId="{C4CE5312-EF85-49AA-B6C1-A684B005FCAB}" dt="2026-02-11T07:42:36.656" v="393" actId="14100"/>
        <pc:sldMkLst>
          <pc:docMk/>
          <pc:sldMk cId="120366649" sldId="303"/>
        </pc:sldMkLst>
        <pc:spChg chg="mod">
          <ac:chgData name="瑞歩 寺山" userId="e88356e3fefac9e1" providerId="LiveId" clId="{C4CE5312-EF85-49AA-B6C1-A684B005FCAB}" dt="2026-02-11T07:41:31.808" v="362" actId="14100"/>
          <ac:spMkLst>
            <pc:docMk/>
            <pc:sldMk cId="120366649" sldId="303"/>
            <ac:spMk id="36" creationId="{2B8B3D4E-1FBE-8096-C3B3-8D5B34811E12}"/>
          </ac:spMkLst>
        </pc:spChg>
        <pc:spChg chg="mod">
          <ac:chgData name="瑞歩 寺山" userId="e88356e3fefac9e1" providerId="LiveId" clId="{C4CE5312-EF85-49AA-B6C1-A684B005FCAB}" dt="2026-02-11T07:41:58.055" v="374" actId="1076"/>
          <ac:spMkLst>
            <pc:docMk/>
            <pc:sldMk cId="120366649" sldId="303"/>
            <ac:spMk id="37" creationId="{2F2E22BE-D562-D336-8227-DF0106A1EFC4}"/>
          </ac:spMkLst>
        </pc:spChg>
        <pc:spChg chg="mod">
          <ac:chgData name="瑞歩 寺山" userId="e88356e3fefac9e1" providerId="LiveId" clId="{C4CE5312-EF85-49AA-B6C1-A684B005FCAB}" dt="2026-02-11T07:42:01.239" v="375" actId="1076"/>
          <ac:spMkLst>
            <pc:docMk/>
            <pc:sldMk cId="120366649" sldId="303"/>
            <ac:spMk id="38" creationId="{89FCEABD-2CAB-61E5-04B7-B13868765B37}"/>
          </ac:spMkLst>
        </pc:spChg>
        <pc:spChg chg="mod">
          <ac:chgData name="瑞歩 寺山" userId="e88356e3fefac9e1" providerId="LiveId" clId="{C4CE5312-EF85-49AA-B6C1-A684B005FCAB}" dt="2026-02-11T07:42:21.690" v="383" actId="1076"/>
          <ac:spMkLst>
            <pc:docMk/>
            <pc:sldMk cId="120366649" sldId="303"/>
            <ac:spMk id="39" creationId="{562A094B-8D17-D7F4-A051-28C999C154DB}"/>
          </ac:spMkLst>
        </pc:spChg>
        <pc:spChg chg="mod">
          <ac:chgData name="瑞歩 寺山" userId="e88356e3fefac9e1" providerId="LiveId" clId="{C4CE5312-EF85-49AA-B6C1-A684B005FCAB}" dt="2026-02-11T07:42:18.033" v="382" actId="1076"/>
          <ac:spMkLst>
            <pc:docMk/>
            <pc:sldMk cId="120366649" sldId="303"/>
            <ac:spMk id="40" creationId="{B17167E6-6AB4-F1BE-389C-E93401634FE2}"/>
          </ac:spMkLst>
        </pc:spChg>
        <pc:spChg chg="mod">
          <ac:chgData name="瑞歩 寺山" userId="e88356e3fefac9e1" providerId="LiveId" clId="{C4CE5312-EF85-49AA-B6C1-A684B005FCAB}" dt="2026-02-11T07:42:31.203" v="387" actId="1076"/>
          <ac:spMkLst>
            <pc:docMk/>
            <pc:sldMk cId="120366649" sldId="303"/>
            <ac:spMk id="41" creationId="{2EF175B9-C056-637C-3C51-FE6C08089A73}"/>
          </ac:spMkLst>
        </pc:spChg>
        <pc:spChg chg="mod">
          <ac:chgData name="瑞歩 寺山" userId="e88356e3fefac9e1" providerId="LiveId" clId="{C4CE5312-EF85-49AA-B6C1-A684B005FCAB}" dt="2026-02-11T07:42:36.656" v="393" actId="14100"/>
          <ac:spMkLst>
            <pc:docMk/>
            <pc:sldMk cId="120366649" sldId="303"/>
            <ac:spMk id="42" creationId="{958441FE-2D40-3B52-DD11-9A2BAACFF4F5}"/>
          </ac:spMkLst>
        </pc:spChg>
      </pc:sldChg>
      <pc:sldChg chg="addSp delSp modSp mod delAnim modAnim">
        <pc:chgData name="瑞歩 寺山" userId="e88356e3fefac9e1" providerId="LiveId" clId="{C4CE5312-EF85-49AA-B6C1-A684B005FCAB}" dt="2026-02-11T08:44:27.857" v="1283"/>
        <pc:sldMkLst>
          <pc:docMk/>
          <pc:sldMk cId="880647461" sldId="304"/>
        </pc:sldMkLst>
        <pc:spChg chg="mod">
          <ac:chgData name="瑞歩 寺山" userId="e88356e3fefac9e1" providerId="LiveId" clId="{C4CE5312-EF85-49AA-B6C1-A684B005FCAB}" dt="2026-02-11T08:43:54.781" v="1278" actId="14100"/>
          <ac:spMkLst>
            <pc:docMk/>
            <pc:sldMk cId="880647461" sldId="304"/>
            <ac:spMk id="5" creationId="{2BF1E266-5324-667C-4CCF-AAC51B7E99CF}"/>
          </ac:spMkLst>
        </pc:spChg>
        <pc:spChg chg="del mod">
          <ac:chgData name="瑞歩 寺山" userId="e88356e3fefac9e1" providerId="LiveId" clId="{C4CE5312-EF85-49AA-B6C1-A684B005FCAB}" dt="2026-02-11T08:42:56.096" v="1264" actId="478"/>
          <ac:spMkLst>
            <pc:docMk/>
            <pc:sldMk cId="880647461" sldId="304"/>
            <ac:spMk id="7" creationId="{9EEEB1FF-AC6E-4A67-0B89-FA2CABC38DB0}"/>
          </ac:spMkLst>
        </pc:spChg>
        <pc:spChg chg="del mod">
          <ac:chgData name="瑞歩 寺山" userId="e88356e3fefac9e1" providerId="LiveId" clId="{C4CE5312-EF85-49AA-B6C1-A684B005FCAB}" dt="2026-02-11T08:42:56.096" v="1264" actId="478"/>
          <ac:spMkLst>
            <pc:docMk/>
            <pc:sldMk cId="880647461" sldId="304"/>
            <ac:spMk id="8" creationId="{0238CEE5-5040-090D-9697-42CEC0A69A1A}"/>
          </ac:spMkLst>
        </pc:spChg>
        <pc:spChg chg="add mod">
          <ac:chgData name="瑞歩 寺山" userId="e88356e3fefac9e1" providerId="LiveId" clId="{C4CE5312-EF85-49AA-B6C1-A684B005FCAB}" dt="2026-02-11T08:44:25.778" v="1282" actId="1076"/>
          <ac:spMkLst>
            <pc:docMk/>
            <pc:sldMk cId="880647461" sldId="304"/>
            <ac:spMk id="9" creationId="{A443D6E6-941C-0867-CE8F-05E43C2FFB78}"/>
          </ac:spMkLst>
        </pc:spChg>
      </pc:sldChg>
      <pc:sldChg chg="modSp mod">
        <pc:chgData name="瑞歩 寺山" userId="e88356e3fefac9e1" providerId="LiveId" clId="{C4CE5312-EF85-49AA-B6C1-A684B005FCAB}" dt="2026-02-11T07:43:51.291" v="449" actId="1038"/>
        <pc:sldMkLst>
          <pc:docMk/>
          <pc:sldMk cId="3053121538" sldId="306"/>
        </pc:sldMkLst>
        <pc:spChg chg="mod">
          <ac:chgData name="瑞歩 寺山" userId="e88356e3fefac9e1" providerId="LiveId" clId="{C4CE5312-EF85-49AA-B6C1-A684B005FCAB}" dt="2026-02-11T07:43:23.644" v="405" actId="1076"/>
          <ac:spMkLst>
            <pc:docMk/>
            <pc:sldMk cId="3053121538" sldId="306"/>
            <ac:spMk id="9" creationId="{3F4C66C5-D87B-191A-446D-F0B54CB09121}"/>
          </ac:spMkLst>
        </pc:spChg>
        <pc:spChg chg="mod">
          <ac:chgData name="瑞歩 寺山" userId="e88356e3fefac9e1" providerId="LiveId" clId="{C4CE5312-EF85-49AA-B6C1-A684B005FCAB}" dt="2026-02-11T07:43:33.807" v="426" actId="1036"/>
          <ac:spMkLst>
            <pc:docMk/>
            <pc:sldMk cId="3053121538" sldId="306"/>
            <ac:spMk id="10" creationId="{DF782CD3-3D5D-F538-0214-828E6A07D511}"/>
          </ac:spMkLst>
        </pc:spChg>
        <pc:spChg chg="mod">
          <ac:chgData name="瑞歩 寺山" userId="e88356e3fefac9e1" providerId="LiveId" clId="{C4CE5312-EF85-49AA-B6C1-A684B005FCAB}" dt="2026-02-11T07:43:42.463" v="436" actId="14100"/>
          <ac:spMkLst>
            <pc:docMk/>
            <pc:sldMk cId="3053121538" sldId="306"/>
            <ac:spMk id="12" creationId="{08033AEC-3313-F2A3-A95E-69BAE24082B5}"/>
          </ac:spMkLst>
        </pc:spChg>
        <pc:spChg chg="mod">
          <ac:chgData name="瑞歩 寺山" userId="e88356e3fefac9e1" providerId="LiveId" clId="{C4CE5312-EF85-49AA-B6C1-A684B005FCAB}" dt="2026-02-11T07:43:51.291" v="449" actId="1038"/>
          <ac:spMkLst>
            <pc:docMk/>
            <pc:sldMk cId="3053121538" sldId="306"/>
            <ac:spMk id="13" creationId="{595B68F2-DD3D-F3B4-252F-24BDD238D089}"/>
          </ac:spMkLst>
        </pc:spChg>
      </pc:sldChg>
      <pc:sldChg chg="modSp mod">
        <pc:chgData name="瑞歩 寺山" userId="e88356e3fefac9e1" providerId="LiveId" clId="{C4CE5312-EF85-49AA-B6C1-A684B005FCAB}" dt="2026-02-11T07:37:25.542" v="316" actId="14100"/>
        <pc:sldMkLst>
          <pc:docMk/>
          <pc:sldMk cId="1825284282" sldId="308"/>
        </pc:sldMkLst>
        <pc:spChg chg="mod">
          <ac:chgData name="瑞歩 寺山" userId="e88356e3fefac9e1" providerId="LiveId" clId="{C4CE5312-EF85-49AA-B6C1-A684B005FCAB}" dt="2026-02-11T07:37:14.228" v="310" actId="1036"/>
          <ac:spMkLst>
            <pc:docMk/>
            <pc:sldMk cId="1825284282" sldId="308"/>
            <ac:spMk id="4" creationId="{B97FF7EA-D9F2-A2D1-4FE6-3F58D90F68EC}"/>
          </ac:spMkLst>
        </pc:spChg>
        <pc:spChg chg="mod">
          <ac:chgData name="瑞歩 寺山" userId="e88356e3fefac9e1" providerId="LiveId" clId="{C4CE5312-EF85-49AA-B6C1-A684B005FCAB}" dt="2026-02-11T07:37:25.542" v="316" actId="14100"/>
          <ac:spMkLst>
            <pc:docMk/>
            <pc:sldMk cId="1825284282" sldId="308"/>
            <ac:spMk id="5" creationId="{51B00CCC-FF97-0839-4A6C-D94A703D1D2C}"/>
          </ac:spMkLst>
        </pc:spChg>
        <pc:spChg chg="mod">
          <ac:chgData name="瑞歩 寺山" userId="e88356e3fefac9e1" providerId="LiveId" clId="{C4CE5312-EF85-49AA-B6C1-A684B005FCAB}" dt="2026-02-11T07:37:14.228" v="310" actId="1036"/>
          <ac:spMkLst>
            <pc:docMk/>
            <pc:sldMk cId="1825284282" sldId="308"/>
            <ac:spMk id="8" creationId="{90CA3466-13F1-FD52-495F-1F765E726D93}"/>
          </ac:spMkLst>
        </pc:spChg>
      </pc:sldChg>
      <pc:sldChg chg="modSp mod">
        <pc:chgData name="瑞歩 寺山" userId="e88356e3fefac9e1" providerId="LiveId" clId="{C4CE5312-EF85-49AA-B6C1-A684B005FCAB}" dt="2026-02-11T07:36:41.060" v="299" actId="14100"/>
        <pc:sldMkLst>
          <pc:docMk/>
          <pc:sldMk cId="1122815097" sldId="309"/>
        </pc:sldMkLst>
        <pc:spChg chg="mod">
          <ac:chgData name="瑞歩 寺山" userId="e88356e3fefac9e1" providerId="LiveId" clId="{C4CE5312-EF85-49AA-B6C1-A684B005FCAB}" dt="2026-02-11T07:36:41.060" v="299" actId="14100"/>
          <ac:spMkLst>
            <pc:docMk/>
            <pc:sldMk cId="1122815097" sldId="309"/>
            <ac:spMk id="5" creationId="{0A45C1B6-AAA3-3616-6930-0FEFB1521B5D}"/>
          </ac:spMkLst>
        </pc:spChg>
      </pc:sldChg>
      <pc:sldChg chg="delSp modSp mod delAnim">
        <pc:chgData name="瑞歩 寺山" userId="e88356e3fefac9e1" providerId="LiveId" clId="{C4CE5312-EF85-49AA-B6C1-A684B005FCAB}" dt="2026-02-11T07:46:04.979" v="455" actId="1076"/>
        <pc:sldMkLst>
          <pc:docMk/>
          <pc:sldMk cId="27067733" sldId="310"/>
        </pc:sldMkLst>
        <pc:spChg chg="mod">
          <ac:chgData name="瑞歩 寺山" userId="e88356e3fefac9e1" providerId="LiveId" clId="{C4CE5312-EF85-49AA-B6C1-A684B005FCAB}" dt="2026-02-11T07:46:04.979" v="455" actId="1076"/>
          <ac:spMkLst>
            <pc:docMk/>
            <pc:sldMk cId="27067733" sldId="310"/>
            <ac:spMk id="4" creationId="{56594B23-5F48-D007-BA01-691B4E9FD5D8}"/>
          </ac:spMkLst>
        </pc:spChg>
        <pc:spChg chg="del">
          <ac:chgData name="瑞歩 寺山" userId="e88356e3fefac9e1" providerId="LiveId" clId="{C4CE5312-EF85-49AA-B6C1-A684B005FCAB}" dt="2026-02-11T07:45:52.837" v="454" actId="478"/>
          <ac:spMkLst>
            <pc:docMk/>
            <pc:sldMk cId="27067733" sldId="310"/>
            <ac:spMk id="5" creationId="{91ABF60C-1C0B-9A66-782E-0D28157A2C3C}"/>
          </ac:spMkLst>
        </pc:spChg>
        <pc:spChg chg="mod">
          <ac:chgData name="瑞歩 寺山" userId="e88356e3fefac9e1" providerId="LiveId" clId="{C4CE5312-EF85-49AA-B6C1-A684B005FCAB}" dt="2026-02-11T07:44:06.222" v="450" actId="14100"/>
          <ac:spMkLst>
            <pc:docMk/>
            <pc:sldMk cId="27067733" sldId="310"/>
            <ac:spMk id="6" creationId="{35042708-5ECE-6729-7151-13C84ACB9D3C}"/>
          </ac:spMkLst>
        </pc:spChg>
        <pc:spChg chg="del">
          <ac:chgData name="瑞歩 寺山" userId="e88356e3fefac9e1" providerId="LiveId" clId="{C4CE5312-EF85-49AA-B6C1-A684B005FCAB}" dt="2026-02-11T07:45:52.837" v="454" actId="478"/>
          <ac:spMkLst>
            <pc:docMk/>
            <pc:sldMk cId="27067733" sldId="310"/>
            <ac:spMk id="7" creationId="{9521A7D1-3113-E951-695E-10EB6323D67D}"/>
          </ac:spMkLst>
        </pc:spChg>
      </pc:sldChg>
      <pc:sldChg chg="modSp mod">
        <pc:chgData name="瑞歩 寺山" userId="e88356e3fefac9e1" providerId="LiveId" clId="{C4CE5312-EF85-49AA-B6C1-A684B005FCAB}" dt="2026-02-11T07:44:20.483" v="451" actId="14100"/>
        <pc:sldMkLst>
          <pc:docMk/>
          <pc:sldMk cId="3097136285" sldId="312"/>
        </pc:sldMkLst>
        <pc:spChg chg="mod">
          <ac:chgData name="瑞歩 寺山" userId="e88356e3fefac9e1" providerId="LiveId" clId="{C4CE5312-EF85-49AA-B6C1-A684B005FCAB}" dt="2026-02-11T07:44:20.483" v="451" actId="14100"/>
          <ac:spMkLst>
            <pc:docMk/>
            <pc:sldMk cId="3097136285" sldId="312"/>
            <ac:spMk id="6" creationId="{D67715A1-00F9-F03F-8D45-A449BF8D7060}"/>
          </ac:spMkLst>
        </pc:spChg>
      </pc:sldChg>
      <pc:sldChg chg="modSp mod">
        <pc:chgData name="瑞歩 寺山" userId="e88356e3fefac9e1" providerId="LiveId" clId="{C4CE5312-EF85-49AA-B6C1-A684B005FCAB}" dt="2026-02-11T07:44:32.159" v="452" actId="14100"/>
        <pc:sldMkLst>
          <pc:docMk/>
          <pc:sldMk cId="617017709" sldId="314"/>
        </pc:sldMkLst>
        <pc:spChg chg="mod">
          <ac:chgData name="瑞歩 寺山" userId="e88356e3fefac9e1" providerId="LiveId" clId="{C4CE5312-EF85-49AA-B6C1-A684B005FCAB}" dt="2026-02-11T07:44:32.159" v="452" actId="14100"/>
          <ac:spMkLst>
            <pc:docMk/>
            <pc:sldMk cId="617017709" sldId="314"/>
            <ac:spMk id="7" creationId="{20C5A0C1-CF31-DDBF-556E-3CA9F9670E0E}"/>
          </ac:spMkLst>
        </pc:spChg>
      </pc:sldChg>
      <pc:sldChg chg="delSp mod delAnim">
        <pc:chgData name="瑞歩 寺山" userId="e88356e3fefac9e1" providerId="LiveId" clId="{C4CE5312-EF85-49AA-B6C1-A684B005FCAB}" dt="2026-02-11T07:47:35.953" v="491" actId="478"/>
        <pc:sldMkLst>
          <pc:docMk/>
          <pc:sldMk cId="3036047276" sldId="315"/>
        </pc:sldMkLst>
        <pc:spChg chg="del">
          <ac:chgData name="瑞歩 寺山" userId="e88356e3fefac9e1" providerId="LiveId" clId="{C4CE5312-EF85-49AA-B6C1-A684B005FCAB}" dt="2026-02-11T07:47:35.953" v="491" actId="478"/>
          <ac:spMkLst>
            <pc:docMk/>
            <pc:sldMk cId="3036047276" sldId="315"/>
            <ac:spMk id="3" creationId="{6B42CFFC-6628-1B9C-AFD4-A6D95BAEFCC2}"/>
          </ac:spMkLst>
        </pc:spChg>
        <pc:spChg chg="del">
          <ac:chgData name="瑞歩 寺山" userId="e88356e3fefac9e1" providerId="LiveId" clId="{C4CE5312-EF85-49AA-B6C1-A684B005FCAB}" dt="2026-02-11T07:47:35.953" v="491" actId="478"/>
          <ac:spMkLst>
            <pc:docMk/>
            <pc:sldMk cId="3036047276" sldId="315"/>
            <ac:spMk id="7" creationId="{EA403A19-81AD-9C85-5DE2-56F6BE25B578}"/>
          </ac:spMkLst>
        </pc:spChg>
        <pc:grpChg chg="del">
          <ac:chgData name="瑞歩 寺山" userId="e88356e3fefac9e1" providerId="LiveId" clId="{C4CE5312-EF85-49AA-B6C1-A684B005FCAB}" dt="2026-02-11T07:47:35.953" v="491" actId="478"/>
          <ac:grpSpMkLst>
            <pc:docMk/>
            <pc:sldMk cId="3036047276" sldId="315"/>
            <ac:grpSpMk id="8" creationId="{5D516B4C-47B0-9AC7-B541-57CEDA61195F}"/>
          </ac:grpSpMkLst>
        </pc:grpChg>
        <pc:grpChg chg="del">
          <ac:chgData name="瑞歩 寺山" userId="e88356e3fefac9e1" providerId="LiveId" clId="{C4CE5312-EF85-49AA-B6C1-A684B005FCAB}" dt="2026-02-11T07:47:35.953" v="491" actId="478"/>
          <ac:grpSpMkLst>
            <pc:docMk/>
            <pc:sldMk cId="3036047276" sldId="315"/>
            <ac:grpSpMk id="13" creationId="{D0C9B80D-4A4E-0597-5BA6-9B84B9B6FD32}"/>
          </ac:grpSpMkLst>
        </pc:grpChg>
      </pc:sldChg>
      <pc:sldChg chg="modSp mod">
        <pc:chgData name="瑞歩 寺山" userId="e88356e3fefac9e1" providerId="LiveId" clId="{C4CE5312-EF85-49AA-B6C1-A684B005FCAB}" dt="2026-02-11T07:53:28.248" v="548" actId="14100"/>
        <pc:sldMkLst>
          <pc:docMk/>
          <pc:sldMk cId="2026384098" sldId="320"/>
        </pc:sldMkLst>
        <pc:spChg chg="mod">
          <ac:chgData name="瑞歩 寺山" userId="e88356e3fefac9e1" providerId="LiveId" clId="{C4CE5312-EF85-49AA-B6C1-A684B005FCAB}" dt="2026-02-11T07:53:04.419" v="531" actId="14100"/>
          <ac:spMkLst>
            <pc:docMk/>
            <pc:sldMk cId="2026384098" sldId="320"/>
            <ac:spMk id="10" creationId="{5D2A876A-558F-6632-6F52-ABA0DBA3B6C1}"/>
          </ac:spMkLst>
        </pc:spChg>
        <pc:spChg chg="mod">
          <ac:chgData name="瑞歩 寺山" userId="e88356e3fefac9e1" providerId="LiveId" clId="{C4CE5312-EF85-49AA-B6C1-A684B005FCAB}" dt="2026-02-11T07:53:11.676" v="536" actId="14100"/>
          <ac:spMkLst>
            <pc:docMk/>
            <pc:sldMk cId="2026384098" sldId="320"/>
            <ac:spMk id="11" creationId="{4B6AA6B1-0AA7-7268-0AB0-A78E79090F48}"/>
          </ac:spMkLst>
        </pc:spChg>
        <pc:spChg chg="mod">
          <ac:chgData name="瑞歩 寺山" userId="e88356e3fefac9e1" providerId="LiveId" clId="{C4CE5312-EF85-49AA-B6C1-A684B005FCAB}" dt="2026-02-11T07:53:17.752" v="541" actId="14100"/>
          <ac:spMkLst>
            <pc:docMk/>
            <pc:sldMk cId="2026384098" sldId="320"/>
            <ac:spMk id="12" creationId="{F3A7496D-48FA-54AB-E620-2ED07DE09BC7}"/>
          </ac:spMkLst>
        </pc:spChg>
        <pc:spChg chg="mod">
          <ac:chgData name="瑞歩 寺山" userId="e88356e3fefac9e1" providerId="LiveId" clId="{C4CE5312-EF85-49AA-B6C1-A684B005FCAB}" dt="2026-02-11T07:53:24.281" v="546" actId="14100"/>
          <ac:spMkLst>
            <pc:docMk/>
            <pc:sldMk cId="2026384098" sldId="320"/>
            <ac:spMk id="13" creationId="{F35BA321-EC4B-BDCC-9ED1-81EA1549AA10}"/>
          </ac:spMkLst>
        </pc:spChg>
        <pc:spChg chg="mod">
          <ac:chgData name="瑞歩 寺山" userId="e88356e3fefac9e1" providerId="LiveId" clId="{C4CE5312-EF85-49AA-B6C1-A684B005FCAB}" dt="2026-02-11T07:53:28.248" v="548" actId="14100"/>
          <ac:spMkLst>
            <pc:docMk/>
            <pc:sldMk cId="2026384098" sldId="320"/>
            <ac:spMk id="19" creationId="{359DA058-2163-4982-1DF9-11EF7940B447}"/>
          </ac:spMkLst>
        </pc:spChg>
      </pc:sldChg>
      <pc:sldChg chg="modSp mod addAnim delAnim">
        <pc:chgData name="瑞歩 寺山" userId="e88356e3fefac9e1" providerId="LiveId" clId="{C4CE5312-EF85-49AA-B6C1-A684B005FCAB}" dt="2026-02-11T08:47:38.236" v="1285"/>
        <pc:sldMkLst>
          <pc:docMk/>
          <pc:sldMk cId="1161935642" sldId="323"/>
        </pc:sldMkLst>
        <pc:spChg chg="mod">
          <ac:chgData name="瑞歩 寺山" userId="e88356e3fefac9e1" providerId="LiveId" clId="{C4CE5312-EF85-49AA-B6C1-A684B005FCAB}" dt="2026-02-11T07:53:47.308" v="552" actId="14100"/>
          <ac:spMkLst>
            <pc:docMk/>
            <pc:sldMk cId="1161935642" sldId="323"/>
            <ac:spMk id="34" creationId="{D2D9D6E8-F1C6-547E-2372-A1C4833D57E8}"/>
          </ac:spMkLst>
        </pc:spChg>
      </pc:sldChg>
      <pc:sldChg chg="delSp modSp mod delAnim">
        <pc:chgData name="瑞歩 寺山" userId="e88356e3fefac9e1" providerId="LiveId" clId="{C4CE5312-EF85-49AA-B6C1-A684B005FCAB}" dt="2026-02-11T08:49:05.550" v="1296" actId="1076"/>
        <pc:sldMkLst>
          <pc:docMk/>
          <pc:sldMk cId="1722347520" sldId="325"/>
        </pc:sldMkLst>
        <pc:spChg chg="mod">
          <ac:chgData name="瑞歩 寺山" userId="e88356e3fefac9e1" providerId="LiveId" clId="{C4CE5312-EF85-49AA-B6C1-A684B005FCAB}" dt="2026-02-11T08:49:05.550" v="1296" actId="1076"/>
          <ac:spMkLst>
            <pc:docMk/>
            <pc:sldMk cId="1722347520" sldId="325"/>
            <ac:spMk id="3" creationId="{84CCEF4B-27DB-46ED-4B4E-F6526F969A65}"/>
          </ac:spMkLst>
        </pc:spChg>
        <pc:spChg chg="del">
          <ac:chgData name="瑞歩 寺山" userId="e88356e3fefac9e1" providerId="LiveId" clId="{C4CE5312-EF85-49AA-B6C1-A684B005FCAB}" dt="2026-02-11T08:48:03.476" v="1287" actId="478"/>
          <ac:spMkLst>
            <pc:docMk/>
            <pc:sldMk cId="1722347520" sldId="325"/>
            <ac:spMk id="4" creationId="{883AC397-B2A7-F9A3-581F-861C04510EFC}"/>
          </ac:spMkLst>
        </pc:spChg>
        <pc:spChg chg="del">
          <ac:chgData name="瑞歩 寺山" userId="e88356e3fefac9e1" providerId="LiveId" clId="{C4CE5312-EF85-49AA-B6C1-A684B005FCAB}" dt="2026-02-11T08:48:03.476" v="1287" actId="478"/>
          <ac:spMkLst>
            <pc:docMk/>
            <pc:sldMk cId="1722347520" sldId="325"/>
            <ac:spMk id="5" creationId="{18A11199-DC55-64FA-20F9-7666EBA77229}"/>
          </ac:spMkLst>
        </pc:spChg>
        <pc:spChg chg="del">
          <ac:chgData name="瑞歩 寺山" userId="e88356e3fefac9e1" providerId="LiveId" clId="{C4CE5312-EF85-49AA-B6C1-A684B005FCAB}" dt="2026-02-11T08:48:03.476" v="1287" actId="478"/>
          <ac:spMkLst>
            <pc:docMk/>
            <pc:sldMk cId="1722347520" sldId="325"/>
            <ac:spMk id="6" creationId="{EA2B4365-AA45-A9F7-50D6-EC861023F378}"/>
          </ac:spMkLst>
        </pc:spChg>
        <pc:spChg chg="del">
          <ac:chgData name="瑞歩 寺山" userId="e88356e3fefac9e1" providerId="LiveId" clId="{C4CE5312-EF85-49AA-B6C1-A684B005FCAB}" dt="2026-02-11T08:48:03.476" v="1287" actId="478"/>
          <ac:spMkLst>
            <pc:docMk/>
            <pc:sldMk cId="1722347520" sldId="325"/>
            <ac:spMk id="7" creationId="{B36F20F8-CEFD-A680-D5A1-9F1106F87DAD}"/>
          </ac:spMkLst>
        </pc:spChg>
        <pc:spChg chg="del">
          <ac:chgData name="瑞歩 寺山" userId="e88356e3fefac9e1" providerId="LiveId" clId="{C4CE5312-EF85-49AA-B6C1-A684B005FCAB}" dt="2026-02-11T08:48:03.476" v="1287" actId="478"/>
          <ac:spMkLst>
            <pc:docMk/>
            <pc:sldMk cId="1722347520" sldId="325"/>
            <ac:spMk id="8" creationId="{2876D31F-C649-5F81-EE94-5652DBCC90E1}"/>
          </ac:spMkLst>
        </pc:spChg>
        <pc:spChg chg="del">
          <ac:chgData name="瑞歩 寺山" userId="e88356e3fefac9e1" providerId="LiveId" clId="{C4CE5312-EF85-49AA-B6C1-A684B005FCAB}" dt="2026-02-11T08:48:03.476" v="1287" actId="478"/>
          <ac:spMkLst>
            <pc:docMk/>
            <pc:sldMk cId="1722347520" sldId="325"/>
            <ac:spMk id="9" creationId="{9CA3E80B-C58B-3F75-0731-A63D99A3C777}"/>
          </ac:spMkLst>
        </pc:spChg>
        <pc:spChg chg="mod">
          <ac:chgData name="瑞歩 寺山" userId="e88356e3fefac9e1" providerId="LiveId" clId="{C4CE5312-EF85-49AA-B6C1-A684B005FCAB}" dt="2026-02-11T07:54:08.977" v="556" actId="14100"/>
          <ac:spMkLst>
            <pc:docMk/>
            <pc:sldMk cId="1722347520" sldId="325"/>
            <ac:spMk id="13" creationId="{4C4AFF0D-E15D-8F38-C7E0-9AFCF2DA3EE1}"/>
          </ac:spMkLst>
        </pc:spChg>
        <pc:grpChg chg="del">
          <ac:chgData name="瑞歩 寺山" userId="e88356e3fefac9e1" providerId="LiveId" clId="{C4CE5312-EF85-49AA-B6C1-A684B005FCAB}" dt="2026-02-11T08:48:03.476" v="1287" actId="478"/>
          <ac:grpSpMkLst>
            <pc:docMk/>
            <pc:sldMk cId="1722347520" sldId="325"/>
            <ac:grpSpMk id="15" creationId="{88ADBC41-5A8C-254C-32B5-3C975DF6E941}"/>
          </ac:grpSpMkLst>
        </pc:grpChg>
      </pc:sldChg>
      <pc:sldChg chg="modSp mod">
        <pc:chgData name="瑞歩 寺山" userId="e88356e3fefac9e1" providerId="LiveId" clId="{C4CE5312-EF85-49AA-B6C1-A684B005FCAB}" dt="2026-02-11T07:55:17.626" v="569" actId="14100"/>
        <pc:sldMkLst>
          <pc:docMk/>
          <pc:sldMk cId="2540670199" sldId="326"/>
        </pc:sldMkLst>
        <pc:spChg chg="mod">
          <ac:chgData name="瑞歩 寺山" userId="e88356e3fefac9e1" providerId="LiveId" clId="{C4CE5312-EF85-49AA-B6C1-A684B005FCAB}" dt="2026-02-11T07:54:44.821" v="562" actId="1035"/>
          <ac:spMkLst>
            <pc:docMk/>
            <pc:sldMk cId="2540670199" sldId="326"/>
            <ac:spMk id="2" creationId="{E7B18703-D46B-A437-64BA-31E2C837D8B1}"/>
          </ac:spMkLst>
        </pc:spChg>
        <pc:spChg chg="mod">
          <ac:chgData name="瑞歩 寺山" userId="e88356e3fefac9e1" providerId="LiveId" clId="{C4CE5312-EF85-49AA-B6C1-A684B005FCAB}" dt="2026-02-11T07:55:17.626" v="569" actId="14100"/>
          <ac:spMkLst>
            <pc:docMk/>
            <pc:sldMk cId="2540670199" sldId="326"/>
            <ac:spMk id="69" creationId="{679AC86A-BE65-F5E1-1395-C401C3AAC681}"/>
          </ac:spMkLst>
        </pc:spChg>
      </pc:sldChg>
      <pc:sldChg chg="delSp modSp mod">
        <pc:chgData name="瑞歩 寺山" userId="e88356e3fefac9e1" providerId="LiveId" clId="{C4CE5312-EF85-49AA-B6C1-A684B005FCAB}" dt="2026-02-11T08:51:51.160" v="1444" actId="478"/>
        <pc:sldMkLst>
          <pc:docMk/>
          <pc:sldMk cId="39368255" sldId="328"/>
        </pc:sldMkLst>
        <pc:spChg chg="del">
          <ac:chgData name="瑞歩 寺山" userId="e88356e3fefac9e1" providerId="LiveId" clId="{C4CE5312-EF85-49AA-B6C1-A684B005FCAB}" dt="2026-02-11T08:51:51.160" v="1444" actId="478"/>
          <ac:spMkLst>
            <pc:docMk/>
            <pc:sldMk cId="39368255" sldId="328"/>
            <ac:spMk id="3" creationId="{AB8A98E1-EC62-4D21-82EA-6A25709DC4EC}"/>
          </ac:spMkLst>
        </pc:spChg>
        <pc:spChg chg="del">
          <ac:chgData name="瑞歩 寺山" userId="e88356e3fefac9e1" providerId="LiveId" clId="{C4CE5312-EF85-49AA-B6C1-A684B005FCAB}" dt="2026-02-11T08:51:51.160" v="1444" actId="478"/>
          <ac:spMkLst>
            <pc:docMk/>
            <pc:sldMk cId="39368255" sldId="328"/>
            <ac:spMk id="17" creationId="{B3CD433F-C495-41A2-BD97-36FF73E43CEF}"/>
          </ac:spMkLst>
        </pc:spChg>
        <pc:spChg chg="mod">
          <ac:chgData name="瑞歩 寺山" userId="e88356e3fefac9e1" providerId="LiveId" clId="{C4CE5312-EF85-49AA-B6C1-A684B005FCAB}" dt="2026-02-11T07:56:32.342" v="572" actId="1037"/>
          <ac:spMkLst>
            <pc:docMk/>
            <pc:sldMk cId="39368255" sldId="328"/>
            <ac:spMk id="18" creationId="{5B564194-5A64-4F1D-966D-A58C1B7440FD}"/>
          </ac:spMkLst>
        </pc:spChg>
        <pc:spChg chg="del">
          <ac:chgData name="瑞歩 寺山" userId="e88356e3fefac9e1" providerId="LiveId" clId="{C4CE5312-EF85-49AA-B6C1-A684B005FCAB}" dt="2026-02-11T08:51:51.160" v="1444" actId="478"/>
          <ac:spMkLst>
            <pc:docMk/>
            <pc:sldMk cId="39368255" sldId="328"/>
            <ac:spMk id="25" creationId="{C3308523-3FD6-4008-88D3-BD92412A5A22}"/>
          </ac:spMkLst>
        </pc:spChg>
      </pc:sldChg>
      <pc:sldChg chg="modSp mod">
        <pc:chgData name="瑞歩 寺山" userId="e88356e3fefac9e1" providerId="LiveId" clId="{C4CE5312-EF85-49AA-B6C1-A684B005FCAB}" dt="2026-02-11T08:53:09.310" v="1534" actId="1035"/>
        <pc:sldMkLst>
          <pc:docMk/>
          <pc:sldMk cId="846335639" sldId="338"/>
        </pc:sldMkLst>
        <pc:spChg chg="mod">
          <ac:chgData name="瑞歩 寺山" userId="e88356e3fefac9e1" providerId="LiveId" clId="{C4CE5312-EF85-49AA-B6C1-A684B005FCAB}" dt="2026-02-11T08:53:09.310" v="1534" actId="1035"/>
          <ac:spMkLst>
            <pc:docMk/>
            <pc:sldMk cId="846335639" sldId="338"/>
            <ac:spMk id="19" creationId="{2D9EE5CB-3999-44BA-917C-D42B2DD4C8DD}"/>
          </ac:spMkLst>
        </pc:spChg>
      </pc:sldChg>
      <pc:sldChg chg="modSp mod">
        <pc:chgData name="瑞歩 寺山" userId="e88356e3fefac9e1" providerId="LiveId" clId="{C4CE5312-EF85-49AA-B6C1-A684B005FCAB}" dt="2026-02-11T07:59:18.879" v="575" actId="14100"/>
        <pc:sldMkLst>
          <pc:docMk/>
          <pc:sldMk cId="2420418949" sldId="341"/>
        </pc:sldMkLst>
        <pc:spChg chg="mod">
          <ac:chgData name="瑞歩 寺山" userId="e88356e3fefac9e1" providerId="LiveId" clId="{C4CE5312-EF85-49AA-B6C1-A684B005FCAB}" dt="2026-02-11T07:59:18.879" v="575" actId="14100"/>
          <ac:spMkLst>
            <pc:docMk/>
            <pc:sldMk cId="2420418949" sldId="341"/>
            <ac:spMk id="2" creationId="{AB6FFE34-7A04-068D-083D-B4E4C9C5AA4D}"/>
          </ac:spMkLst>
        </pc:spChg>
      </pc:sldChg>
      <pc:sldChg chg="modAnim">
        <pc:chgData name="瑞歩 寺山" userId="e88356e3fefac9e1" providerId="LiveId" clId="{C4CE5312-EF85-49AA-B6C1-A684B005FCAB}" dt="2026-02-11T08:55:11.590" v="1569"/>
        <pc:sldMkLst>
          <pc:docMk/>
          <pc:sldMk cId="1739549084" sldId="345"/>
        </pc:sldMkLst>
      </pc:sldChg>
      <pc:sldChg chg="delSp modSp mod modTransition">
        <pc:chgData name="瑞歩 寺山" userId="e88356e3fefac9e1" providerId="LiveId" clId="{C4CE5312-EF85-49AA-B6C1-A684B005FCAB}" dt="2026-02-11T08:54:55.482" v="1568" actId="1076"/>
        <pc:sldMkLst>
          <pc:docMk/>
          <pc:sldMk cId="2086774865" sldId="346"/>
        </pc:sldMkLst>
        <pc:spChg chg="mod">
          <ac:chgData name="瑞歩 寺山" userId="e88356e3fefac9e1" providerId="LiveId" clId="{C4CE5312-EF85-49AA-B6C1-A684B005FCAB}" dt="2026-02-11T08:54:55.482" v="1568" actId="1076"/>
          <ac:spMkLst>
            <pc:docMk/>
            <pc:sldMk cId="2086774865" sldId="346"/>
            <ac:spMk id="2" creationId="{31EE7BB0-5AEE-D946-CD04-64445F0B58BF}"/>
          </ac:spMkLst>
        </pc:spChg>
        <pc:spChg chg="mod">
          <ac:chgData name="瑞歩 寺山" userId="e88356e3fefac9e1" providerId="LiveId" clId="{C4CE5312-EF85-49AA-B6C1-A684B005FCAB}" dt="2026-02-11T08:54:40.948" v="1544" actId="14100"/>
          <ac:spMkLst>
            <pc:docMk/>
            <pc:sldMk cId="2086774865" sldId="346"/>
            <ac:spMk id="4" creationId="{05893C67-AE5C-8417-D2D6-7BE1D205FC11}"/>
          </ac:spMkLst>
        </pc:spChg>
        <pc:spChg chg="mod">
          <ac:chgData name="瑞歩 寺山" userId="e88356e3fefac9e1" providerId="LiveId" clId="{C4CE5312-EF85-49AA-B6C1-A684B005FCAB}" dt="2026-02-11T08:54:49.601" v="1556" actId="1076"/>
          <ac:spMkLst>
            <pc:docMk/>
            <pc:sldMk cId="2086774865" sldId="346"/>
            <ac:spMk id="11" creationId="{E8669BD7-B857-4CE3-A672-0754F9A4D036}"/>
          </ac:spMkLst>
        </pc:spChg>
        <pc:spChg chg="mod">
          <ac:chgData name="瑞歩 寺山" userId="e88356e3fefac9e1" providerId="LiveId" clId="{C4CE5312-EF85-49AA-B6C1-A684B005FCAB}" dt="2026-02-11T08:54:31.132" v="1542" actId="1076"/>
          <ac:spMkLst>
            <pc:docMk/>
            <pc:sldMk cId="2086774865" sldId="346"/>
            <ac:spMk id="17" creationId="{B3CD433F-C495-41A2-BD97-36FF73E43CEF}"/>
          </ac:spMkLst>
        </pc:spChg>
        <pc:picChg chg="del">
          <ac:chgData name="瑞歩 寺山" userId="e88356e3fefac9e1" providerId="LiveId" clId="{C4CE5312-EF85-49AA-B6C1-A684B005FCAB}" dt="2026-02-11T08:54:01.769" v="1535" actId="478"/>
          <ac:picMkLst>
            <pc:docMk/>
            <pc:sldMk cId="2086774865" sldId="346"/>
            <ac:picMk id="3" creationId="{04E09B40-8429-21BA-D547-1E1BDFB35F8B}"/>
          </ac:picMkLst>
        </pc:picChg>
      </pc:sldChg>
      <pc:sldChg chg="modSp mod">
        <pc:chgData name="瑞歩 寺山" userId="e88356e3fefac9e1" providerId="LiveId" clId="{C4CE5312-EF85-49AA-B6C1-A684B005FCAB}" dt="2026-02-11T08:04:58.749" v="608" actId="14100"/>
        <pc:sldMkLst>
          <pc:docMk/>
          <pc:sldMk cId="1117554283" sldId="347"/>
        </pc:sldMkLst>
        <pc:spChg chg="mod">
          <ac:chgData name="瑞歩 寺山" userId="e88356e3fefac9e1" providerId="LiveId" clId="{C4CE5312-EF85-49AA-B6C1-A684B005FCAB}" dt="2026-02-11T08:04:44.682" v="601" actId="14100"/>
          <ac:spMkLst>
            <pc:docMk/>
            <pc:sldMk cId="1117554283" sldId="347"/>
            <ac:spMk id="29" creationId="{BD806258-0452-4659-B00C-8A66865BD2E7}"/>
          </ac:spMkLst>
        </pc:spChg>
        <pc:spChg chg="mod">
          <ac:chgData name="瑞歩 寺山" userId="e88356e3fefac9e1" providerId="LiveId" clId="{C4CE5312-EF85-49AA-B6C1-A684B005FCAB}" dt="2026-02-11T08:04:58.749" v="608" actId="14100"/>
          <ac:spMkLst>
            <pc:docMk/>
            <pc:sldMk cId="1117554283" sldId="347"/>
            <ac:spMk id="31" creationId="{A932A56A-B05A-481B-84B6-B4A0D64B64D5}"/>
          </ac:spMkLst>
        </pc:spChg>
        <pc:spChg chg="mod">
          <ac:chgData name="瑞歩 寺山" userId="e88356e3fefac9e1" providerId="LiveId" clId="{C4CE5312-EF85-49AA-B6C1-A684B005FCAB}" dt="2026-02-11T08:04:52.687" v="605" actId="14100"/>
          <ac:spMkLst>
            <pc:docMk/>
            <pc:sldMk cId="1117554283" sldId="347"/>
            <ac:spMk id="32" creationId="{31476769-C319-41E2-87FC-434A59380FBF}"/>
          </ac:spMkLst>
        </pc:spChg>
      </pc:sldChg>
      <pc:sldChg chg="modSp mod">
        <pc:chgData name="瑞歩 寺山" userId="e88356e3fefac9e1" providerId="LiveId" clId="{C4CE5312-EF85-49AA-B6C1-A684B005FCAB}" dt="2026-02-11T08:04:23.807" v="595" actId="14100"/>
        <pc:sldMkLst>
          <pc:docMk/>
          <pc:sldMk cId="851271634" sldId="349"/>
        </pc:sldMkLst>
        <pc:spChg chg="mod">
          <ac:chgData name="瑞歩 寺山" userId="e88356e3fefac9e1" providerId="LiveId" clId="{C4CE5312-EF85-49AA-B6C1-A684B005FCAB}" dt="2026-02-11T08:04:09.152" v="594" actId="14100"/>
          <ac:spMkLst>
            <pc:docMk/>
            <pc:sldMk cId="851271634" sldId="349"/>
            <ac:spMk id="2" creationId="{488902B9-39CE-23AC-1FCE-07A8F8FD1692}"/>
          </ac:spMkLst>
        </pc:spChg>
        <pc:spChg chg="mod">
          <ac:chgData name="瑞歩 寺山" userId="e88356e3fefac9e1" providerId="LiveId" clId="{C4CE5312-EF85-49AA-B6C1-A684B005FCAB}" dt="2026-02-11T08:04:23.807" v="595" actId="14100"/>
          <ac:spMkLst>
            <pc:docMk/>
            <pc:sldMk cId="851271634" sldId="349"/>
            <ac:spMk id="10" creationId="{147E22BB-99F7-4D46-A3B1-08B101A4E0D7}"/>
          </ac:spMkLst>
        </pc:spChg>
      </pc:sldChg>
      <pc:sldChg chg="modSp mod">
        <pc:chgData name="瑞歩 寺山" userId="e88356e3fefac9e1" providerId="LiveId" clId="{C4CE5312-EF85-49AA-B6C1-A684B005FCAB}" dt="2026-02-11T08:06:03.716" v="613" actId="6549"/>
        <pc:sldMkLst>
          <pc:docMk/>
          <pc:sldMk cId="3229850123" sldId="351"/>
        </pc:sldMkLst>
        <pc:spChg chg="mod">
          <ac:chgData name="瑞歩 寺山" userId="e88356e3fefac9e1" providerId="LiveId" clId="{C4CE5312-EF85-49AA-B6C1-A684B005FCAB}" dt="2026-02-11T08:06:03.716" v="613" actId="6549"/>
          <ac:spMkLst>
            <pc:docMk/>
            <pc:sldMk cId="3229850123" sldId="351"/>
            <ac:spMk id="2" creationId="{F830427F-9507-22ED-F3DF-3A6CD82DC4D7}"/>
          </ac:spMkLst>
        </pc:spChg>
      </pc:sldChg>
      <pc:sldChg chg="modSp mod">
        <pc:chgData name="瑞歩 寺山" userId="e88356e3fefac9e1" providerId="LiveId" clId="{C4CE5312-EF85-49AA-B6C1-A684B005FCAB}" dt="2026-02-11T08:09:19.826" v="614" actId="1076"/>
        <pc:sldMkLst>
          <pc:docMk/>
          <pc:sldMk cId="2360250840" sldId="354"/>
        </pc:sldMkLst>
        <pc:grpChg chg="mod">
          <ac:chgData name="瑞歩 寺山" userId="e88356e3fefac9e1" providerId="LiveId" clId="{C4CE5312-EF85-49AA-B6C1-A684B005FCAB}" dt="2026-02-11T08:09:19.826" v="614" actId="1076"/>
          <ac:grpSpMkLst>
            <pc:docMk/>
            <pc:sldMk cId="2360250840" sldId="354"/>
            <ac:grpSpMk id="3" creationId="{DA075E81-A71F-368E-5456-728AC9129514}"/>
          </ac:grpSpMkLst>
        </pc:grpChg>
      </pc:sldChg>
      <pc:sldChg chg="addSp modSp mod addAnim delAnim modAnim">
        <pc:chgData name="瑞歩 寺山" userId="e88356e3fefac9e1" providerId="LiveId" clId="{C4CE5312-EF85-49AA-B6C1-A684B005FCAB}" dt="2026-02-11T08:16:06.089" v="790"/>
        <pc:sldMkLst>
          <pc:docMk/>
          <pc:sldMk cId="1941026716" sldId="357"/>
        </pc:sldMkLst>
        <pc:spChg chg="add mod">
          <ac:chgData name="瑞歩 寺山" userId="e88356e3fefac9e1" providerId="LiveId" clId="{C4CE5312-EF85-49AA-B6C1-A684B005FCAB}" dt="2026-02-11T08:13:57.720" v="765" actId="1037"/>
          <ac:spMkLst>
            <pc:docMk/>
            <pc:sldMk cId="1941026716" sldId="357"/>
            <ac:spMk id="3" creationId="{3105C265-1774-C012-42B7-250DA7D29DD0}"/>
          </ac:spMkLst>
        </pc:spChg>
        <pc:spChg chg="mod">
          <ac:chgData name="瑞歩 寺山" userId="e88356e3fefac9e1" providerId="LiveId" clId="{C4CE5312-EF85-49AA-B6C1-A684B005FCAB}" dt="2026-02-11T08:11:58.456" v="722" actId="1037"/>
          <ac:spMkLst>
            <pc:docMk/>
            <pc:sldMk cId="1941026716" sldId="357"/>
            <ac:spMk id="8" creationId="{2313E3D3-49E8-4E51-B6BB-4AEE7E2CD03D}"/>
          </ac:spMkLst>
        </pc:spChg>
        <pc:spChg chg="mod">
          <ac:chgData name="瑞歩 寺山" userId="e88356e3fefac9e1" providerId="LiveId" clId="{C4CE5312-EF85-49AA-B6C1-A684B005FCAB}" dt="2026-02-11T08:10:08.098" v="622" actId="1076"/>
          <ac:spMkLst>
            <pc:docMk/>
            <pc:sldMk cId="1941026716" sldId="357"/>
            <ac:spMk id="9" creationId="{89505394-284F-E3D7-74C0-AA489FA723FD}"/>
          </ac:spMkLst>
        </pc:spChg>
        <pc:spChg chg="mod">
          <ac:chgData name="瑞歩 寺山" userId="e88356e3fefac9e1" providerId="LiveId" clId="{C4CE5312-EF85-49AA-B6C1-A684B005FCAB}" dt="2026-02-11T08:15:39.852" v="780" actId="1035"/>
          <ac:spMkLst>
            <pc:docMk/>
            <pc:sldMk cId="1941026716" sldId="357"/>
            <ac:spMk id="10" creationId="{8F402F2B-B14F-BD8D-E4EF-7691C2FB3927}"/>
          </ac:spMkLst>
        </pc:spChg>
        <pc:spChg chg="mod">
          <ac:chgData name="瑞歩 寺山" userId="e88356e3fefac9e1" providerId="LiveId" clId="{C4CE5312-EF85-49AA-B6C1-A684B005FCAB}" dt="2026-02-11T08:15:50.332" v="788" actId="1035"/>
          <ac:spMkLst>
            <pc:docMk/>
            <pc:sldMk cId="1941026716" sldId="357"/>
            <ac:spMk id="11" creationId="{616AE5BE-1F0B-ADB0-BD63-78EA888E0546}"/>
          </ac:spMkLst>
        </pc:spChg>
        <pc:spChg chg="mod">
          <ac:chgData name="瑞歩 寺山" userId="e88356e3fefac9e1" providerId="LiveId" clId="{C4CE5312-EF85-49AA-B6C1-A684B005FCAB}" dt="2026-02-11T08:12:59.611" v="736" actId="1038"/>
          <ac:spMkLst>
            <pc:docMk/>
            <pc:sldMk cId="1941026716" sldId="357"/>
            <ac:spMk id="23" creationId="{6A154210-A063-4759-8C6F-A30AC7D3F186}"/>
          </ac:spMkLst>
        </pc:spChg>
        <pc:spChg chg="mod">
          <ac:chgData name="瑞歩 寺山" userId="e88356e3fefac9e1" providerId="LiveId" clId="{C4CE5312-EF85-49AA-B6C1-A684B005FCAB}" dt="2026-02-11T08:13:02.544" v="742" actId="1038"/>
          <ac:spMkLst>
            <pc:docMk/>
            <pc:sldMk cId="1941026716" sldId="357"/>
            <ac:spMk id="24" creationId="{BC2E3CD2-549C-476F-96DF-C35BEBA158AC}"/>
          </ac:spMkLst>
        </pc:spChg>
        <pc:spChg chg="mod">
          <ac:chgData name="瑞歩 寺山" userId="e88356e3fefac9e1" providerId="LiveId" clId="{C4CE5312-EF85-49AA-B6C1-A684B005FCAB}" dt="2026-02-11T08:13:05.821" v="748" actId="1038"/>
          <ac:spMkLst>
            <pc:docMk/>
            <pc:sldMk cId="1941026716" sldId="357"/>
            <ac:spMk id="25" creationId="{B24BF7FD-BF3B-43A9-98A2-67E153EC4623}"/>
          </ac:spMkLst>
        </pc:spChg>
        <pc:spChg chg="mod">
          <ac:chgData name="瑞歩 寺山" userId="e88356e3fefac9e1" providerId="LiveId" clId="{C4CE5312-EF85-49AA-B6C1-A684B005FCAB}" dt="2026-02-11T08:13:07.718" v="754" actId="1038"/>
          <ac:spMkLst>
            <pc:docMk/>
            <pc:sldMk cId="1941026716" sldId="357"/>
            <ac:spMk id="27" creationId="{0B30A3ED-2784-4E04-B4ED-2670E727E676}"/>
          </ac:spMkLst>
        </pc:spChg>
        <pc:spChg chg="mod">
          <ac:chgData name="瑞歩 寺山" userId="e88356e3fefac9e1" providerId="LiveId" clId="{C4CE5312-EF85-49AA-B6C1-A684B005FCAB}" dt="2026-02-11T08:13:11.446" v="756" actId="1037"/>
          <ac:spMkLst>
            <pc:docMk/>
            <pc:sldMk cId="1941026716" sldId="357"/>
            <ac:spMk id="33" creationId="{54310031-D564-4D11-BBCA-B896047BBAFB}"/>
          </ac:spMkLst>
        </pc:spChg>
        <pc:grpChg chg="mod">
          <ac:chgData name="瑞歩 寺山" userId="e88356e3fefac9e1" providerId="LiveId" clId="{C4CE5312-EF85-49AA-B6C1-A684B005FCAB}" dt="2026-02-11T08:15:50.332" v="788" actId="1035"/>
          <ac:grpSpMkLst>
            <pc:docMk/>
            <pc:sldMk cId="1941026716" sldId="357"/>
            <ac:grpSpMk id="6" creationId="{FD8AEAD3-3884-6332-3F27-984E547DCE05}"/>
          </ac:grpSpMkLst>
        </pc:grpChg>
      </pc:sldChg>
      <pc:sldChg chg="modSp mod">
        <pc:chgData name="瑞歩 寺山" userId="e88356e3fefac9e1" providerId="LiveId" clId="{C4CE5312-EF85-49AA-B6C1-A684B005FCAB}" dt="2026-02-11T08:16:52.874" v="791" actId="1076"/>
        <pc:sldMkLst>
          <pc:docMk/>
          <pc:sldMk cId="582045092" sldId="361"/>
        </pc:sldMkLst>
        <pc:picChg chg="mod">
          <ac:chgData name="瑞歩 寺山" userId="e88356e3fefac9e1" providerId="LiveId" clId="{C4CE5312-EF85-49AA-B6C1-A684B005FCAB}" dt="2026-02-11T08:16:52.874" v="791" actId="1076"/>
          <ac:picMkLst>
            <pc:docMk/>
            <pc:sldMk cId="582045092" sldId="361"/>
            <ac:picMk id="18" creationId="{DC5B6CCC-91DA-E502-1A18-44681ECD496F}"/>
          </ac:picMkLst>
        </pc:picChg>
      </pc:sldChg>
      <pc:sldChg chg="delSp modSp mod delAnim">
        <pc:chgData name="瑞歩 寺山" userId="e88356e3fefac9e1" providerId="LiveId" clId="{C4CE5312-EF85-49AA-B6C1-A684B005FCAB}" dt="2026-02-11T08:57:42.819" v="1573" actId="1076"/>
        <pc:sldMkLst>
          <pc:docMk/>
          <pc:sldMk cId="3814394378" sldId="363"/>
        </pc:sldMkLst>
        <pc:spChg chg="mod">
          <ac:chgData name="瑞歩 寺山" userId="e88356e3fefac9e1" providerId="LiveId" clId="{C4CE5312-EF85-49AA-B6C1-A684B005FCAB}" dt="2026-02-11T08:57:42.819" v="1573" actId="1076"/>
          <ac:spMkLst>
            <pc:docMk/>
            <pc:sldMk cId="3814394378" sldId="363"/>
            <ac:spMk id="4" creationId="{DDEE385F-D82E-1001-6CE9-49D97287CBC0}"/>
          </ac:spMkLst>
        </pc:spChg>
        <pc:spChg chg="del mod">
          <ac:chgData name="瑞歩 寺山" userId="e88356e3fefac9e1" providerId="LiveId" clId="{C4CE5312-EF85-49AA-B6C1-A684B005FCAB}" dt="2026-02-11T08:57:36.131" v="1572" actId="478"/>
          <ac:spMkLst>
            <pc:docMk/>
            <pc:sldMk cId="3814394378" sldId="363"/>
            <ac:spMk id="14" creationId="{55E582F7-10DB-E779-2821-5426702D92D3}"/>
          </ac:spMkLst>
        </pc:spChg>
        <pc:spChg chg="del">
          <ac:chgData name="瑞歩 寺山" userId="e88356e3fefac9e1" providerId="LiveId" clId="{C4CE5312-EF85-49AA-B6C1-A684B005FCAB}" dt="2026-02-11T08:57:36.131" v="1572" actId="478"/>
          <ac:spMkLst>
            <pc:docMk/>
            <pc:sldMk cId="3814394378" sldId="363"/>
            <ac:spMk id="16" creationId="{8719E530-1BD8-CDA1-C008-79A2BE64CF51}"/>
          </ac:spMkLst>
        </pc:spChg>
        <pc:picChg chg="del mod">
          <ac:chgData name="瑞歩 寺山" userId="e88356e3fefac9e1" providerId="LiveId" clId="{C4CE5312-EF85-49AA-B6C1-A684B005FCAB}" dt="2026-02-11T08:57:36.131" v="1572" actId="478"/>
          <ac:picMkLst>
            <pc:docMk/>
            <pc:sldMk cId="3814394378" sldId="363"/>
            <ac:picMk id="10" creationId="{2224DD19-8288-9F5F-14DA-964752284AF5}"/>
          </ac:picMkLst>
        </pc:picChg>
        <pc:picChg chg="del">
          <ac:chgData name="瑞歩 寺山" userId="e88356e3fefac9e1" providerId="LiveId" clId="{C4CE5312-EF85-49AA-B6C1-A684B005FCAB}" dt="2026-02-11T08:57:36.131" v="1572" actId="478"/>
          <ac:picMkLst>
            <pc:docMk/>
            <pc:sldMk cId="3814394378" sldId="363"/>
            <ac:picMk id="15" creationId="{9138DBA4-7EF6-CA2B-3EFB-6F1E4D71CF94}"/>
          </ac:picMkLst>
        </pc:picChg>
      </pc:sldChg>
      <pc:sldChg chg="delSp modSp mod delAnim">
        <pc:chgData name="瑞歩 寺山" userId="e88356e3fefac9e1" providerId="LiveId" clId="{C4CE5312-EF85-49AA-B6C1-A684B005FCAB}" dt="2026-02-11T08:59:43.055" v="1623" actId="1076"/>
        <pc:sldMkLst>
          <pc:docMk/>
          <pc:sldMk cId="3515554591" sldId="366"/>
        </pc:sldMkLst>
        <pc:spChg chg="mod">
          <ac:chgData name="瑞歩 寺山" userId="e88356e3fefac9e1" providerId="LiveId" clId="{C4CE5312-EF85-49AA-B6C1-A684B005FCAB}" dt="2026-02-11T08:59:43.055" v="1623" actId="1076"/>
          <ac:spMkLst>
            <pc:docMk/>
            <pc:sldMk cId="3515554591" sldId="366"/>
            <ac:spMk id="4" creationId="{1AC04046-768C-7D28-213D-6D9929C67A2B}"/>
          </ac:spMkLst>
        </pc:spChg>
        <pc:spChg chg="del">
          <ac:chgData name="瑞歩 寺山" userId="e88356e3fefac9e1" providerId="LiveId" clId="{C4CE5312-EF85-49AA-B6C1-A684B005FCAB}" dt="2026-02-11T08:59:36.794" v="1622" actId="478"/>
          <ac:spMkLst>
            <pc:docMk/>
            <pc:sldMk cId="3515554591" sldId="366"/>
            <ac:spMk id="14" creationId="{6DC6A3D1-A09D-2E21-048A-40317F54FDB7}"/>
          </ac:spMkLst>
        </pc:spChg>
        <pc:spChg chg="del">
          <ac:chgData name="瑞歩 寺山" userId="e88356e3fefac9e1" providerId="LiveId" clId="{C4CE5312-EF85-49AA-B6C1-A684B005FCAB}" dt="2026-02-11T08:59:36.794" v="1622" actId="478"/>
          <ac:spMkLst>
            <pc:docMk/>
            <pc:sldMk cId="3515554591" sldId="366"/>
            <ac:spMk id="16" creationId="{A37313A9-104C-3AB9-7F72-6854CBD970D3}"/>
          </ac:spMkLst>
        </pc:spChg>
        <pc:picChg chg="del">
          <ac:chgData name="瑞歩 寺山" userId="e88356e3fefac9e1" providerId="LiveId" clId="{C4CE5312-EF85-49AA-B6C1-A684B005FCAB}" dt="2026-02-11T08:59:36.794" v="1622" actId="478"/>
          <ac:picMkLst>
            <pc:docMk/>
            <pc:sldMk cId="3515554591" sldId="366"/>
            <ac:picMk id="10" creationId="{E2450691-CF90-4C96-5AEE-47A958017A78}"/>
          </ac:picMkLst>
        </pc:picChg>
        <pc:picChg chg="del">
          <ac:chgData name="瑞歩 寺山" userId="e88356e3fefac9e1" providerId="LiveId" clId="{C4CE5312-EF85-49AA-B6C1-A684B005FCAB}" dt="2026-02-11T08:59:36.794" v="1622" actId="478"/>
          <ac:picMkLst>
            <pc:docMk/>
            <pc:sldMk cId="3515554591" sldId="366"/>
            <ac:picMk id="11" creationId="{78F5F4A9-3BE7-6771-6582-3EE7382D8C4B}"/>
          </ac:picMkLst>
        </pc:picChg>
      </pc:sldChg>
      <pc:sldChg chg="addSp delSp modSp mod modTransition">
        <pc:chgData name="瑞歩 寺山" userId="e88356e3fefac9e1" providerId="LiveId" clId="{C4CE5312-EF85-49AA-B6C1-A684B005FCAB}" dt="2026-02-11T09:03:04.677" v="1750"/>
        <pc:sldMkLst>
          <pc:docMk/>
          <pc:sldMk cId="3237560130" sldId="368"/>
        </pc:sldMkLst>
        <pc:spChg chg="del">
          <ac:chgData name="瑞歩 寺山" userId="e88356e3fefac9e1" providerId="LiveId" clId="{C4CE5312-EF85-49AA-B6C1-A684B005FCAB}" dt="2026-02-11T09:02:07.513" v="1695" actId="478"/>
          <ac:spMkLst>
            <pc:docMk/>
            <pc:sldMk cId="3237560130" sldId="368"/>
            <ac:spMk id="3" creationId="{024D6D73-9C13-F0F0-FCB6-FF3A8FBE3960}"/>
          </ac:spMkLst>
        </pc:spChg>
        <pc:spChg chg="mod">
          <ac:chgData name="瑞歩 寺山" userId="e88356e3fefac9e1" providerId="LiveId" clId="{C4CE5312-EF85-49AA-B6C1-A684B005FCAB}" dt="2026-02-11T09:02:36.902" v="1741" actId="1076"/>
          <ac:spMkLst>
            <pc:docMk/>
            <pc:sldMk cId="3237560130" sldId="368"/>
            <ac:spMk id="4" creationId="{2E844B1C-194A-AB95-6E0D-452960B79C82}"/>
          </ac:spMkLst>
        </pc:spChg>
        <pc:spChg chg="mod">
          <ac:chgData name="瑞歩 寺山" userId="e88356e3fefac9e1" providerId="LiveId" clId="{C4CE5312-EF85-49AA-B6C1-A684B005FCAB}" dt="2026-02-11T09:02:51.269" v="1746" actId="1038"/>
          <ac:spMkLst>
            <pc:docMk/>
            <pc:sldMk cId="3237560130" sldId="368"/>
            <ac:spMk id="15" creationId="{1D07D9D0-721B-BD30-78D8-A26476C370B3}"/>
          </ac:spMkLst>
        </pc:spChg>
        <pc:spChg chg="mod">
          <ac:chgData name="瑞歩 寺山" userId="e88356e3fefac9e1" providerId="LiveId" clId="{C4CE5312-EF85-49AA-B6C1-A684B005FCAB}" dt="2026-02-11T09:02:23.700" v="1737" actId="1076"/>
          <ac:spMkLst>
            <pc:docMk/>
            <pc:sldMk cId="3237560130" sldId="368"/>
            <ac:spMk id="17" creationId="{B3CD433F-C495-41A2-BD97-36FF73E43CEF}"/>
          </ac:spMkLst>
        </pc:spChg>
        <pc:spChg chg="mod">
          <ac:chgData name="瑞歩 寺山" userId="e88356e3fefac9e1" providerId="LiveId" clId="{C4CE5312-EF85-49AA-B6C1-A684B005FCAB}" dt="2026-02-11T09:02:55.243" v="1748" actId="1038"/>
          <ac:spMkLst>
            <pc:docMk/>
            <pc:sldMk cId="3237560130" sldId="368"/>
            <ac:spMk id="18" creationId="{7B96C748-F3AD-B5B1-6096-802D0A402786}"/>
          </ac:spMkLst>
        </pc:spChg>
        <pc:picChg chg="add mod">
          <ac:chgData name="瑞歩 寺山" userId="e88356e3fefac9e1" providerId="LiveId" clId="{C4CE5312-EF85-49AA-B6C1-A684B005FCAB}" dt="2026-02-11T09:03:02.114" v="1749"/>
          <ac:picMkLst>
            <pc:docMk/>
            <pc:sldMk cId="3237560130" sldId="368"/>
            <ac:picMk id="2" creationId="{67F091D2-4099-1893-6DBF-D98B7428A6BA}"/>
          </ac:picMkLst>
        </pc:picChg>
      </pc:sldChg>
      <pc:sldChg chg="delSp mod delAnim">
        <pc:chgData name="瑞歩 寺山" userId="e88356e3fefac9e1" providerId="LiveId" clId="{C4CE5312-EF85-49AA-B6C1-A684B005FCAB}" dt="2026-02-11T08:19:59.070" v="802" actId="478"/>
        <pc:sldMkLst>
          <pc:docMk/>
          <pc:sldMk cId="2385881323" sldId="371"/>
        </pc:sldMkLst>
        <pc:spChg chg="del">
          <ac:chgData name="瑞歩 寺山" userId="e88356e3fefac9e1" providerId="LiveId" clId="{C4CE5312-EF85-49AA-B6C1-A684B005FCAB}" dt="2026-02-11T08:19:59.070" v="802" actId="478"/>
          <ac:spMkLst>
            <pc:docMk/>
            <pc:sldMk cId="2385881323" sldId="371"/>
            <ac:spMk id="11" creationId="{312A2156-D84B-4C35-9BC2-518A3EA7DCF3}"/>
          </ac:spMkLst>
        </pc:spChg>
        <pc:spChg chg="del">
          <ac:chgData name="瑞歩 寺山" userId="e88356e3fefac9e1" providerId="LiveId" clId="{C4CE5312-EF85-49AA-B6C1-A684B005FCAB}" dt="2026-02-11T08:19:59.070" v="802" actId="478"/>
          <ac:spMkLst>
            <pc:docMk/>
            <pc:sldMk cId="2385881323" sldId="371"/>
            <ac:spMk id="30" creationId="{36EB334E-25AD-4517-89AC-FD407CF44D05}"/>
          </ac:spMkLst>
        </pc:spChg>
        <pc:spChg chg="del">
          <ac:chgData name="瑞歩 寺山" userId="e88356e3fefac9e1" providerId="LiveId" clId="{C4CE5312-EF85-49AA-B6C1-A684B005FCAB}" dt="2026-02-11T08:19:59.070" v="802" actId="478"/>
          <ac:spMkLst>
            <pc:docMk/>
            <pc:sldMk cId="2385881323" sldId="371"/>
            <ac:spMk id="31" creationId="{913A7380-8512-4C92-A11A-6769B7801708}"/>
          </ac:spMkLst>
        </pc:spChg>
        <pc:spChg chg="del">
          <ac:chgData name="瑞歩 寺山" userId="e88356e3fefac9e1" providerId="LiveId" clId="{C4CE5312-EF85-49AA-B6C1-A684B005FCAB}" dt="2026-02-11T08:19:59.070" v="802" actId="478"/>
          <ac:spMkLst>
            <pc:docMk/>
            <pc:sldMk cId="2385881323" sldId="371"/>
            <ac:spMk id="32" creationId="{C441D77E-CBF4-4A64-B176-7B7D5E8D73F4}"/>
          </ac:spMkLst>
        </pc:spChg>
        <pc:spChg chg="del">
          <ac:chgData name="瑞歩 寺山" userId="e88356e3fefac9e1" providerId="LiveId" clId="{C4CE5312-EF85-49AA-B6C1-A684B005FCAB}" dt="2026-02-11T08:19:59.070" v="802" actId="478"/>
          <ac:spMkLst>
            <pc:docMk/>
            <pc:sldMk cId="2385881323" sldId="371"/>
            <ac:spMk id="35" creationId="{8C6CA18F-604A-434E-89B3-582B17F8810E}"/>
          </ac:spMkLst>
        </pc:spChg>
        <pc:grpChg chg="del">
          <ac:chgData name="瑞歩 寺山" userId="e88356e3fefac9e1" providerId="LiveId" clId="{C4CE5312-EF85-49AA-B6C1-A684B005FCAB}" dt="2026-02-11T08:19:59.070" v="802" actId="478"/>
          <ac:grpSpMkLst>
            <pc:docMk/>
            <pc:sldMk cId="2385881323" sldId="371"/>
            <ac:grpSpMk id="3" creationId="{3AF4FDCF-981C-D237-E3FF-58D8CD59AD7E}"/>
          </ac:grpSpMkLst>
        </pc:grpChg>
        <pc:grpChg chg="del">
          <ac:chgData name="瑞歩 寺山" userId="e88356e3fefac9e1" providerId="LiveId" clId="{C4CE5312-EF85-49AA-B6C1-A684B005FCAB}" dt="2026-02-11T08:19:59.070" v="802" actId="478"/>
          <ac:grpSpMkLst>
            <pc:docMk/>
            <pc:sldMk cId="2385881323" sldId="371"/>
            <ac:grpSpMk id="4" creationId="{4B0ED733-B303-F50A-9D70-11D44CB360C9}"/>
          </ac:grpSpMkLst>
        </pc:grpChg>
      </pc:sldChg>
      <pc:sldChg chg="modSp mod addAnim delAnim">
        <pc:chgData name="瑞歩 寺山" userId="e88356e3fefac9e1" providerId="LiveId" clId="{C4CE5312-EF85-49AA-B6C1-A684B005FCAB}" dt="2026-02-11T08:23:29.757" v="893"/>
        <pc:sldMkLst>
          <pc:docMk/>
          <pc:sldMk cId="1369282589" sldId="374"/>
        </pc:sldMkLst>
        <pc:spChg chg="mod">
          <ac:chgData name="瑞歩 寺山" userId="e88356e3fefac9e1" providerId="LiveId" clId="{C4CE5312-EF85-49AA-B6C1-A684B005FCAB}" dt="2026-02-11T08:23:17.898" v="892" actId="14100"/>
          <ac:spMkLst>
            <pc:docMk/>
            <pc:sldMk cId="1369282589" sldId="374"/>
            <ac:spMk id="2" creationId="{FCD63003-78CC-CAD7-D178-6B5658E7E98B}"/>
          </ac:spMkLst>
        </pc:spChg>
      </pc:sldChg>
      <pc:sldChg chg="delSp mod delAnim">
        <pc:chgData name="瑞歩 寺山" userId="e88356e3fefac9e1" providerId="LiveId" clId="{C4CE5312-EF85-49AA-B6C1-A684B005FCAB}" dt="2026-02-11T08:23:53.072" v="895" actId="478"/>
        <pc:sldMkLst>
          <pc:docMk/>
          <pc:sldMk cId="807083397" sldId="375"/>
        </pc:sldMkLst>
        <pc:spChg chg="del">
          <ac:chgData name="瑞歩 寺山" userId="e88356e3fefac9e1" providerId="LiveId" clId="{C4CE5312-EF85-49AA-B6C1-A684B005FCAB}" dt="2026-02-11T08:23:53.072" v="895" actId="478"/>
          <ac:spMkLst>
            <pc:docMk/>
            <pc:sldMk cId="807083397" sldId="375"/>
            <ac:spMk id="11" creationId="{312A2156-D84B-4C35-9BC2-518A3EA7DCF3}"/>
          </ac:spMkLst>
        </pc:spChg>
        <pc:spChg chg="del">
          <ac:chgData name="瑞歩 寺山" userId="e88356e3fefac9e1" providerId="LiveId" clId="{C4CE5312-EF85-49AA-B6C1-A684B005FCAB}" dt="2026-02-11T08:23:53.072" v="895" actId="478"/>
          <ac:spMkLst>
            <pc:docMk/>
            <pc:sldMk cId="807083397" sldId="375"/>
            <ac:spMk id="35" creationId="{8C6CA18F-604A-434E-89B3-582B17F8810E}"/>
          </ac:spMkLst>
        </pc:spChg>
        <pc:grpChg chg="del">
          <ac:chgData name="瑞歩 寺山" userId="e88356e3fefac9e1" providerId="LiveId" clId="{C4CE5312-EF85-49AA-B6C1-A684B005FCAB}" dt="2026-02-11T08:23:53.072" v="895" actId="478"/>
          <ac:grpSpMkLst>
            <pc:docMk/>
            <pc:sldMk cId="807083397" sldId="375"/>
            <ac:grpSpMk id="3" creationId="{E6718B98-53B1-A01F-DEE7-F5618C1EB2E3}"/>
          </ac:grpSpMkLst>
        </pc:grpChg>
      </pc:sldChg>
      <pc:sldChg chg="modSp">
        <pc:chgData name="瑞歩 寺山" userId="e88356e3fefac9e1" providerId="LiveId" clId="{C4CE5312-EF85-49AA-B6C1-A684B005FCAB}" dt="2026-02-11T07:56:59.700" v="573"/>
        <pc:sldMkLst>
          <pc:docMk/>
          <pc:sldMk cId="4093219522" sldId="379"/>
        </pc:sldMkLst>
        <pc:spChg chg="mod">
          <ac:chgData name="瑞歩 寺山" userId="e88356e3fefac9e1" providerId="LiveId" clId="{C4CE5312-EF85-49AA-B6C1-A684B005FCAB}" dt="2026-02-11T07:56:59.700" v="573"/>
          <ac:spMkLst>
            <pc:docMk/>
            <pc:sldMk cId="4093219522" sldId="379"/>
            <ac:spMk id="2" creationId="{02B3C431-0B63-6BF3-AF08-AE6A75138F02}"/>
          </ac:spMkLst>
        </pc:spChg>
      </pc:sldChg>
      <pc:sldChg chg="modSp">
        <pc:chgData name="瑞歩 寺山" userId="e88356e3fefac9e1" providerId="LiveId" clId="{C4CE5312-EF85-49AA-B6C1-A684B005FCAB}" dt="2026-02-11T08:03:44.215" v="592" actId="6549"/>
        <pc:sldMkLst>
          <pc:docMk/>
          <pc:sldMk cId="4085775309" sldId="380"/>
        </pc:sldMkLst>
        <pc:spChg chg="mod">
          <ac:chgData name="瑞歩 寺山" userId="e88356e3fefac9e1" providerId="LiveId" clId="{C4CE5312-EF85-49AA-B6C1-A684B005FCAB}" dt="2026-02-11T08:03:44.215" v="592" actId="6549"/>
          <ac:spMkLst>
            <pc:docMk/>
            <pc:sldMk cId="4085775309" sldId="380"/>
            <ac:spMk id="6" creationId="{0661DA54-F8D2-E206-FA8F-E23BE0328D6C}"/>
          </ac:spMkLst>
        </pc:spChg>
      </pc:sldChg>
      <pc:sldChg chg="delSp mod delAnim">
        <pc:chgData name="瑞歩 寺山" userId="e88356e3fefac9e1" providerId="LiveId" clId="{C4CE5312-EF85-49AA-B6C1-A684B005FCAB}" dt="2026-02-11T08:25:11.047" v="932" actId="478"/>
        <pc:sldMkLst>
          <pc:docMk/>
          <pc:sldMk cId="1355173747" sldId="383"/>
        </pc:sldMkLst>
        <pc:spChg chg="del">
          <ac:chgData name="瑞歩 寺山" userId="e88356e3fefac9e1" providerId="LiveId" clId="{C4CE5312-EF85-49AA-B6C1-A684B005FCAB}" dt="2026-02-11T08:25:11.047" v="932" actId="478"/>
          <ac:spMkLst>
            <pc:docMk/>
            <pc:sldMk cId="1355173747" sldId="383"/>
            <ac:spMk id="11" creationId="{FB686B8C-6356-4636-ACB2-99EBE50486F3}"/>
          </ac:spMkLst>
        </pc:spChg>
        <pc:spChg chg="del">
          <ac:chgData name="瑞歩 寺山" userId="e88356e3fefac9e1" providerId="LiveId" clId="{C4CE5312-EF85-49AA-B6C1-A684B005FCAB}" dt="2026-02-11T08:25:11.047" v="932" actId="478"/>
          <ac:spMkLst>
            <pc:docMk/>
            <pc:sldMk cId="1355173747" sldId="383"/>
            <ac:spMk id="14" creationId="{A63BC847-5318-49E8-AB8E-B8E2DE25E12A}"/>
          </ac:spMkLst>
        </pc:spChg>
        <pc:spChg chg="del">
          <ac:chgData name="瑞歩 寺山" userId="e88356e3fefac9e1" providerId="LiveId" clId="{C4CE5312-EF85-49AA-B6C1-A684B005FCAB}" dt="2026-02-11T08:25:11.047" v="932" actId="478"/>
          <ac:spMkLst>
            <pc:docMk/>
            <pc:sldMk cId="1355173747" sldId="383"/>
            <ac:spMk id="15" creationId="{A190C30B-3FCC-4E61-B51F-8C1E192E5B3D}"/>
          </ac:spMkLst>
        </pc:spChg>
        <pc:spChg chg="del">
          <ac:chgData name="瑞歩 寺山" userId="e88356e3fefac9e1" providerId="LiveId" clId="{C4CE5312-EF85-49AA-B6C1-A684B005FCAB}" dt="2026-02-11T08:25:11.047" v="932" actId="478"/>
          <ac:spMkLst>
            <pc:docMk/>
            <pc:sldMk cId="1355173747" sldId="383"/>
            <ac:spMk id="16" creationId="{1B00E53E-3C97-449E-AFE1-E219D066649D}"/>
          </ac:spMkLst>
        </pc:spChg>
        <pc:spChg chg="del">
          <ac:chgData name="瑞歩 寺山" userId="e88356e3fefac9e1" providerId="LiveId" clId="{C4CE5312-EF85-49AA-B6C1-A684B005FCAB}" dt="2026-02-11T08:25:11.047" v="932" actId="478"/>
          <ac:spMkLst>
            <pc:docMk/>
            <pc:sldMk cId="1355173747" sldId="383"/>
            <ac:spMk id="18" creationId="{28475E24-AB19-48AB-94BE-77A33FAB7A23}"/>
          </ac:spMkLst>
        </pc:spChg>
        <pc:spChg chg="del">
          <ac:chgData name="瑞歩 寺山" userId="e88356e3fefac9e1" providerId="LiveId" clId="{C4CE5312-EF85-49AA-B6C1-A684B005FCAB}" dt="2026-02-11T08:25:11.047" v="932" actId="478"/>
          <ac:spMkLst>
            <pc:docMk/>
            <pc:sldMk cId="1355173747" sldId="383"/>
            <ac:spMk id="20" creationId="{7D58F224-ABCB-4A9B-852D-8B9871D53333}"/>
          </ac:spMkLst>
        </pc:spChg>
        <pc:spChg chg="del">
          <ac:chgData name="瑞歩 寺山" userId="e88356e3fefac9e1" providerId="LiveId" clId="{C4CE5312-EF85-49AA-B6C1-A684B005FCAB}" dt="2026-02-11T08:25:11.047" v="932" actId="478"/>
          <ac:spMkLst>
            <pc:docMk/>
            <pc:sldMk cId="1355173747" sldId="383"/>
            <ac:spMk id="21" creationId="{81815184-A72E-44DA-9335-0A2AAA70BBE6}"/>
          </ac:spMkLst>
        </pc:spChg>
        <pc:spChg chg="del">
          <ac:chgData name="瑞歩 寺山" userId="e88356e3fefac9e1" providerId="LiveId" clId="{C4CE5312-EF85-49AA-B6C1-A684B005FCAB}" dt="2026-02-11T08:25:11.047" v="932" actId="478"/>
          <ac:spMkLst>
            <pc:docMk/>
            <pc:sldMk cId="1355173747" sldId="383"/>
            <ac:spMk id="23" creationId="{493B0CBE-71A4-4049-95AB-9E0518ECAD7E}"/>
          </ac:spMkLst>
        </pc:spChg>
      </pc:sldChg>
      <pc:sldChg chg="delSp modSp mod delAnim">
        <pc:chgData name="瑞歩 寺山" userId="e88356e3fefac9e1" providerId="LiveId" clId="{C4CE5312-EF85-49AA-B6C1-A684B005FCAB}" dt="2026-02-11T08:28:06.691" v="1101" actId="1076"/>
        <pc:sldMkLst>
          <pc:docMk/>
          <pc:sldMk cId="2299140800" sldId="385"/>
        </pc:sldMkLst>
        <pc:spChg chg="mod">
          <ac:chgData name="瑞歩 寺山" userId="e88356e3fefac9e1" providerId="LiveId" clId="{C4CE5312-EF85-49AA-B6C1-A684B005FCAB}" dt="2026-02-11T08:28:06.691" v="1101" actId="1076"/>
          <ac:spMkLst>
            <pc:docMk/>
            <pc:sldMk cId="2299140800" sldId="385"/>
            <ac:spMk id="4" creationId="{2C40C242-F07A-F02C-A5C7-5DF685C0A11C}"/>
          </ac:spMkLst>
        </pc:spChg>
        <pc:spChg chg="del">
          <ac:chgData name="瑞歩 寺山" userId="e88356e3fefac9e1" providerId="LiveId" clId="{C4CE5312-EF85-49AA-B6C1-A684B005FCAB}" dt="2026-02-11T08:27:58.974" v="1099" actId="478"/>
          <ac:spMkLst>
            <pc:docMk/>
            <pc:sldMk cId="2299140800" sldId="385"/>
            <ac:spMk id="8" creationId="{DE866C86-811B-DF92-BF3F-A36E2E89FA10}"/>
          </ac:spMkLst>
        </pc:spChg>
        <pc:spChg chg="del">
          <ac:chgData name="瑞歩 寺山" userId="e88356e3fefac9e1" providerId="LiveId" clId="{C4CE5312-EF85-49AA-B6C1-A684B005FCAB}" dt="2026-02-11T08:27:58.974" v="1099" actId="478"/>
          <ac:spMkLst>
            <pc:docMk/>
            <pc:sldMk cId="2299140800" sldId="385"/>
            <ac:spMk id="10" creationId="{CFD28FDA-6792-6996-8C17-A0C17AEB6ED6}"/>
          </ac:spMkLst>
        </pc:spChg>
      </pc:sldChg>
      <pc:sldChg chg="modSp">
        <pc:chgData name="瑞歩 寺山" userId="e88356e3fefac9e1" providerId="LiveId" clId="{C4CE5312-EF85-49AA-B6C1-A684B005FCAB}" dt="2026-02-11T08:36:51.476" v="1203" actId="20577"/>
        <pc:sldMkLst>
          <pc:docMk/>
          <pc:sldMk cId="1646810271" sldId="392"/>
        </pc:sldMkLst>
        <pc:spChg chg="mod">
          <ac:chgData name="瑞歩 寺山" userId="e88356e3fefac9e1" providerId="LiveId" clId="{C4CE5312-EF85-49AA-B6C1-A684B005FCAB}" dt="2026-02-11T08:36:51.476" v="1203" actId="20577"/>
          <ac:spMkLst>
            <pc:docMk/>
            <pc:sldMk cId="1646810271" sldId="392"/>
            <ac:spMk id="13" creationId="{F448B446-7C5E-6CA9-3571-657AD18B7BE9}"/>
          </ac:spMkLst>
        </pc:spChg>
      </pc:sldChg>
      <pc:sldChg chg="addAnim delAnim">
        <pc:chgData name="瑞歩 寺山" userId="e88356e3fefac9e1" providerId="LiveId" clId="{C4CE5312-EF85-49AA-B6C1-A684B005FCAB}" dt="2026-02-11T08:39:03.543" v="1223"/>
        <pc:sldMkLst>
          <pc:docMk/>
          <pc:sldMk cId="4116934666" sldId="393"/>
        </pc:sldMkLst>
      </pc:sldChg>
      <pc:sldChg chg="modAnim">
        <pc:chgData name="瑞歩 寺山" userId="e88356e3fefac9e1" providerId="LiveId" clId="{C4CE5312-EF85-49AA-B6C1-A684B005FCAB}" dt="2026-02-11T07:49:27.527" v="529"/>
        <pc:sldMkLst>
          <pc:docMk/>
          <pc:sldMk cId="257394526" sldId="395"/>
        </pc:sldMkLst>
      </pc:sldChg>
      <pc:sldChg chg="modSp mod modAnim">
        <pc:chgData name="瑞歩 寺山" userId="e88356e3fefac9e1" providerId="LiveId" clId="{C4CE5312-EF85-49AA-B6C1-A684B005FCAB}" dt="2026-02-11T08:40:22.372" v="1231"/>
        <pc:sldMkLst>
          <pc:docMk/>
          <pc:sldMk cId="1540050856" sldId="402"/>
        </pc:sldMkLst>
        <pc:spChg chg="mod">
          <ac:chgData name="瑞歩 寺山" userId="e88356e3fefac9e1" providerId="LiveId" clId="{C4CE5312-EF85-49AA-B6C1-A684B005FCAB}" dt="2026-02-11T07:35:21.440" v="285" actId="2711"/>
          <ac:spMkLst>
            <pc:docMk/>
            <pc:sldMk cId="1540050856" sldId="402"/>
            <ac:spMk id="11" creationId="{890A83EC-38C8-9982-305D-96E27B55EA13}"/>
          </ac:spMkLst>
        </pc:spChg>
      </pc:sldChg>
      <pc:sldChg chg="addSp modSp mod modAnim">
        <pc:chgData name="瑞歩 寺山" userId="e88356e3fefac9e1" providerId="LiveId" clId="{C4CE5312-EF85-49AA-B6C1-A684B005FCAB}" dt="2026-02-11T08:41:59.023" v="1263"/>
        <pc:sldMkLst>
          <pc:docMk/>
          <pc:sldMk cId="1647215307" sldId="403"/>
        </pc:sldMkLst>
        <pc:spChg chg="add mod">
          <ac:chgData name="瑞歩 寺山" userId="e88356e3fefac9e1" providerId="LiveId" clId="{C4CE5312-EF85-49AA-B6C1-A684B005FCAB}" dt="2026-02-11T08:41:46.779" v="1261" actId="1076"/>
          <ac:spMkLst>
            <pc:docMk/>
            <pc:sldMk cId="1647215307" sldId="403"/>
            <ac:spMk id="5" creationId="{21C6ABAC-3D4D-6CF2-634A-6EF02EF560F9}"/>
          </ac:spMkLst>
        </pc:spChg>
        <pc:spChg chg="mod">
          <ac:chgData name="瑞歩 寺山" userId="e88356e3fefac9e1" providerId="LiveId" clId="{C4CE5312-EF85-49AA-B6C1-A684B005FCAB}" dt="2026-02-11T08:41:49.933" v="1262" actId="14100"/>
          <ac:spMkLst>
            <pc:docMk/>
            <pc:sldMk cId="1647215307" sldId="403"/>
            <ac:spMk id="12" creationId="{99EEA365-512B-67E2-5939-7A9E77BA214C}"/>
          </ac:spMkLst>
        </pc:spChg>
      </pc:sldChg>
      <pc:sldChg chg="addAnim delAnim modAnim">
        <pc:chgData name="瑞歩 寺山" userId="e88356e3fefac9e1" providerId="LiveId" clId="{C4CE5312-EF85-49AA-B6C1-A684B005FCAB}" dt="2026-02-11T08:19:03.687" v="800"/>
        <pc:sldMkLst>
          <pc:docMk/>
          <pc:sldMk cId="205589112" sldId="413"/>
        </pc:sldMkLst>
      </pc:sldChg>
      <pc:sldChg chg="modSp mod">
        <pc:chgData name="瑞歩 寺山" userId="e88356e3fefac9e1" providerId="LiveId" clId="{C4CE5312-EF85-49AA-B6C1-A684B005FCAB}" dt="2026-02-11T08:36:09.671" v="1201" actId="14100"/>
        <pc:sldMkLst>
          <pc:docMk/>
          <pc:sldMk cId="2548053895" sldId="415"/>
        </pc:sldMkLst>
        <pc:spChg chg="mod">
          <ac:chgData name="瑞歩 寺山" userId="e88356e3fefac9e1" providerId="LiveId" clId="{C4CE5312-EF85-49AA-B6C1-A684B005FCAB}" dt="2026-02-11T08:35:52.815" v="1195" actId="14100"/>
          <ac:spMkLst>
            <pc:docMk/>
            <pc:sldMk cId="2548053895" sldId="415"/>
            <ac:spMk id="3" creationId="{2C4F0FFD-1DB1-8664-D914-97E3514469EB}"/>
          </ac:spMkLst>
        </pc:spChg>
        <pc:spChg chg="mod">
          <ac:chgData name="瑞歩 寺山" userId="e88356e3fefac9e1" providerId="LiveId" clId="{C4CE5312-EF85-49AA-B6C1-A684B005FCAB}" dt="2026-02-11T08:36:09.671" v="1201" actId="14100"/>
          <ac:spMkLst>
            <pc:docMk/>
            <pc:sldMk cId="2548053895" sldId="415"/>
            <ac:spMk id="7" creationId="{A0031878-3F5D-595B-651D-F0E1F523802C}"/>
          </ac:spMkLst>
        </pc:spChg>
      </pc:sldChg>
      <pc:sldChg chg="addAnim delAnim">
        <pc:chgData name="瑞歩 寺山" userId="e88356e3fefac9e1" providerId="LiveId" clId="{C4CE5312-EF85-49AA-B6C1-A684B005FCAB}" dt="2026-02-11T08:39:10.441" v="1224"/>
        <pc:sldMkLst>
          <pc:docMk/>
          <pc:sldMk cId="1126754269" sldId="416"/>
        </pc:sldMkLst>
      </pc:sldChg>
      <pc:sldChg chg="modSp mod addAnim delAnim modAnim">
        <pc:chgData name="瑞歩 寺山" userId="e88356e3fefac9e1" providerId="LiveId" clId="{C4CE5312-EF85-49AA-B6C1-A684B005FCAB}" dt="2026-02-11T08:38:48.379" v="1221"/>
        <pc:sldMkLst>
          <pc:docMk/>
          <pc:sldMk cId="2686037125" sldId="418"/>
        </pc:sldMkLst>
        <pc:spChg chg="mod">
          <ac:chgData name="瑞歩 寺山" userId="e88356e3fefac9e1" providerId="LiveId" clId="{C4CE5312-EF85-49AA-B6C1-A684B005FCAB}" dt="2026-02-11T08:38:43.481" v="1220" actId="179"/>
          <ac:spMkLst>
            <pc:docMk/>
            <pc:sldMk cId="2686037125" sldId="418"/>
            <ac:spMk id="10" creationId="{6CF3ECC2-2A6D-394A-12E3-F4D69CA801B9}"/>
          </ac:spMkLst>
        </pc:spChg>
      </pc:sldChg>
      <pc:sldChg chg="delSp modSp mod delAnim">
        <pc:chgData name="瑞歩 寺山" userId="e88356e3fefac9e1" providerId="LiveId" clId="{C4CE5312-EF85-49AA-B6C1-A684B005FCAB}" dt="2026-02-11T07:29:58.012" v="129" actId="478"/>
        <pc:sldMkLst>
          <pc:docMk/>
          <pc:sldMk cId="3956670055" sldId="421"/>
        </pc:sldMkLst>
        <pc:spChg chg="del mod">
          <ac:chgData name="瑞歩 寺山" userId="e88356e3fefac9e1" providerId="LiveId" clId="{C4CE5312-EF85-49AA-B6C1-A684B005FCAB}" dt="2026-02-11T07:29:58.012" v="129" actId="478"/>
          <ac:spMkLst>
            <pc:docMk/>
            <pc:sldMk cId="3956670055" sldId="421"/>
            <ac:spMk id="8" creationId="{1E0310EA-7E87-6CCF-2BC1-AE1BEC5AE9B4}"/>
          </ac:spMkLst>
        </pc:spChg>
      </pc:sldChg>
      <pc:sldChg chg="modSp mod">
        <pc:chgData name="瑞歩 寺山" userId="e88356e3fefac9e1" providerId="LiveId" clId="{C4CE5312-EF85-49AA-B6C1-A684B005FCAB}" dt="2026-02-11T07:34:12.820" v="276" actId="20577"/>
        <pc:sldMkLst>
          <pc:docMk/>
          <pc:sldMk cId="2826442254" sldId="423"/>
        </pc:sldMkLst>
        <pc:spChg chg="mod">
          <ac:chgData name="瑞歩 寺山" userId="e88356e3fefac9e1" providerId="LiveId" clId="{C4CE5312-EF85-49AA-B6C1-A684B005FCAB}" dt="2026-02-11T07:34:12.820" v="276" actId="20577"/>
          <ac:spMkLst>
            <pc:docMk/>
            <pc:sldMk cId="2826442254" sldId="423"/>
            <ac:spMk id="3" creationId="{C550AAAF-9082-40E0-D5BA-E57EF9BDDB5B}"/>
          </ac:spMkLst>
        </pc:spChg>
      </pc:sldChg>
      <pc:sldChg chg="modSp mod addAnim delAnim">
        <pc:chgData name="瑞歩 寺山" userId="e88356e3fefac9e1" providerId="LiveId" clId="{C4CE5312-EF85-49AA-B6C1-A684B005FCAB}" dt="2026-02-11T08:40:06.589" v="1229"/>
        <pc:sldMkLst>
          <pc:docMk/>
          <pc:sldMk cId="340808874" sldId="424"/>
        </pc:sldMkLst>
        <pc:spChg chg="mod">
          <ac:chgData name="瑞歩 寺山" userId="e88356e3fefac9e1" providerId="LiveId" clId="{C4CE5312-EF85-49AA-B6C1-A684B005FCAB}" dt="2026-02-11T07:34:31.870" v="279" actId="20577"/>
          <ac:spMkLst>
            <pc:docMk/>
            <pc:sldMk cId="340808874" sldId="424"/>
            <ac:spMk id="3" creationId="{79F9128E-9354-8F5B-EB2D-2B381F339D37}"/>
          </ac:spMkLst>
        </pc:spChg>
      </pc:sldChg>
      <pc:sldChg chg="modSp mod">
        <pc:chgData name="瑞歩 寺山" userId="e88356e3fefac9e1" providerId="LiveId" clId="{C4CE5312-EF85-49AA-B6C1-A684B005FCAB}" dt="2026-02-11T07:35:28.835" v="286" actId="2711"/>
        <pc:sldMkLst>
          <pc:docMk/>
          <pc:sldMk cId="1261362979" sldId="425"/>
        </pc:sldMkLst>
        <pc:spChg chg="mod">
          <ac:chgData name="瑞歩 寺山" userId="e88356e3fefac9e1" providerId="LiveId" clId="{C4CE5312-EF85-49AA-B6C1-A684B005FCAB}" dt="2026-02-11T07:35:28.835" v="286" actId="2711"/>
          <ac:spMkLst>
            <pc:docMk/>
            <pc:sldMk cId="1261362979" sldId="425"/>
            <ac:spMk id="8" creationId="{F5FC55CE-0F37-A74B-4A51-0407C3112B05}"/>
          </ac:spMkLst>
        </pc:spChg>
      </pc:sldChg>
      <pc:sldChg chg="addAnim delAnim">
        <pc:chgData name="瑞歩 寺山" userId="e88356e3fefac9e1" providerId="LiveId" clId="{C4CE5312-EF85-49AA-B6C1-A684B005FCAB}" dt="2026-02-11T08:44:59.576" v="1284"/>
        <pc:sldMkLst>
          <pc:docMk/>
          <pc:sldMk cId="2158584084" sldId="431"/>
        </pc:sldMkLst>
      </pc:sldChg>
      <pc:sldChg chg="addSp modSp">
        <pc:chgData name="瑞歩 寺山" userId="e88356e3fefac9e1" providerId="LiveId" clId="{C4CE5312-EF85-49AA-B6C1-A684B005FCAB}" dt="2026-02-11T07:48:45.775" v="528"/>
        <pc:sldMkLst>
          <pc:docMk/>
          <pc:sldMk cId="1196633133" sldId="435"/>
        </pc:sldMkLst>
        <pc:picChg chg="add mod">
          <ac:chgData name="瑞歩 寺山" userId="e88356e3fefac9e1" providerId="LiveId" clId="{C4CE5312-EF85-49AA-B6C1-A684B005FCAB}" dt="2026-02-11T07:48:45.775" v="528"/>
          <ac:picMkLst>
            <pc:docMk/>
            <pc:sldMk cId="1196633133" sldId="435"/>
            <ac:picMk id="3" creationId="{25F386E6-8727-56A4-7F6D-9C5F146BF292}"/>
          </ac:picMkLst>
        </pc:picChg>
      </pc:sldChg>
      <pc:sldChg chg="modSp mod">
        <pc:chgData name="瑞歩 寺山" userId="e88356e3fefac9e1" providerId="LiveId" clId="{C4CE5312-EF85-49AA-B6C1-A684B005FCAB}" dt="2026-02-11T08:17:11.244" v="794" actId="179"/>
        <pc:sldMkLst>
          <pc:docMk/>
          <pc:sldMk cId="1543289299" sldId="454"/>
        </pc:sldMkLst>
        <pc:spChg chg="mod">
          <ac:chgData name="瑞歩 寺山" userId="e88356e3fefac9e1" providerId="LiveId" clId="{C4CE5312-EF85-49AA-B6C1-A684B005FCAB}" dt="2026-02-11T08:17:11.244" v="794" actId="179"/>
          <ac:spMkLst>
            <pc:docMk/>
            <pc:sldMk cId="1543289299" sldId="454"/>
            <ac:spMk id="4" creationId="{8BD0DA50-0608-1867-12FC-295943ACC0D1}"/>
          </ac:spMkLst>
        </pc:spChg>
      </pc:sldChg>
      <pc:sldChg chg="modAnim">
        <pc:chgData name="瑞歩 寺山" userId="e88356e3fefac9e1" providerId="LiveId" clId="{C4CE5312-EF85-49AA-B6C1-A684B005FCAB}" dt="2026-02-11T08:17:42.322" v="796"/>
        <pc:sldMkLst>
          <pc:docMk/>
          <pc:sldMk cId="3784695648" sldId="455"/>
        </pc:sldMkLst>
      </pc:sldChg>
      <pc:sldChg chg="delSp mod delAnim">
        <pc:chgData name="瑞歩 寺山" userId="e88356e3fefac9e1" providerId="LiveId" clId="{C4CE5312-EF85-49AA-B6C1-A684B005FCAB}" dt="2026-02-11T08:21:38.694" v="841" actId="478"/>
        <pc:sldMkLst>
          <pc:docMk/>
          <pc:sldMk cId="2632882700" sldId="460"/>
        </pc:sldMkLst>
        <pc:spChg chg="del">
          <ac:chgData name="瑞歩 寺山" userId="e88356e3fefac9e1" providerId="LiveId" clId="{C4CE5312-EF85-49AA-B6C1-A684B005FCAB}" dt="2026-02-11T08:21:38.694" v="841" actId="478"/>
          <ac:spMkLst>
            <pc:docMk/>
            <pc:sldMk cId="2632882700" sldId="460"/>
            <ac:spMk id="3" creationId="{3F9CC6A4-18F5-5D73-1760-F03EBE7D91FE}"/>
          </ac:spMkLst>
        </pc:spChg>
        <pc:spChg chg="del">
          <ac:chgData name="瑞歩 寺山" userId="e88356e3fefac9e1" providerId="LiveId" clId="{C4CE5312-EF85-49AA-B6C1-A684B005FCAB}" dt="2026-02-11T08:21:38.694" v="841" actId="478"/>
          <ac:spMkLst>
            <pc:docMk/>
            <pc:sldMk cId="2632882700" sldId="460"/>
            <ac:spMk id="11" creationId="{E23D48EC-6A4B-96FC-0F30-9364E5436666}"/>
          </ac:spMkLst>
        </pc:spChg>
        <pc:spChg chg="del">
          <ac:chgData name="瑞歩 寺山" userId="e88356e3fefac9e1" providerId="LiveId" clId="{C4CE5312-EF85-49AA-B6C1-A684B005FCAB}" dt="2026-02-11T08:21:38.694" v="841" actId="478"/>
          <ac:spMkLst>
            <pc:docMk/>
            <pc:sldMk cId="2632882700" sldId="460"/>
            <ac:spMk id="33" creationId="{B683DF04-89D5-6DCA-55D3-E1D2953A8E21}"/>
          </ac:spMkLst>
        </pc:spChg>
      </pc:sldChg>
      <pc:sldChg chg="modSp">
        <pc:chgData name="瑞歩 寺山" userId="e88356e3fefac9e1" providerId="LiveId" clId="{C4CE5312-EF85-49AA-B6C1-A684B005FCAB}" dt="2026-02-11T08:29:45.720" v="1194" actId="120"/>
        <pc:sldMkLst>
          <pc:docMk/>
          <pc:sldMk cId="2917877551" sldId="462"/>
        </pc:sldMkLst>
        <pc:spChg chg="mod">
          <ac:chgData name="瑞歩 寺山" userId="e88356e3fefac9e1" providerId="LiveId" clId="{C4CE5312-EF85-49AA-B6C1-A684B005FCAB}" dt="2026-02-11T08:29:15.468" v="1190" actId="120"/>
          <ac:spMkLst>
            <pc:docMk/>
            <pc:sldMk cId="2917877551" sldId="462"/>
            <ac:spMk id="7" creationId="{7BAA3E88-D435-8BA6-8659-E93667FF8694}"/>
          </ac:spMkLst>
        </pc:spChg>
        <pc:spChg chg="mod">
          <ac:chgData name="瑞歩 寺山" userId="e88356e3fefac9e1" providerId="LiveId" clId="{C4CE5312-EF85-49AA-B6C1-A684B005FCAB}" dt="2026-02-11T08:29:45.720" v="1194" actId="120"/>
          <ac:spMkLst>
            <pc:docMk/>
            <pc:sldMk cId="2917877551" sldId="462"/>
            <ac:spMk id="11" creationId="{C465F07D-F7BF-68D7-FEFB-49D39138BB0D}"/>
          </ac:spMkLst>
        </pc:spChg>
        <pc:spChg chg="mod">
          <ac:chgData name="瑞歩 寺山" userId="e88356e3fefac9e1" providerId="LiveId" clId="{C4CE5312-EF85-49AA-B6C1-A684B005FCAB}" dt="2026-02-11T08:29:27.296" v="1192" actId="120"/>
          <ac:spMkLst>
            <pc:docMk/>
            <pc:sldMk cId="2917877551" sldId="462"/>
            <ac:spMk id="14" creationId="{70FC0917-1765-E446-CF7A-272E171937BF}"/>
          </ac:spMkLst>
        </pc:spChg>
      </pc:sldChg>
      <pc:sldChg chg="modSp mod">
        <pc:chgData name="瑞歩 寺山" userId="e88356e3fefac9e1" providerId="LiveId" clId="{C4CE5312-EF85-49AA-B6C1-A684B005FCAB}" dt="2026-02-11T08:01:54.132" v="589" actId="1035"/>
        <pc:sldMkLst>
          <pc:docMk/>
          <pc:sldMk cId="3548852668" sldId="466"/>
        </pc:sldMkLst>
        <pc:spChg chg="mod">
          <ac:chgData name="瑞歩 寺山" userId="e88356e3fefac9e1" providerId="LiveId" clId="{C4CE5312-EF85-49AA-B6C1-A684B005FCAB}" dt="2026-02-11T08:01:54.132" v="589" actId="1035"/>
          <ac:spMkLst>
            <pc:docMk/>
            <pc:sldMk cId="3548852668" sldId="466"/>
            <ac:spMk id="12" creationId="{006FEB4E-864D-BED6-AC05-DAD4B2FCDE34}"/>
          </ac:spMkLst>
        </pc:spChg>
      </pc:sldChg>
      <pc:sldChg chg="delSp modSp add mod modTransition delAnim modAnim">
        <pc:chgData name="瑞歩 寺山" userId="e88356e3fefac9e1" providerId="LiveId" clId="{C4CE5312-EF85-49AA-B6C1-A684B005FCAB}" dt="2026-02-11T07:30:44.556" v="238"/>
        <pc:sldMkLst>
          <pc:docMk/>
          <pc:sldMk cId="1615582119" sldId="467"/>
        </pc:sldMkLst>
        <pc:spChg chg="del">
          <ac:chgData name="瑞歩 寺山" userId="e88356e3fefac9e1" providerId="LiveId" clId="{C4CE5312-EF85-49AA-B6C1-A684B005FCAB}" dt="2026-02-11T07:30:07.294" v="130" actId="478"/>
          <ac:spMkLst>
            <pc:docMk/>
            <pc:sldMk cId="1615582119" sldId="467"/>
            <ac:spMk id="2" creationId="{8F75B1D6-68C3-88F1-AB3A-72D2A0B40FBF}"/>
          </ac:spMkLst>
        </pc:spChg>
        <pc:spChg chg="del">
          <ac:chgData name="瑞歩 寺山" userId="e88356e3fefac9e1" providerId="LiveId" clId="{C4CE5312-EF85-49AA-B6C1-A684B005FCAB}" dt="2026-02-11T07:30:11.983" v="131" actId="478"/>
          <ac:spMkLst>
            <pc:docMk/>
            <pc:sldMk cId="1615582119" sldId="467"/>
            <ac:spMk id="3" creationId="{395A90B7-234A-09EA-2FBD-EA0BD3CE75BC}"/>
          </ac:spMkLst>
        </pc:spChg>
        <pc:spChg chg="del">
          <ac:chgData name="瑞歩 寺山" userId="e88356e3fefac9e1" providerId="LiveId" clId="{C4CE5312-EF85-49AA-B6C1-A684B005FCAB}" dt="2026-02-11T07:30:11.983" v="131" actId="478"/>
          <ac:spMkLst>
            <pc:docMk/>
            <pc:sldMk cId="1615582119" sldId="467"/>
            <ac:spMk id="4" creationId="{4D4E4A3C-0652-E305-C521-76E34A2C0C4E}"/>
          </ac:spMkLst>
        </pc:spChg>
        <pc:spChg chg="mod">
          <ac:chgData name="瑞歩 寺山" userId="e88356e3fefac9e1" providerId="LiveId" clId="{C4CE5312-EF85-49AA-B6C1-A684B005FCAB}" dt="2026-02-11T07:30:36.145" v="237" actId="1076"/>
          <ac:spMkLst>
            <pc:docMk/>
            <pc:sldMk cId="1615582119" sldId="467"/>
            <ac:spMk id="8" creationId="{016C8AC9-0D8F-5810-8DB6-793E3A3E0BA1}"/>
          </ac:spMkLst>
        </pc:spChg>
        <pc:picChg chg="del">
          <ac:chgData name="瑞歩 寺山" userId="e88356e3fefac9e1" providerId="LiveId" clId="{C4CE5312-EF85-49AA-B6C1-A684B005FCAB}" dt="2026-02-11T07:30:13.745" v="132" actId="478"/>
          <ac:picMkLst>
            <pc:docMk/>
            <pc:sldMk cId="1615582119" sldId="467"/>
            <ac:picMk id="9" creationId="{2340BD77-A656-AE83-DEFB-E9A6606CB305}"/>
          </ac:picMkLst>
        </pc:picChg>
      </pc:sldChg>
      <pc:sldChg chg="addSp delSp modSp add mod modTransition">
        <pc:chgData name="瑞歩 寺山" userId="e88356e3fefac9e1" providerId="LiveId" clId="{C4CE5312-EF85-49AA-B6C1-A684B005FCAB}" dt="2026-02-11T07:46:58.692" v="489" actId="1076"/>
        <pc:sldMkLst>
          <pc:docMk/>
          <pc:sldMk cId="793036847" sldId="468"/>
        </pc:sldMkLst>
        <pc:spChg chg="mod">
          <ac:chgData name="瑞歩 寺山" userId="e88356e3fefac9e1" providerId="LiveId" clId="{C4CE5312-EF85-49AA-B6C1-A684B005FCAB}" dt="2026-02-11T07:46:35.863" v="486" actId="1076"/>
          <ac:spMkLst>
            <pc:docMk/>
            <pc:sldMk cId="793036847" sldId="468"/>
            <ac:spMk id="2" creationId="{56A7CFC6-AF8F-D612-2979-54E680C2EA87}"/>
          </ac:spMkLst>
        </pc:spChg>
        <pc:spChg chg="mod">
          <ac:chgData name="瑞歩 寺山" userId="e88356e3fefac9e1" providerId="LiveId" clId="{C4CE5312-EF85-49AA-B6C1-A684B005FCAB}" dt="2026-02-11T07:46:53.368" v="488" actId="1076"/>
          <ac:spMkLst>
            <pc:docMk/>
            <pc:sldMk cId="793036847" sldId="468"/>
            <ac:spMk id="4" creationId="{E603A6AF-76BA-E46E-93D9-F5AD78BFBE0C}"/>
          </ac:spMkLst>
        </pc:spChg>
        <pc:spChg chg="mod">
          <ac:chgData name="瑞歩 寺山" userId="e88356e3fefac9e1" providerId="LiveId" clId="{C4CE5312-EF85-49AA-B6C1-A684B005FCAB}" dt="2026-02-11T07:46:42.363" v="487" actId="1076"/>
          <ac:spMkLst>
            <pc:docMk/>
            <pc:sldMk cId="793036847" sldId="468"/>
            <ac:spMk id="5" creationId="{2C452484-EB28-D7B3-1DBF-2860D96987CB}"/>
          </ac:spMkLst>
        </pc:spChg>
        <pc:spChg chg="del">
          <ac:chgData name="瑞歩 寺山" userId="e88356e3fefac9e1" providerId="LiveId" clId="{C4CE5312-EF85-49AA-B6C1-A684B005FCAB}" dt="2026-02-11T07:46:19.283" v="458" actId="478"/>
          <ac:spMkLst>
            <pc:docMk/>
            <pc:sldMk cId="793036847" sldId="468"/>
            <ac:spMk id="6" creationId="{C043FCD2-25C8-D0F0-BBDC-816354FB7DEE}"/>
          </ac:spMkLst>
        </pc:spChg>
        <pc:spChg chg="mod">
          <ac:chgData name="瑞歩 寺山" userId="e88356e3fefac9e1" providerId="LiveId" clId="{C4CE5312-EF85-49AA-B6C1-A684B005FCAB}" dt="2026-02-11T07:46:58.692" v="489" actId="1076"/>
          <ac:spMkLst>
            <pc:docMk/>
            <pc:sldMk cId="793036847" sldId="468"/>
            <ac:spMk id="7" creationId="{1D53B100-86C8-9814-41C4-22F6DC080D39}"/>
          </ac:spMkLst>
        </pc:spChg>
        <pc:picChg chg="add mod">
          <ac:chgData name="瑞歩 寺山" userId="e88356e3fefac9e1" providerId="LiveId" clId="{C4CE5312-EF85-49AA-B6C1-A684B005FCAB}" dt="2026-02-11T07:46:14.694" v="457"/>
          <ac:picMkLst>
            <pc:docMk/>
            <pc:sldMk cId="793036847" sldId="468"/>
            <ac:picMk id="3" creationId="{E8C8BEEF-223F-A219-152A-F0084F60681F}"/>
          </ac:picMkLst>
        </pc:picChg>
      </pc:sldChg>
      <pc:sldChg chg="addSp delSp modSp add mod modTransition modAnim">
        <pc:chgData name="瑞歩 寺山" userId="e88356e3fefac9e1" providerId="LiveId" clId="{C4CE5312-EF85-49AA-B6C1-A684B005FCAB}" dt="2026-02-11T07:48:25.724" v="527"/>
        <pc:sldMkLst>
          <pc:docMk/>
          <pc:sldMk cId="1408766081" sldId="469"/>
        </pc:sldMkLst>
        <pc:spChg chg="del">
          <ac:chgData name="瑞歩 寺山" userId="e88356e3fefac9e1" providerId="LiveId" clId="{C4CE5312-EF85-49AA-B6C1-A684B005FCAB}" dt="2026-02-11T07:47:46.078" v="493" actId="478"/>
          <ac:spMkLst>
            <pc:docMk/>
            <pc:sldMk cId="1408766081" sldId="469"/>
            <ac:spMk id="2" creationId="{4111DC04-C6B1-614D-117E-4A157D0FB5FA}"/>
          </ac:spMkLst>
        </pc:spChg>
        <pc:spChg chg="mod">
          <ac:chgData name="瑞歩 寺山" userId="e88356e3fefac9e1" providerId="LiveId" clId="{C4CE5312-EF85-49AA-B6C1-A684B005FCAB}" dt="2026-02-11T07:47:59.406" v="524" actId="1076"/>
          <ac:spMkLst>
            <pc:docMk/>
            <pc:sldMk cId="1408766081" sldId="469"/>
            <ac:spMk id="3" creationId="{3FC81B7C-C5AF-9D6B-2A9C-300344910C37}"/>
          </ac:spMkLst>
        </pc:spChg>
        <pc:spChg chg="mod">
          <ac:chgData name="瑞歩 寺山" userId="e88356e3fefac9e1" providerId="LiveId" clId="{C4CE5312-EF85-49AA-B6C1-A684B005FCAB}" dt="2026-02-11T07:47:51.438" v="522" actId="1035"/>
          <ac:spMkLst>
            <pc:docMk/>
            <pc:sldMk cId="1408766081" sldId="469"/>
            <ac:spMk id="7" creationId="{6E276F76-2A97-2268-DAF5-05139A0FECA8}"/>
          </ac:spMkLst>
        </pc:spChg>
        <pc:grpChg chg="del">
          <ac:chgData name="瑞歩 寺山" userId="e88356e3fefac9e1" providerId="LiveId" clId="{C4CE5312-EF85-49AA-B6C1-A684B005FCAB}" dt="2026-02-11T07:47:46.078" v="493" actId="478"/>
          <ac:grpSpMkLst>
            <pc:docMk/>
            <pc:sldMk cId="1408766081" sldId="469"/>
            <ac:grpSpMk id="4" creationId="{E8C171A4-34A4-DC0C-EA00-25A15AFAD7BA}"/>
          </ac:grpSpMkLst>
        </pc:grpChg>
        <pc:grpChg chg="mod">
          <ac:chgData name="瑞歩 寺山" userId="e88356e3fefac9e1" providerId="LiveId" clId="{C4CE5312-EF85-49AA-B6C1-A684B005FCAB}" dt="2026-02-11T07:47:51.438" v="522" actId="1035"/>
          <ac:grpSpMkLst>
            <pc:docMk/>
            <pc:sldMk cId="1408766081" sldId="469"/>
            <ac:grpSpMk id="8" creationId="{4130CEC1-895E-19EF-54FD-B8D8A206F333}"/>
          </ac:grpSpMkLst>
        </pc:grpChg>
        <pc:grpChg chg="mod">
          <ac:chgData name="瑞歩 寺山" userId="e88356e3fefac9e1" providerId="LiveId" clId="{C4CE5312-EF85-49AA-B6C1-A684B005FCAB}" dt="2026-02-11T07:47:51.438" v="522" actId="1035"/>
          <ac:grpSpMkLst>
            <pc:docMk/>
            <pc:sldMk cId="1408766081" sldId="469"/>
            <ac:grpSpMk id="13" creationId="{040CE335-F947-2753-7E55-E495658CC68D}"/>
          </ac:grpSpMkLst>
        </pc:grpChg>
        <pc:picChg chg="add mod">
          <ac:chgData name="瑞歩 寺山" userId="e88356e3fefac9e1" providerId="LiveId" clId="{C4CE5312-EF85-49AA-B6C1-A684B005FCAB}" dt="2026-02-11T07:47:41.461" v="492"/>
          <ac:picMkLst>
            <pc:docMk/>
            <pc:sldMk cId="1408766081" sldId="469"/>
            <ac:picMk id="9" creationId="{819F4A82-82DD-707E-0BB6-679873D7E3A4}"/>
          </ac:picMkLst>
        </pc:picChg>
      </pc:sldChg>
      <pc:sldChg chg="addSp delSp modSp add mod modTransition modAnim">
        <pc:chgData name="瑞歩 寺山" userId="e88356e3fefac9e1" providerId="LiveId" clId="{C4CE5312-EF85-49AA-B6C1-A684B005FCAB}" dt="2026-02-11T08:20:50.909" v="839" actId="1035"/>
        <pc:sldMkLst>
          <pc:docMk/>
          <pc:sldMk cId="1200994690" sldId="470"/>
        </pc:sldMkLst>
        <pc:spChg chg="mod">
          <ac:chgData name="瑞歩 寺山" userId="e88356e3fefac9e1" providerId="LiveId" clId="{C4CE5312-EF85-49AA-B6C1-A684B005FCAB}" dt="2026-02-11T08:20:42.423" v="835" actId="1076"/>
          <ac:spMkLst>
            <pc:docMk/>
            <pc:sldMk cId="1200994690" sldId="470"/>
            <ac:spMk id="11" creationId="{8686DA32-A7E3-3553-9A4E-F1CBAB1DB98C}"/>
          </ac:spMkLst>
        </pc:spChg>
        <pc:spChg chg="del">
          <ac:chgData name="瑞歩 寺山" userId="e88356e3fefac9e1" providerId="LiveId" clId="{C4CE5312-EF85-49AA-B6C1-A684B005FCAB}" dt="2026-02-11T08:20:11.252" v="805" actId="478"/>
          <ac:spMkLst>
            <pc:docMk/>
            <pc:sldMk cId="1200994690" sldId="470"/>
            <ac:spMk id="17" creationId="{951EF861-854B-AA5E-E6D9-6AB7EC1E479D}"/>
          </ac:spMkLst>
        </pc:spChg>
        <pc:spChg chg="mod">
          <ac:chgData name="瑞歩 寺山" userId="e88356e3fefac9e1" providerId="LiveId" clId="{C4CE5312-EF85-49AA-B6C1-A684B005FCAB}" dt="2026-02-11T08:20:50.909" v="839" actId="1035"/>
          <ac:spMkLst>
            <pc:docMk/>
            <pc:sldMk cId="1200994690" sldId="470"/>
            <ac:spMk id="30" creationId="{F1CD4404-94BD-F738-22B2-1DBC7A39EA37}"/>
          </ac:spMkLst>
        </pc:spChg>
        <pc:spChg chg="mod">
          <ac:chgData name="瑞歩 寺山" userId="e88356e3fefac9e1" providerId="LiveId" clId="{C4CE5312-EF85-49AA-B6C1-A684B005FCAB}" dt="2026-02-11T08:20:50.909" v="839" actId="1035"/>
          <ac:spMkLst>
            <pc:docMk/>
            <pc:sldMk cId="1200994690" sldId="470"/>
            <ac:spMk id="31" creationId="{EDEB6A98-1E04-C6D5-D4D2-FA409716E834}"/>
          </ac:spMkLst>
        </pc:spChg>
        <pc:spChg chg="mod">
          <ac:chgData name="瑞歩 寺山" userId="e88356e3fefac9e1" providerId="LiveId" clId="{C4CE5312-EF85-49AA-B6C1-A684B005FCAB}" dt="2026-02-11T08:20:50.909" v="839" actId="1035"/>
          <ac:spMkLst>
            <pc:docMk/>
            <pc:sldMk cId="1200994690" sldId="470"/>
            <ac:spMk id="32" creationId="{6C48DF2A-CB19-C827-3191-D5520CF5F607}"/>
          </ac:spMkLst>
        </pc:spChg>
        <pc:spChg chg="mod">
          <ac:chgData name="瑞歩 寺山" userId="e88356e3fefac9e1" providerId="LiveId" clId="{C4CE5312-EF85-49AA-B6C1-A684B005FCAB}" dt="2026-02-11T08:20:50.909" v="839" actId="1035"/>
          <ac:spMkLst>
            <pc:docMk/>
            <pc:sldMk cId="1200994690" sldId="470"/>
            <ac:spMk id="35" creationId="{0B47E074-5309-6375-648A-3FDC506AFFFB}"/>
          </ac:spMkLst>
        </pc:spChg>
        <pc:grpChg chg="mod">
          <ac:chgData name="瑞歩 寺山" userId="e88356e3fefac9e1" providerId="LiveId" clId="{C4CE5312-EF85-49AA-B6C1-A684B005FCAB}" dt="2026-02-11T08:20:50.909" v="839" actId="1035"/>
          <ac:grpSpMkLst>
            <pc:docMk/>
            <pc:sldMk cId="1200994690" sldId="470"/>
            <ac:grpSpMk id="3" creationId="{CDFA4977-EE38-BD11-F079-63AEFDAF279D}"/>
          </ac:grpSpMkLst>
        </pc:grpChg>
        <pc:grpChg chg="mod">
          <ac:chgData name="瑞歩 寺山" userId="e88356e3fefac9e1" providerId="LiveId" clId="{C4CE5312-EF85-49AA-B6C1-A684B005FCAB}" dt="2026-02-11T08:20:50.909" v="839" actId="1035"/>
          <ac:grpSpMkLst>
            <pc:docMk/>
            <pc:sldMk cId="1200994690" sldId="470"/>
            <ac:grpSpMk id="4" creationId="{BCDEC529-D6AA-8F91-0664-D25F46B147D9}"/>
          </ac:grpSpMkLst>
        </pc:grpChg>
        <pc:grpChg chg="del">
          <ac:chgData name="瑞歩 寺山" userId="e88356e3fefac9e1" providerId="LiveId" clId="{C4CE5312-EF85-49AA-B6C1-A684B005FCAB}" dt="2026-02-11T08:20:11.252" v="805" actId="478"/>
          <ac:grpSpMkLst>
            <pc:docMk/>
            <pc:sldMk cId="1200994690" sldId="470"/>
            <ac:grpSpMk id="21" creationId="{7A76B5D9-3B7F-218F-06F1-83FF5C184210}"/>
          </ac:grpSpMkLst>
        </pc:grpChg>
        <pc:picChg chg="add mod">
          <ac:chgData name="瑞歩 寺山" userId="e88356e3fefac9e1" providerId="LiveId" clId="{C4CE5312-EF85-49AA-B6C1-A684B005FCAB}" dt="2026-02-11T08:20:07.642" v="804"/>
          <ac:picMkLst>
            <pc:docMk/>
            <pc:sldMk cId="1200994690" sldId="470"/>
            <ac:picMk id="5" creationId="{03B59132-2529-3D97-C06E-E69D55FD6955}"/>
          </ac:picMkLst>
        </pc:picChg>
      </pc:sldChg>
      <pc:sldChg chg="addSp delSp modSp add mod modTransition modAnim">
        <pc:chgData name="瑞歩 寺山" userId="e88356e3fefac9e1" providerId="LiveId" clId="{C4CE5312-EF85-49AA-B6C1-A684B005FCAB}" dt="2026-02-11T09:04:07.166" v="1752"/>
        <pc:sldMkLst>
          <pc:docMk/>
          <pc:sldMk cId="1510934252" sldId="471"/>
        </pc:sldMkLst>
        <pc:spChg chg="mod">
          <ac:chgData name="瑞歩 寺山" userId="e88356e3fefac9e1" providerId="LiveId" clId="{C4CE5312-EF85-49AA-B6C1-A684B005FCAB}" dt="2026-02-11T08:22:23.989" v="884" actId="1036"/>
          <ac:spMkLst>
            <pc:docMk/>
            <pc:sldMk cId="1510934252" sldId="471"/>
            <ac:spMk id="3" creationId="{0C96BB2E-4C99-A38F-7BF7-AD5A2DDD771B}"/>
          </ac:spMkLst>
        </pc:spChg>
        <pc:spChg chg="mod">
          <ac:chgData name="瑞歩 寺山" userId="e88356e3fefac9e1" providerId="LiveId" clId="{C4CE5312-EF85-49AA-B6C1-A684B005FCAB}" dt="2026-02-11T08:22:50.512" v="887" actId="14100"/>
          <ac:spMkLst>
            <pc:docMk/>
            <pc:sldMk cId="1510934252" sldId="471"/>
            <ac:spMk id="11" creationId="{61C758FD-8FED-7A27-E2DE-A02FF1802CBD}"/>
          </ac:spMkLst>
        </pc:spChg>
        <pc:spChg chg="del">
          <ac:chgData name="瑞歩 寺山" userId="e88356e3fefac9e1" providerId="LiveId" clId="{C4CE5312-EF85-49AA-B6C1-A684B005FCAB}" dt="2026-02-11T08:21:43.975" v="842" actId="478"/>
          <ac:spMkLst>
            <pc:docMk/>
            <pc:sldMk cId="1510934252" sldId="471"/>
            <ac:spMk id="17" creationId="{F8BF5C8D-71E8-5441-D9A6-FA68170F46C7}"/>
          </ac:spMkLst>
        </pc:spChg>
        <pc:spChg chg="mod">
          <ac:chgData name="瑞歩 寺山" userId="e88356e3fefac9e1" providerId="LiveId" clId="{C4CE5312-EF85-49AA-B6C1-A684B005FCAB}" dt="2026-02-11T08:22:53.853" v="888" actId="6549"/>
          <ac:spMkLst>
            <pc:docMk/>
            <pc:sldMk cId="1510934252" sldId="471"/>
            <ac:spMk id="33" creationId="{2ACCB0AB-D339-A503-3162-B7A40180A130}"/>
          </ac:spMkLst>
        </pc:spChg>
        <pc:grpChg chg="del">
          <ac:chgData name="瑞歩 寺山" userId="e88356e3fefac9e1" providerId="LiveId" clId="{C4CE5312-EF85-49AA-B6C1-A684B005FCAB}" dt="2026-02-11T08:21:43.975" v="842" actId="478"/>
          <ac:grpSpMkLst>
            <pc:docMk/>
            <pc:sldMk cId="1510934252" sldId="471"/>
            <ac:grpSpMk id="21" creationId="{AD631E04-A194-B4C2-F3D8-770D58086C56}"/>
          </ac:grpSpMkLst>
        </pc:grpChg>
        <pc:picChg chg="add mod">
          <ac:chgData name="瑞歩 寺山" userId="e88356e3fefac9e1" providerId="LiveId" clId="{C4CE5312-EF85-49AA-B6C1-A684B005FCAB}" dt="2026-02-11T09:04:05.204" v="1751"/>
          <ac:picMkLst>
            <pc:docMk/>
            <pc:sldMk cId="1510934252" sldId="471"/>
            <ac:picMk id="2" creationId="{A82DC563-E202-21AB-D1EB-0C753AA9D931}"/>
          </ac:picMkLst>
        </pc:picChg>
      </pc:sldChg>
      <pc:sldChg chg="addSp delSp modSp add mod modTransition modAnim">
        <pc:chgData name="瑞歩 寺山" userId="e88356e3fefac9e1" providerId="LiveId" clId="{C4CE5312-EF85-49AA-B6C1-A684B005FCAB}" dt="2026-02-11T08:24:37.470" v="930"/>
        <pc:sldMkLst>
          <pc:docMk/>
          <pc:sldMk cId="524649078" sldId="472"/>
        </pc:sldMkLst>
        <pc:spChg chg="mod">
          <ac:chgData name="瑞歩 寺山" userId="e88356e3fefac9e1" providerId="LiveId" clId="{C4CE5312-EF85-49AA-B6C1-A684B005FCAB}" dt="2026-02-11T08:24:21.234" v="928" actId="1036"/>
          <ac:spMkLst>
            <pc:docMk/>
            <pc:sldMk cId="524649078" sldId="472"/>
            <ac:spMk id="11" creationId="{A1F464E4-53F0-8BEC-09ED-EEFEB2EBA307}"/>
          </ac:spMkLst>
        </pc:spChg>
        <pc:spChg chg="del">
          <ac:chgData name="瑞歩 寺山" userId="e88356e3fefac9e1" providerId="LiveId" clId="{C4CE5312-EF85-49AA-B6C1-A684B005FCAB}" dt="2026-02-11T08:24:03.859" v="897" actId="478"/>
          <ac:spMkLst>
            <pc:docMk/>
            <pc:sldMk cId="524649078" sldId="472"/>
            <ac:spMk id="17" creationId="{242E4F3B-4323-B75F-5EC8-A5BE4BE2DF61}"/>
          </ac:spMkLst>
        </pc:spChg>
        <pc:spChg chg="mod">
          <ac:chgData name="瑞歩 寺山" userId="e88356e3fefac9e1" providerId="LiveId" clId="{C4CE5312-EF85-49AA-B6C1-A684B005FCAB}" dt="2026-02-11T08:24:21.234" v="928" actId="1036"/>
          <ac:spMkLst>
            <pc:docMk/>
            <pc:sldMk cId="524649078" sldId="472"/>
            <ac:spMk id="35" creationId="{3E0E33D0-4D47-78C8-4C71-D413A51CE3CE}"/>
          </ac:spMkLst>
        </pc:spChg>
        <pc:grpChg chg="mod">
          <ac:chgData name="瑞歩 寺山" userId="e88356e3fefac9e1" providerId="LiveId" clId="{C4CE5312-EF85-49AA-B6C1-A684B005FCAB}" dt="2026-02-11T08:24:21.234" v="928" actId="1036"/>
          <ac:grpSpMkLst>
            <pc:docMk/>
            <pc:sldMk cId="524649078" sldId="472"/>
            <ac:grpSpMk id="3" creationId="{8B66FF81-7177-4697-65AD-41186555A240}"/>
          </ac:grpSpMkLst>
        </pc:grpChg>
        <pc:grpChg chg="del">
          <ac:chgData name="瑞歩 寺山" userId="e88356e3fefac9e1" providerId="LiveId" clId="{C4CE5312-EF85-49AA-B6C1-A684B005FCAB}" dt="2026-02-11T08:24:00.115" v="896" actId="478"/>
          <ac:grpSpMkLst>
            <pc:docMk/>
            <pc:sldMk cId="524649078" sldId="472"/>
            <ac:grpSpMk id="21" creationId="{A1B6EF3A-2A75-73FF-0B74-EC8E7EE9CD4E}"/>
          </ac:grpSpMkLst>
        </pc:grpChg>
        <pc:picChg chg="add mod">
          <ac:chgData name="瑞歩 寺山" userId="e88356e3fefac9e1" providerId="LiveId" clId="{C4CE5312-EF85-49AA-B6C1-A684B005FCAB}" dt="2026-02-11T08:24:34.799" v="929"/>
          <ac:picMkLst>
            <pc:docMk/>
            <pc:sldMk cId="524649078" sldId="472"/>
            <ac:picMk id="2" creationId="{CEB4DC47-F943-737A-6C51-F80013F0EEA8}"/>
          </ac:picMkLst>
        </pc:picChg>
      </pc:sldChg>
      <pc:sldChg chg="addSp delSp modSp add mod modTransition delAnim">
        <pc:chgData name="瑞歩 寺山" userId="e88356e3fefac9e1" providerId="LiveId" clId="{C4CE5312-EF85-49AA-B6C1-A684B005FCAB}" dt="2026-02-11T08:27:38.812" v="1097" actId="1035"/>
        <pc:sldMkLst>
          <pc:docMk/>
          <pc:sldMk cId="729376628" sldId="473"/>
        </pc:sldMkLst>
        <pc:spChg chg="del">
          <ac:chgData name="瑞歩 寺山" userId="e88356e3fefac9e1" providerId="LiveId" clId="{C4CE5312-EF85-49AA-B6C1-A684B005FCAB}" dt="2026-02-11T08:25:23.874" v="935" actId="478"/>
          <ac:spMkLst>
            <pc:docMk/>
            <pc:sldMk cId="729376628" sldId="473"/>
            <ac:spMk id="3" creationId="{FAB59736-04E2-7A22-3D5A-674A9D5EC566}"/>
          </ac:spMkLst>
        </pc:spChg>
        <pc:spChg chg="add del mod">
          <ac:chgData name="瑞歩 寺山" userId="e88356e3fefac9e1" providerId="LiveId" clId="{C4CE5312-EF85-49AA-B6C1-A684B005FCAB}" dt="2026-02-11T08:25:26.061" v="936" actId="478"/>
          <ac:spMkLst>
            <pc:docMk/>
            <pc:sldMk cId="729376628" sldId="473"/>
            <ac:spMk id="7" creationId="{4291A114-030B-2019-1C0C-2A3F3AD9AE5C}"/>
          </ac:spMkLst>
        </pc:spChg>
        <pc:spChg chg="mod">
          <ac:chgData name="瑞歩 寺山" userId="e88356e3fefac9e1" providerId="LiveId" clId="{C4CE5312-EF85-49AA-B6C1-A684B005FCAB}" dt="2026-02-11T08:26:30.018" v="1064" actId="1035"/>
          <ac:spMkLst>
            <pc:docMk/>
            <pc:sldMk cId="729376628" sldId="473"/>
            <ac:spMk id="11" creationId="{6D14E65D-2405-C068-E2C3-1A2C56FBDBAA}"/>
          </ac:spMkLst>
        </pc:spChg>
        <pc:spChg chg="mod">
          <ac:chgData name="瑞歩 寺山" userId="e88356e3fefac9e1" providerId="LiveId" clId="{C4CE5312-EF85-49AA-B6C1-A684B005FCAB}" dt="2026-02-11T08:26:04.198" v="1054" actId="1076"/>
          <ac:spMkLst>
            <pc:docMk/>
            <pc:sldMk cId="729376628" sldId="473"/>
            <ac:spMk id="13" creationId="{94A7A24E-5ACE-D5DF-4538-AF6E0729162D}"/>
          </ac:spMkLst>
        </pc:spChg>
        <pc:spChg chg="del mod">
          <ac:chgData name="瑞歩 寺山" userId="e88356e3fefac9e1" providerId="LiveId" clId="{C4CE5312-EF85-49AA-B6C1-A684B005FCAB}" dt="2026-02-11T08:26:09.630" v="1057" actId="478"/>
          <ac:spMkLst>
            <pc:docMk/>
            <pc:sldMk cId="729376628" sldId="473"/>
            <ac:spMk id="14" creationId="{C6B9EBFC-4BA3-6119-2F56-D1E0A161760C}"/>
          </ac:spMkLst>
        </pc:spChg>
        <pc:spChg chg="mod">
          <ac:chgData name="瑞歩 寺山" userId="e88356e3fefac9e1" providerId="LiveId" clId="{C4CE5312-EF85-49AA-B6C1-A684B005FCAB}" dt="2026-02-11T08:27:38.812" v="1097" actId="1035"/>
          <ac:spMkLst>
            <pc:docMk/>
            <pc:sldMk cId="729376628" sldId="473"/>
            <ac:spMk id="15" creationId="{313D7A12-C1B0-A297-70B1-2313CCA1A7D7}"/>
          </ac:spMkLst>
        </pc:spChg>
        <pc:spChg chg="del mod">
          <ac:chgData name="瑞歩 寺山" userId="e88356e3fefac9e1" providerId="LiveId" clId="{C4CE5312-EF85-49AA-B6C1-A684B005FCAB}" dt="2026-02-11T08:26:36.003" v="1066" actId="478"/>
          <ac:spMkLst>
            <pc:docMk/>
            <pc:sldMk cId="729376628" sldId="473"/>
            <ac:spMk id="16" creationId="{33D520F7-CFFF-1AF0-2430-77B78D259B00}"/>
          </ac:spMkLst>
        </pc:spChg>
        <pc:spChg chg="mod">
          <ac:chgData name="瑞歩 寺山" userId="e88356e3fefac9e1" providerId="LiveId" clId="{C4CE5312-EF85-49AA-B6C1-A684B005FCAB}" dt="2026-02-11T08:26:46.025" v="1073" actId="1035"/>
          <ac:spMkLst>
            <pc:docMk/>
            <pc:sldMk cId="729376628" sldId="473"/>
            <ac:spMk id="18" creationId="{A3422F4F-E434-2129-E554-B8E86EBEA0C8}"/>
          </ac:spMkLst>
        </pc:spChg>
        <pc:spChg chg="del mod">
          <ac:chgData name="瑞歩 寺山" userId="e88356e3fefac9e1" providerId="LiveId" clId="{C4CE5312-EF85-49AA-B6C1-A684B005FCAB}" dt="2026-02-11T08:26:53.666" v="1076" actId="478"/>
          <ac:spMkLst>
            <pc:docMk/>
            <pc:sldMk cId="729376628" sldId="473"/>
            <ac:spMk id="20" creationId="{409B3374-8EEB-DE1A-4B85-523916489E42}"/>
          </ac:spMkLst>
        </pc:spChg>
        <pc:spChg chg="mod">
          <ac:chgData name="瑞歩 寺山" userId="e88356e3fefac9e1" providerId="LiveId" clId="{C4CE5312-EF85-49AA-B6C1-A684B005FCAB}" dt="2026-02-11T08:27:32.143" v="1090" actId="1035"/>
          <ac:spMkLst>
            <pc:docMk/>
            <pc:sldMk cId="729376628" sldId="473"/>
            <ac:spMk id="21" creationId="{3D7454CF-EBCF-AEED-D10D-7A61131CCBCC}"/>
          </ac:spMkLst>
        </pc:spChg>
        <pc:spChg chg="mod">
          <ac:chgData name="瑞歩 寺山" userId="e88356e3fefac9e1" providerId="LiveId" clId="{C4CE5312-EF85-49AA-B6C1-A684B005FCAB}" dt="2026-02-11T08:27:38.812" v="1097" actId="1035"/>
          <ac:spMkLst>
            <pc:docMk/>
            <pc:sldMk cId="729376628" sldId="473"/>
            <ac:spMk id="23" creationId="{D8438415-1571-6AE3-71A6-65AE3B158F0D}"/>
          </ac:spMkLst>
        </pc:spChg>
        <pc:picChg chg="add mod">
          <ac:chgData name="瑞歩 寺山" userId="e88356e3fefac9e1" providerId="LiveId" clId="{C4CE5312-EF85-49AA-B6C1-A684B005FCAB}" dt="2026-02-11T08:25:18.165" v="933"/>
          <ac:picMkLst>
            <pc:docMk/>
            <pc:sldMk cId="729376628" sldId="473"/>
            <ac:picMk id="2" creationId="{10A8A460-7BFE-95C3-7420-E82A02171581}"/>
          </ac:picMkLst>
        </pc:picChg>
      </pc:sldChg>
      <pc:sldChg chg="addSp delSp modSp add mod modTransition">
        <pc:chgData name="瑞歩 寺山" userId="e88356e3fefac9e1" providerId="LiveId" clId="{C4CE5312-EF85-49AA-B6C1-A684B005FCAB}" dt="2026-02-11T08:28:58.208" v="1188" actId="14100"/>
        <pc:sldMkLst>
          <pc:docMk/>
          <pc:sldMk cId="1249419092" sldId="474"/>
        </pc:sldMkLst>
        <pc:spChg chg="del">
          <ac:chgData name="瑞歩 寺山" userId="e88356e3fefac9e1" providerId="LiveId" clId="{C4CE5312-EF85-49AA-B6C1-A684B005FCAB}" dt="2026-02-11T08:28:18.643" v="1104" actId="478"/>
          <ac:spMkLst>
            <pc:docMk/>
            <pc:sldMk cId="1249419092" sldId="474"/>
            <ac:spMk id="3" creationId="{801DBEBA-0AB6-3970-1E7D-43BD9A6AF9C3}"/>
          </ac:spMkLst>
        </pc:spChg>
        <pc:spChg chg="mod">
          <ac:chgData name="瑞歩 寺山" userId="e88356e3fefac9e1" providerId="LiveId" clId="{C4CE5312-EF85-49AA-B6C1-A684B005FCAB}" dt="2026-02-11T08:28:54.076" v="1187" actId="1076"/>
          <ac:spMkLst>
            <pc:docMk/>
            <pc:sldMk cId="1249419092" sldId="474"/>
            <ac:spMk id="4" creationId="{D62CE2AE-9899-C25D-A4F1-C47AA672666B}"/>
          </ac:spMkLst>
        </pc:spChg>
        <pc:spChg chg="mod">
          <ac:chgData name="瑞歩 寺山" userId="e88356e3fefac9e1" providerId="LiveId" clId="{C4CE5312-EF85-49AA-B6C1-A684B005FCAB}" dt="2026-02-11T08:28:42.227" v="1184" actId="1037"/>
          <ac:spMkLst>
            <pc:docMk/>
            <pc:sldMk cId="1249419092" sldId="474"/>
            <ac:spMk id="8" creationId="{56BBAF2E-5DDB-B195-656F-71CE3EDBDAA1}"/>
          </ac:spMkLst>
        </pc:spChg>
        <pc:spChg chg="add del mod">
          <ac:chgData name="瑞歩 寺山" userId="e88356e3fefac9e1" providerId="LiveId" clId="{C4CE5312-EF85-49AA-B6C1-A684B005FCAB}" dt="2026-02-11T08:28:22.218" v="1105" actId="478"/>
          <ac:spMkLst>
            <pc:docMk/>
            <pc:sldMk cId="1249419092" sldId="474"/>
            <ac:spMk id="9" creationId="{D4243E5D-43D4-603F-E2A7-8A78AC92E4F5}"/>
          </ac:spMkLst>
        </pc:spChg>
        <pc:spChg chg="mod">
          <ac:chgData name="瑞歩 寺山" userId="e88356e3fefac9e1" providerId="LiveId" clId="{C4CE5312-EF85-49AA-B6C1-A684B005FCAB}" dt="2026-02-11T08:28:58.208" v="1188" actId="14100"/>
          <ac:spMkLst>
            <pc:docMk/>
            <pc:sldMk cId="1249419092" sldId="474"/>
            <ac:spMk id="10" creationId="{3E56EF97-D266-B842-87E6-9214C12EAB1A}"/>
          </ac:spMkLst>
        </pc:spChg>
        <pc:spChg chg="mod">
          <ac:chgData name="瑞歩 寺山" userId="e88356e3fefac9e1" providerId="LiveId" clId="{C4CE5312-EF85-49AA-B6C1-A684B005FCAB}" dt="2026-02-11T08:28:50.824" v="1186" actId="1076"/>
          <ac:spMkLst>
            <pc:docMk/>
            <pc:sldMk cId="1249419092" sldId="474"/>
            <ac:spMk id="15" creationId="{CB4B0221-1BCA-F1CE-821A-AA052B3D039A}"/>
          </ac:spMkLst>
        </pc:spChg>
        <pc:picChg chg="add mod">
          <ac:chgData name="瑞歩 寺山" userId="e88356e3fefac9e1" providerId="LiveId" clId="{C4CE5312-EF85-49AA-B6C1-A684B005FCAB}" dt="2026-02-11T08:28:12.116" v="1102"/>
          <ac:picMkLst>
            <pc:docMk/>
            <pc:sldMk cId="1249419092" sldId="474"/>
            <ac:picMk id="2" creationId="{FEE8D57E-A782-6F5D-C62F-A01B6D44C4A9}"/>
          </ac:picMkLst>
        </pc:picChg>
      </pc:sldChg>
      <pc:sldChg chg="addSp delSp modSp add mod modTransition">
        <pc:chgData name="瑞歩 寺山" userId="e88356e3fefac9e1" providerId="LiveId" clId="{C4CE5312-EF85-49AA-B6C1-A684B005FCAB}" dt="2026-02-11T08:50:30.705" v="1442" actId="1038"/>
        <pc:sldMkLst>
          <pc:docMk/>
          <pc:sldMk cId="3403943276" sldId="475"/>
        </pc:sldMkLst>
        <pc:spChg chg="mod">
          <ac:chgData name="瑞歩 寺山" userId="e88356e3fefac9e1" providerId="LiveId" clId="{C4CE5312-EF85-49AA-B6C1-A684B005FCAB}" dt="2026-02-11T08:50:23.008" v="1406" actId="20577"/>
          <ac:spMkLst>
            <pc:docMk/>
            <pc:sldMk cId="3403943276" sldId="475"/>
            <ac:spMk id="3" creationId="{32886341-28FD-56F9-378D-C701350DA355}"/>
          </ac:spMkLst>
        </pc:spChg>
        <pc:spChg chg="mod">
          <ac:chgData name="瑞歩 寺山" userId="e88356e3fefac9e1" providerId="LiveId" clId="{C4CE5312-EF85-49AA-B6C1-A684B005FCAB}" dt="2026-02-11T08:49:48.712" v="1394" actId="1038"/>
          <ac:spMkLst>
            <pc:docMk/>
            <pc:sldMk cId="3403943276" sldId="475"/>
            <ac:spMk id="4" creationId="{78582989-074B-B1DD-F714-6B607867B4A7}"/>
          </ac:spMkLst>
        </pc:spChg>
        <pc:spChg chg="mod">
          <ac:chgData name="瑞歩 寺山" userId="e88356e3fefac9e1" providerId="LiveId" clId="{C4CE5312-EF85-49AA-B6C1-A684B005FCAB}" dt="2026-02-11T08:50:30.705" v="1442" actId="1038"/>
          <ac:spMkLst>
            <pc:docMk/>
            <pc:sldMk cId="3403943276" sldId="475"/>
            <ac:spMk id="5" creationId="{16102ADB-10D3-7417-AA50-01FF20B69315}"/>
          </ac:spMkLst>
        </pc:spChg>
        <pc:spChg chg="mod">
          <ac:chgData name="瑞歩 寺山" userId="e88356e3fefac9e1" providerId="LiveId" clId="{C4CE5312-EF85-49AA-B6C1-A684B005FCAB}" dt="2026-02-11T08:49:48.712" v="1394" actId="1038"/>
          <ac:spMkLst>
            <pc:docMk/>
            <pc:sldMk cId="3403943276" sldId="475"/>
            <ac:spMk id="6" creationId="{A5C285BB-9E29-B0A5-B73A-51A5218F95D1}"/>
          </ac:spMkLst>
        </pc:spChg>
        <pc:spChg chg="mod">
          <ac:chgData name="瑞歩 寺山" userId="e88356e3fefac9e1" providerId="LiveId" clId="{C4CE5312-EF85-49AA-B6C1-A684B005FCAB}" dt="2026-02-11T08:50:30.705" v="1442" actId="1038"/>
          <ac:spMkLst>
            <pc:docMk/>
            <pc:sldMk cId="3403943276" sldId="475"/>
            <ac:spMk id="7" creationId="{A52E4034-BF62-6385-B210-7B76292E4FCE}"/>
          </ac:spMkLst>
        </pc:spChg>
        <pc:spChg chg="mod">
          <ac:chgData name="瑞歩 寺山" userId="e88356e3fefac9e1" providerId="LiveId" clId="{C4CE5312-EF85-49AA-B6C1-A684B005FCAB}" dt="2026-02-11T08:49:48.712" v="1394" actId="1038"/>
          <ac:spMkLst>
            <pc:docMk/>
            <pc:sldMk cId="3403943276" sldId="475"/>
            <ac:spMk id="8" creationId="{DBBCB1D0-1A6A-C234-8FBD-9B383848365B}"/>
          </ac:spMkLst>
        </pc:spChg>
        <pc:spChg chg="mod">
          <ac:chgData name="瑞歩 寺山" userId="e88356e3fefac9e1" providerId="LiveId" clId="{C4CE5312-EF85-49AA-B6C1-A684B005FCAB}" dt="2026-02-11T08:50:30.705" v="1442" actId="1038"/>
          <ac:spMkLst>
            <pc:docMk/>
            <pc:sldMk cId="3403943276" sldId="475"/>
            <ac:spMk id="9" creationId="{6F0147AE-8166-51D1-D167-F7F75A91435D}"/>
          </ac:spMkLst>
        </pc:spChg>
        <pc:spChg chg="del">
          <ac:chgData name="瑞歩 寺山" userId="e88356e3fefac9e1" providerId="LiveId" clId="{C4CE5312-EF85-49AA-B6C1-A684B005FCAB}" dt="2026-02-11T08:49:14.459" v="1298" actId="478"/>
          <ac:spMkLst>
            <pc:docMk/>
            <pc:sldMk cId="3403943276" sldId="475"/>
            <ac:spMk id="13" creationId="{7DAF1AF4-D25F-39BE-28FA-1A793507D614}"/>
          </ac:spMkLst>
        </pc:spChg>
        <pc:grpChg chg="mod">
          <ac:chgData name="瑞歩 寺山" userId="e88356e3fefac9e1" providerId="LiveId" clId="{C4CE5312-EF85-49AA-B6C1-A684B005FCAB}" dt="2026-02-11T08:49:48.712" v="1394" actId="1038"/>
          <ac:grpSpMkLst>
            <pc:docMk/>
            <pc:sldMk cId="3403943276" sldId="475"/>
            <ac:grpSpMk id="15" creationId="{56088DDE-8534-431E-C02B-560A54A3CD24}"/>
          </ac:grpSpMkLst>
        </pc:grpChg>
        <pc:picChg chg="add mod">
          <ac:chgData name="瑞歩 寺山" userId="e88356e3fefac9e1" providerId="LiveId" clId="{C4CE5312-EF85-49AA-B6C1-A684B005FCAB}" dt="2026-02-11T08:49:55.943" v="1395"/>
          <ac:picMkLst>
            <pc:docMk/>
            <pc:sldMk cId="3403943276" sldId="475"/>
            <ac:picMk id="2" creationId="{170DD037-6B34-4C5A-3FC0-3CB3734FB118}"/>
          </ac:picMkLst>
        </pc:picChg>
      </pc:sldChg>
      <pc:sldChg chg="addSp delSp modSp add mod delAnim">
        <pc:chgData name="瑞歩 寺山" userId="e88356e3fefac9e1" providerId="LiveId" clId="{C4CE5312-EF85-49AA-B6C1-A684B005FCAB}" dt="2026-02-11T08:52:38.601" v="1533" actId="1036"/>
        <pc:sldMkLst>
          <pc:docMk/>
          <pc:sldMk cId="783450277" sldId="476"/>
        </pc:sldMkLst>
        <pc:spChg chg="mod">
          <ac:chgData name="瑞歩 寺山" userId="e88356e3fefac9e1" providerId="LiveId" clId="{C4CE5312-EF85-49AA-B6C1-A684B005FCAB}" dt="2026-02-11T08:52:13.309" v="1509" actId="1036"/>
          <ac:spMkLst>
            <pc:docMk/>
            <pc:sldMk cId="783450277" sldId="476"/>
            <ac:spMk id="3" creationId="{BC7B9A92-7F46-692F-5178-191316B7FBA3}"/>
          </ac:spMkLst>
        </pc:spChg>
        <pc:spChg chg="del">
          <ac:chgData name="瑞歩 寺山" userId="e88356e3fefac9e1" providerId="LiveId" clId="{C4CE5312-EF85-49AA-B6C1-A684B005FCAB}" dt="2026-02-11T08:51:59.941" v="1445" actId="478"/>
          <ac:spMkLst>
            <pc:docMk/>
            <pc:sldMk cId="783450277" sldId="476"/>
            <ac:spMk id="4" creationId="{38114246-124B-250F-8DDF-40B16FF5A908}"/>
          </ac:spMkLst>
        </pc:spChg>
        <pc:spChg chg="add del mod">
          <ac:chgData name="瑞歩 寺山" userId="e88356e3fefac9e1" providerId="LiveId" clId="{C4CE5312-EF85-49AA-B6C1-A684B005FCAB}" dt="2026-02-11T08:52:05.574" v="1446" actId="478"/>
          <ac:spMkLst>
            <pc:docMk/>
            <pc:sldMk cId="783450277" sldId="476"/>
            <ac:spMk id="9" creationId="{5E18CC63-E1A1-518A-B26D-422985EF2500}"/>
          </ac:spMkLst>
        </pc:spChg>
        <pc:spChg chg="mod">
          <ac:chgData name="瑞歩 寺山" userId="e88356e3fefac9e1" providerId="LiveId" clId="{C4CE5312-EF85-49AA-B6C1-A684B005FCAB}" dt="2026-02-11T08:52:24.902" v="1512" actId="1076"/>
          <ac:spMkLst>
            <pc:docMk/>
            <pc:sldMk cId="783450277" sldId="476"/>
            <ac:spMk id="17" creationId="{13834D01-624C-CF19-2B4F-26B3AC6E5F75}"/>
          </ac:spMkLst>
        </pc:spChg>
        <pc:spChg chg="del">
          <ac:chgData name="瑞歩 寺山" userId="e88356e3fefac9e1" providerId="LiveId" clId="{C4CE5312-EF85-49AA-B6C1-A684B005FCAB}" dt="2026-02-11T08:51:59.941" v="1445" actId="478"/>
          <ac:spMkLst>
            <pc:docMk/>
            <pc:sldMk cId="783450277" sldId="476"/>
            <ac:spMk id="18" creationId="{243F9AAE-C49F-5EF9-B5D5-3DF697443C92}"/>
          </ac:spMkLst>
        </pc:spChg>
        <pc:spChg chg="mod">
          <ac:chgData name="瑞歩 寺山" userId="e88356e3fefac9e1" providerId="LiveId" clId="{C4CE5312-EF85-49AA-B6C1-A684B005FCAB}" dt="2026-02-11T08:52:38.601" v="1533" actId="1036"/>
          <ac:spMkLst>
            <pc:docMk/>
            <pc:sldMk cId="783450277" sldId="476"/>
            <ac:spMk id="25" creationId="{D1A19BA2-CD82-56BB-8FCA-E06E46AA19B6}"/>
          </ac:spMkLst>
        </pc:spChg>
        <pc:spChg chg="del">
          <ac:chgData name="瑞歩 寺山" userId="e88356e3fefac9e1" providerId="LiveId" clId="{C4CE5312-EF85-49AA-B6C1-A684B005FCAB}" dt="2026-02-11T08:51:59.941" v="1445" actId="478"/>
          <ac:spMkLst>
            <pc:docMk/>
            <pc:sldMk cId="783450277" sldId="476"/>
            <ac:spMk id="31" creationId="{133920E3-5FE7-6C90-DC85-6B5E1DEE4B8B}"/>
          </ac:spMkLst>
        </pc:spChg>
        <pc:picChg chg="del">
          <ac:chgData name="瑞歩 寺山" userId="e88356e3fefac9e1" providerId="LiveId" clId="{C4CE5312-EF85-49AA-B6C1-A684B005FCAB}" dt="2026-02-11T08:51:59.941" v="1445" actId="478"/>
          <ac:picMkLst>
            <pc:docMk/>
            <pc:sldMk cId="783450277" sldId="476"/>
            <ac:picMk id="8" creationId="{9E7B4A06-060F-0CBD-4701-58D1208BFA97}"/>
          </ac:picMkLst>
        </pc:picChg>
      </pc:sldChg>
      <pc:sldChg chg="addSp delSp modSp add mod modTransition">
        <pc:chgData name="瑞歩 寺山" userId="e88356e3fefac9e1" providerId="LiveId" clId="{C4CE5312-EF85-49AA-B6C1-A684B005FCAB}" dt="2026-02-11T08:59:10.026" v="1620" actId="1076"/>
        <pc:sldMkLst>
          <pc:docMk/>
          <pc:sldMk cId="1004068866" sldId="477"/>
        </pc:sldMkLst>
        <pc:spChg chg="del">
          <ac:chgData name="瑞歩 寺山" userId="e88356e3fefac9e1" providerId="LiveId" clId="{C4CE5312-EF85-49AA-B6C1-A684B005FCAB}" dt="2026-02-11T08:57:57.914" v="1576" actId="478"/>
          <ac:spMkLst>
            <pc:docMk/>
            <pc:sldMk cId="1004068866" sldId="477"/>
            <ac:spMk id="3" creationId="{D8D96282-20E2-A87E-7743-5585DEA79BA7}"/>
          </ac:spMkLst>
        </pc:spChg>
        <pc:spChg chg="mod">
          <ac:chgData name="瑞歩 寺山" userId="e88356e3fefac9e1" providerId="LiveId" clId="{C4CE5312-EF85-49AA-B6C1-A684B005FCAB}" dt="2026-02-11T08:58:58.805" v="1618" actId="1076"/>
          <ac:spMkLst>
            <pc:docMk/>
            <pc:sldMk cId="1004068866" sldId="477"/>
            <ac:spMk id="4" creationId="{0A71FC89-E6A9-0812-9384-D0051F48EED0}"/>
          </ac:spMkLst>
        </pc:spChg>
        <pc:spChg chg="mod">
          <ac:chgData name="瑞歩 寺山" userId="e88356e3fefac9e1" providerId="LiveId" clId="{C4CE5312-EF85-49AA-B6C1-A684B005FCAB}" dt="2026-02-11T08:58:46.513" v="1616" actId="1076"/>
          <ac:spMkLst>
            <pc:docMk/>
            <pc:sldMk cId="1004068866" sldId="477"/>
            <ac:spMk id="14" creationId="{7A9DCE67-75CE-231A-1D08-9493992796FF}"/>
          </ac:spMkLst>
        </pc:spChg>
        <pc:spChg chg="mod">
          <ac:chgData name="瑞歩 寺山" userId="e88356e3fefac9e1" providerId="LiveId" clId="{C4CE5312-EF85-49AA-B6C1-A684B005FCAB}" dt="2026-02-11T08:59:05.531" v="1619" actId="1076"/>
          <ac:spMkLst>
            <pc:docMk/>
            <pc:sldMk cId="1004068866" sldId="477"/>
            <ac:spMk id="16" creationId="{FB0B4876-BA74-4303-E892-41537A595E1A}"/>
          </ac:spMkLst>
        </pc:spChg>
        <pc:spChg chg="mod">
          <ac:chgData name="瑞歩 寺山" userId="e88356e3fefac9e1" providerId="LiveId" clId="{C4CE5312-EF85-49AA-B6C1-A684B005FCAB}" dt="2026-02-11T08:58:26.831" v="1614" actId="1076"/>
          <ac:spMkLst>
            <pc:docMk/>
            <pc:sldMk cId="1004068866" sldId="477"/>
            <ac:spMk id="23" creationId="{21225DF6-F0B6-BC5C-324E-3002FE96AD4B}"/>
          </ac:spMkLst>
        </pc:spChg>
        <pc:picChg chg="add mod">
          <ac:chgData name="瑞歩 寺山" userId="e88356e3fefac9e1" providerId="LiveId" clId="{C4CE5312-EF85-49AA-B6C1-A684B005FCAB}" dt="2026-02-11T08:57:52.810" v="1575"/>
          <ac:picMkLst>
            <pc:docMk/>
            <pc:sldMk cId="1004068866" sldId="477"/>
            <ac:picMk id="2" creationId="{6A0F0F78-8107-BEA0-FD93-B70D8DAAE564}"/>
          </ac:picMkLst>
        </pc:picChg>
        <pc:picChg chg="mod">
          <ac:chgData name="瑞歩 寺山" userId="e88356e3fefac9e1" providerId="LiveId" clId="{C4CE5312-EF85-49AA-B6C1-A684B005FCAB}" dt="2026-02-11T08:58:54.434" v="1617" actId="1076"/>
          <ac:picMkLst>
            <pc:docMk/>
            <pc:sldMk cId="1004068866" sldId="477"/>
            <ac:picMk id="10" creationId="{79B4A9EA-382B-28E4-71F3-9C78ED57F6D0}"/>
          </ac:picMkLst>
        </pc:picChg>
        <pc:picChg chg="mod">
          <ac:chgData name="瑞歩 寺山" userId="e88356e3fefac9e1" providerId="LiveId" clId="{C4CE5312-EF85-49AA-B6C1-A684B005FCAB}" dt="2026-02-11T08:59:10.026" v="1620" actId="1076"/>
          <ac:picMkLst>
            <pc:docMk/>
            <pc:sldMk cId="1004068866" sldId="477"/>
            <ac:picMk id="15" creationId="{960931A2-D981-A302-7AB7-6557C6700B49}"/>
          </ac:picMkLst>
        </pc:picChg>
      </pc:sldChg>
      <pc:sldChg chg="addSp delSp modSp add mod modTransition">
        <pc:chgData name="瑞歩 寺山" userId="e88356e3fefac9e1" providerId="LiveId" clId="{C4CE5312-EF85-49AA-B6C1-A684B005FCAB}" dt="2026-02-11T09:01:25.021" v="1687"/>
        <pc:sldMkLst>
          <pc:docMk/>
          <pc:sldMk cId="1597679439" sldId="478"/>
        </pc:sldMkLst>
        <pc:spChg chg="add del">
          <ac:chgData name="瑞歩 寺山" userId="e88356e3fefac9e1" providerId="LiveId" clId="{C4CE5312-EF85-49AA-B6C1-A684B005FCAB}" dt="2026-02-11T08:59:52.007" v="1626" actId="478"/>
          <ac:spMkLst>
            <pc:docMk/>
            <pc:sldMk cId="1597679439" sldId="478"/>
            <ac:spMk id="2" creationId="{1A5C92DD-B8FC-6B31-304B-9715B8FA7889}"/>
          </ac:spMkLst>
        </pc:spChg>
        <pc:spChg chg="mod">
          <ac:chgData name="瑞歩 寺山" userId="e88356e3fefac9e1" providerId="LiveId" clId="{C4CE5312-EF85-49AA-B6C1-A684B005FCAB}" dt="2026-02-11T09:00:51.458" v="1682" actId="1076"/>
          <ac:spMkLst>
            <pc:docMk/>
            <pc:sldMk cId="1597679439" sldId="478"/>
            <ac:spMk id="4" creationId="{83DF306E-D000-27FB-5FA1-DC66F005A607}"/>
          </ac:spMkLst>
        </pc:spChg>
        <pc:spChg chg="mod">
          <ac:chgData name="瑞歩 寺山" userId="e88356e3fefac9e1" providerId="LiveId" clId="{C4CE5312-EF85-49AA-B6C1-A684B005FCAB}" dt="2026-02-11T09:00:42.267" v="1680" actId="1076"/>
          <ac:spMkLst>
            <pc:docMk/>
            <pc:sldMk cId="1597679439" sldId="478"/>
            <ac:spMk id="14" creationId="{2BE446FB-D6E3-3493-7379-42658AF3B7AF}"/>
          </ac:spMkLst>
        </pc:spChg>
        <pc:spChg chg="mod">
          <ac:chgData name="瑞歩 寺山" userId="e88356e3fefac9e1" providerId="LiveId" clId="{C4CE5312-EF85-49AA-B6C1-A684B005FCAB}" dt="2026-02-11T09:01:12.476" v="1685" actId="1076"/>
          <ac:spMkLst>
            <pc:docMk/>
            <pc:sldMk cId="1597679439" sldId="478"/>
            <ac:spMk id="16" creationId="{25EE8F10-4C1F-898D-F6B1-FB3FA481D122}"/>
          </ac:spMkLst>
        </pc:spChg>
        <pc:spChg chg="add del mod">
          <ac:chgData name="瑞歩 寺山" userId="e88356e3fefac9e1" providerId="LiveId" clId="{C4CE5312-EF85-49AA-B6C1-A684B005FCAB}" dt="2026-02-11T09:00:33.536" v="1679" actId="20577"/>
          <ac:spMkLst>
            <pc:docMk/>
            <pc:sldMk cId="1597679439" sldId="478"/>
            <ac:spMk id="17" creationId="{D7FE1726-998E-1CFF-1783-CDD59B36A2EB}"/>
          </ac:spMkLst>
        </pc:spChg>
        <pc:picChg chg="del">
          <ac:chgData name="瑞歩 寺山" userId="e88356e3fefac9e1" providerId="LiveId" clId="{C4CE5312-EF85-49AA-B6C1-A684B005FCAB}" dt="2026-02-11T08:59:52.007" v="1626" actId="478"/>
          <ac:picMkLst>
            <pc:docMk/>
            <pc:sldMk cId="1597679439" sldId="478"/>
            <ac:picMk id="3" creationId="{1E0534C0-A62E-CA8E-4B97-4B0405B03A89}"/>
          </ac:picMkLst>
        </pc:picChg>
        <pc:picChg chg="add mod">
          <ac:chgData name="瑞歩 寺山" userId="e88356e3fefac9e1" providerId="LiveId" clId="{C4CE5312-EF85-49AA-B6C1-A684B005FCAB}" dt="2026-02-11T09:01:25.021" v="1687"/>
          <ac:picMkLst>
            <pc:docMk/>
            <pc:sldMk cId="1597679439" sldId="478"/>
            <ac:picMk id="5" creationId="{5335133F-EDAD-FFC4-62E5-1D08F4F47597}"/>
          </ac:picMkLst>
        </pc:picChg>
        <pc:picChg chg="mod">
          <ac:chgData name="瑞歩 寺山" userId="e88356e3fefac9e1" providerId="LiveId" clId="{C4CE5312-EF85-49AA-B6C1-A684B005FCAB}" dt="2026-02-11T09:00:45.873" v="1681" actId="1076"/>
          <ac:picMkLst>
            <pc:docMk/>
            <pc:sldMk cId="1597679439" sldId="478"/>
            <ac:picMk id="10" creationId="{B2457099-5F8A-0F54-0456-F21C1643999C}"/>
          </ac:picMkLst>
        </pc:picChg>
        <pc:picChg chg="mod">
          <ac:chgData name="瑞歩 寺山" userId="e88356e3fefac9e1" providerId="LiveId" clId="{C4CE5312-EF85-49AA-B6C1-A684B005FCAB}" dt="2026-02-11T09:01:06.089" v="1684" actId="1076"/>
          <ac:picMkLst>
            <pc:docMk/>
            <pc:sldMk cId="1597679439" sldId="478"/>
            <ac:picMk id="11" creationId="{EE6375BD-F06E-9936-6E8C-DD40C7AF3FFE}"/>
          </ac:picMkLst>
        </pc:picChg>
      </pc:sldChg>
      <pc:sldChg chg="delSp modSp add mod ord delAnim">
        <pc:chgData name="瑞歩 寺山" userId="e88356e3fefac9e1" providerId="LiveId" clId="{C4CE5312-EF85-49AA-B6C1-A684B005FCAB}" dt="2026-02-11T09:02:04.737" v="1694"/>
        <pc:sldMkLst>
          <pc:docMk/>
          <pc:sldMk cId="2816890917" sldId="479"/>
        </pc:sldMkLst>
        <pc:spChg chg="mod">
          <ac:chgData name="瑞歩 寺山" userId="e88356e3fefac9e1" providerId="LiveId" clId="{C4CE5312-EF85-49AA-B6C1-A684B005FCAB}" dt="2026-02-11T09:01:56.661" v="1690" actId="1076"/>
          <ac:spMkLst>
            <pc:docMk/>
            <pc:sldMk cId="2816890917" sldId="479"/>
            <ac:spMk id="4" creationId="{F9DC6EDF-C55E-883E-9AFF-0B7224AA01D9}"/>
          </ac:spMkLst>
        </pc:spChg>
        <pc:spChg chg="del">
          <ac:chgData name="瑞歩 寺山" userId="e88356e3fefac9e1" providerId="LiveId" clId="{C4CE5312-EF85-49AA-B6C1-A684B005FCAB}" dt="2026-02-11T09:01:52.864" v="1689" actId="478"/>
          <ac:spMkLst>
            <pc:docMk/>
            <pc:sldMk cId="2816890917" sldId="479"/>
            <ac:spMk id="15" creationId="{F96CBD05-7974-403D-3045-BB94608AF70C}"/>
          </ac:spMkLst>
        </pc:spChg>
        <pc:spChg chg="del">
          <ac:chgData name="瑞歩 寺山" userId="e88356e3fefac9e1" providerId="LiveId" clId="{C4CE5312-EF85-49AA-B6C1-A684B005FCAB}" dt="2026-02-11T09:01:52.864" v="1689" actId="478"/>
          <ac:spMkLst>
            <pc:docMk/>
            <pc:sldMk cId="2816890917" sldId="479"/>
            <ac:spMk id="18" creationId="{73E3AB9B-ADCF-2091-AA09-5DD81E7EF01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E88C6-B4E7-4F4D-93BF-1EA23A7C636A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BB9E3-BDA2-47BD-BDF7-E5BFD8ED8A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26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7EFD7-0937-4685-B885-B42435DBB6E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7A731-7A63-43D5-8025-99B268F6C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2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57A731-7A63-43D5-8025-99B268F6C35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2827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章見出し_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3872643"/>
            <a:ext cx="9144000" cy="298864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弦 3"/>
          <p:cNvSpPr/>
          <p:nvPr userDrawn="1"/>
        </p:nvSpPr>
        <p:spPr>
          <a:xfrm>
            <a:off x="5713356" y="0"/>
            <a:ext cx="6861288" cy="6861288"/>
          </a:xfrm>
          <a:prstGeom prst="chord">
            <a:avLst>
              <a:gd name="adj1" fmla="val 5384783"/>
              <a:gd name="adj2" fmla="val 16208887"/>
            </a:avLst>
          </a:prstGeom>
          <a:solidFill>
            <a:srgbClr val="3494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lnSpc>
                <a:spcPct val="100000"/>
              </a:lnSpc>
              <a:defRPr sz="6000">
                <a:solidFill>
                  <a:srgbClr val="002060"/>
                </a:solidFill>
                <a:effectLst>
                  <a:outerShdw blurRad="38100" dist="50800" dir="2700000" algn="tl">
                    <a:schemeClr val="tx1">
                      <a:alpha val="40000"/>
                    </a:scheme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ln w="6350">
                  <a:noFill/>
                </a:ln>
                <a:solidFill>
                  <a:schemeClr val="bg1"/>
                </a:solidFill>
                <a:effectLst/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3270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_レディネスチェ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761" y="180550"/>
            <a:ext cx="6709483" cy="538589"/>
          </a:xfrm>
        </p:spPr>
        <p:txBody>
          <a:bodyPr>
            <a:normAutofit/>
          </a:bodyPr>
          <a:lstStyle>
            <a:lvl1pPr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　 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337581" y="962400"/>
            <a:ext cx="432000" cy="432000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8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68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本文_レディネスチェック解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8140" y="180550"/>
            <a:ext cx="5463104" cy="538589"/>
          </a:xfrm>
        </p:spPr>
        <p:txBody>
          <a:bodyPr>
            <a:normAutofit/>
          </a:bodyPr>
          <a:lstStyle>
            <a:lvl1pPr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1327696" y="233844"/>
            <a:ext cx="432000" cy="432000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8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 userDrawn="1"/>
        </p:nvSpPr>
        <p:spPr>
          <a:xfrm>
            <a:off x="401870" y="188234"/>
            <a:ext cx="925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accent2">
                    <a:lumMod val="75000"/>
                  </a:schemeClr>
                </a:solidFill>
              </a:rPr>
              <a:t>解説</a:t>
            </a:r>
          </a:p>
        </p:txBody>
      </p:sp>
    </p:spTree>
    <p:extLst>
      <p:ext uri="{BB962C8B-B14F-4D97-AF65-F5344CB8AC3E}">
        <p14:creationId xmlns:p14="http://schemas.microsoft.com/office/powerpoint/2010/main" val="83497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ひし形 4">
            <a:extLst>
              <a:ext uri="{FF2B5EF4-FFF2-40B4-BE49-F238E27FC236}">
                <a16:creationId xmlns:a16="http://schemas.microsoft.com/office/drawing/2014/main" id="{E0A2B35C-968E-65E0-8EF5-FD8DCD9813AC}"/>
              </a:ext>
            </a:extLst>
          </p:cNvPr>
          <p:cNvSpPr/>
          <p:nvPr userDrawn="1"/>
        </p:nvSpPr>
        <p:spPr>
          <a:xfrm>
            <a:off x="289353" y="179138"/>
            <a:ext cx="540000" cy="540000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endParaRPr kumimoji="1" lang="ja-JP" alt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337581" y="233844"/>
            <a:ext cx="432000" cy="432000"/>
          </a:xfrm>
          <a:noFill/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8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5827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8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529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10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8" r:id="rId3"/>
    <p:sldLayoutId id="2147483677" r:id="rId4"/>
    <p:sldLayoutId id="214748367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１章</a:t>
            </a:r>
            <a:br>
              <a:rPr lang="en-US" altLang="ja-JP" dirty="0"/>
            </a:br>
            <a:r>
              <a:rPr lang="ja-JP" altLang="en-US" dirty="0"/>
              <a:t>数と式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ja-JP" altLang="en-US" dirty="0"/>
              <a:t>１</a:t>
            </a:r>
            <a:r>
              <a:rPr kumimoji="1" lang="ja-JP" altLang="en-US" dirty="0"/>
              <a:t>節　式の計算</a:t>
            </a:r>
          </a:p>
        </p:txBody>
      </p:sp>
    </p:spTree>
    <p:extLst>
      <p:ext uri="{BB962C8B-B14F-4D97-AF65-F5344CB8AC3E}">
        <p14:creationId xmlns:p14="http://schemas.microsoft.com/office/powerpoint/2010/main" val="396959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F7383322-CEBF-3562-2457-7F92A6BE5ECF}"/>
              </a:ext>
            </a:extLst>
          </p:cNvPr>
          <p:cNvPicPr>
            <a:picLocks/>
          </p:cNvPicPr>
          <p:nvPr/>
        </p:nvPicPr>
        <p:blipFill>
          <a:blip r:embed="rId3"/>
          <a:srcRect/>
          <a:stretch/>
        </p:blipFill>
        <p:spPr>
          <a:xfrm>
            <a:off x="6977678" y="2149893"/>
            <a:ext cx="1800000" cy="1800000"/>
          </a:xfrm>
          <a:prstGeom prst="rect">
            <a:avLst/>
          </a:prstGeom>
        </p:spPr>
      </p:pic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</a:t>
            </a:r>
            <a:r>
              <a:rPr lang="ja-JP" altLang="en-US" dirty="0"/>
              <a:t>）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2D621B12-D0E0-4D33-992D-70DAEA53336A}"/>
              </a:ext>
            </a:extLst>
          </p:cNvPr>
          <p:cNvSpPr txBox="1">
            <a:spLocks/>
          </p:cNvSpPr>
          <p:nvPr/>
        </p:nvSpPr>
        <p:spPr>
          <a:xfrm>
            <a:off x="832862" y="180549"/>
            <a:ext cx="6348382" cy="5385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fontAlgn="ctr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j-cs"/>
              </a:defRPr>
            </a:lvl1pPr>
          </a:lstStyle>
          <a:p>
            <a:r>
              <a:rPr lang="ja-JP" altLang="en-US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文字を使った式</a:t>
            </a:r>
            <a:r>
              <a:rPr lang="ja-JP" altLang="en-US" dirty="0"/>
              <a:t>　　</a:t>
            </a:r>
            <a:r>
              <a:rPr lang="ja-JP" altLang="en-US" sz="2400" dirty="0">
                <a:solidFill>
                  <a:srgbClr val="7030A0"/>
                </a:solidFill>
              </a:rPr>
              <a:t>文字式と代入</a:t>
            </a:r>
            <a:endParaRPr lang="ja-JP" altLang="en-US" dirty="0">
              <a:solidFill>
                <a:srgbClr val="7030A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49B08E3-754D-BA2E-F9B1-F980C073AB84}"/>
              </a:ext>
            </a:extLst>
          </p:cNvPr>
          <p:cNvSpPr txBox="1"/>
          <p:nvPr/>
        </p:nvSpPr>
        <p:spPr>
          <a:xfrm>
            <a:off x="162560" y="900000"/>
            <a:ext cx="8839200" cy="17375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4500"/>
              </a:lnSpc>
            </a:pPr>
            <a:r>
              <a:rPr lang="ja-JP" altLang="ja-JP" sz="3200" dirty="0"/>
              <a:t>中学校では，文字を使った式が数の式と</a:t>
            </a:r>
            <a:br>
              <a:rPr lang="en-US" altLang="ja-JP" sz="3200" dirty="0"/>
            </a:br>
            <a:r>
              <a:rPr lang="ja-JP" altLang="ja-JP" sz="3200" dirty="0"/>
              <a:t>同じように計算できることを学習し，いろいろな</a:t>
            </a:r>
            <a:br>
              <a:rPr lang="en-US" altLang="ja-JP" sz="3200" dirty="0"/>
            </a:br>
            <a:r>
              <a:rPr lang="ja-JP" altLang="ja-JP" sz="3200" dirty="0"/>
              <a:t>場面で文字式を利用してきた。</a:t>
            </a:r>
            <a:endParaRPr kumimoji="1" lang="ja-JP" alt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E3687225-D507-75BE-24C8-8050477B5F08}"/>
                  </a:ext>
                </a:extLst>
              </p:cNvPr>
              <p:cNvSpPr txBox="1"/>
              <p:nvPr/>
            </p:nvSpPr>
            <p:spPr>
              <a:xfrm>
                <a:off x="162560" y="3240170"/>
                <a:ext cx="7477760" cy="3458476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ts val="4500"/>
                  </a:lnSpc>
                </a:pPr>
                <a:r>
                  <a:rPr lang="ja-JP" altLang="en-US" sz="3200" dirty="0"/>
                  <a:t>円の半径から周の長さを求めるには</a:t>
                </a:r>
                <a:br>
                  <a:rPr lang="en-US" altLang="ja-JP" sz="3200" dirty="0"/>
                </a:br>
                <a14:m>
                  <m:oMath xmlns:m="http://schemas.openxmlformats.org/officeDocument/2006/math">
                    <m:r>
                      <a:rPr lang="en-US" altLang="ja-JP" sz="3200" b="0" i="0" kern="10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l-GR" altLang="ja-JP" sz="32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l-GR" altLang="ja-JP" sz="32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×</m:t>
                    </m:r>
                    <m:r>
                      <m:rPr>
                        <m:nor/>
                      </m:rPr>
                      <a:rPr lang="en-US" altLang="ja-JP" sz="3200" dirty="0"/>
                      <m:t>(</m:t>
                    </m:r>
                    <m:r>
                      <m:rPr>
                        <m:nor/>
                      </m:rPr>
                      <a:rPr lang="ja-JP" altLang="en-US" sz="3200" dirty="0"/>
                      <m:t>円周率</m:t>
                    </m:r>
                    <m:r>
                      <m:rPr>
                        <m:nor/>
                      </m:rPr>
                      <a:rPr lang="en-US" altLang="ja-JP" sz="3200" dirty="0"/>
                      <m:t>)×(</m:t>
                    </m:r>
                    <m:r>
                      <m:rPr>
                        <m:nor/>
                      </m:rPr>
                      <a:rPr lang="ja-JP" altLang="en-US" sz="3200" dirty="0"/>
                      <m:t>半径</m:t>
                    </m:r>
                    <m:r>
                      <m:rPr>
                        <m:nor/>
                      </m:rPr>
                      <a:rPr lang="en-US" altLang="ja-JP" sz="3200" dirty="0"/>
                      <m:t>)</m:t>
                    </m:r>
                    <m:r>
                      <m:rPr>
                        <m:nor/>
                      </m:rPr>
                      <a:rPr lang="en-US" altLang="ja-JP" sz="3200" b="0" i="0" dirty="0" smtClean="0"/>
                      <m:t> </m:t>
                    </m:r>
                  </m:oMath>
                </a14:m>
                <a:r>
                  <a:rPr lang="ja-JP" altLang="en-US" sz="3200" dirty="0"/>
                  <a:t>という計算をする。円の周の長さは，円周率を </a:t>
                </a:r>
                <a14:m>
                  <m:oMath xmlns:m="http://schemas.openxmlformats.org/officeDocument/2006/math">
                    <m:r>
                      <a:rPr lang="el-GR" altLang="ja-JP" sz="32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  <m:r>
                      <a:rPr lang="el-GR" altLang="ja-JP" sz="32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en-US" sz="3200" dirty="0"/>
                  <a:t>，</a:t>
                </a:r>
                <a:br>
                  <a:rPr lang="en-US" altLang="ja-JP" sz="3200" dirty="0"/>
                </a:br>
                <a:r>
                  <a:rPr lang="ja-JP" altLang="en-US" sz="3200" dirty="0"/>
                  <a:t>半径を </a:t>
                </a:r>
                <a14:m>
                  <m:oMath xmlns:m="http://schemas.openxmlformats.org/officeDocument/2006/math">
                    <m:r>
                      <a:rPr lang="en-US" altLang="ja-JP" sz="32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</m:t>
                    </m:r>
                  </m:oMath>
                </a14:m>
                <a:r>
                  <a:rPr lang="en-US" altLang="ja-JP" sz="3200" dirty="0"/>
                  <a:t> </a:t>
                </a:r>
                <a:r>
                  <a:rPr lang="ja-JP" altLang="en-US" sz="3200" dirty="0"/>
                  <a:t>とすると</a:t>
                </a:r>
              </a:p>
              <a:p>
                <a:pPr>
                  <a:lnSpc>
                    <a:spcPts val="4500"/>
                  </a:lnSpc>
                </a:pPr>
                <a:r>
                  <a:rPr lang="ja-JP" altLang="en-US" sz="3200" dirty="0"/>
                  <a:t>　　　</a:t>
                </a:r>
                <a:r>
                  <a:rPr lang="el-GR" altLang="ja-JP" sz="3200" kern="1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altLang="ja-JP" sz="32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l-GR" altLang="ja-JP" sz="32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  <m:r>
                      <a:rPr lang="en-US" altLang="ja-JP" sz="32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</m:t>
                    </m:r>
                    <m:r>
                      <a:rPr lang="ja-JP" altLang="en-US" sz="32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　　</m:t>
                    </m:r>
                    <m:r>
                      <a:rPr lang="en-US" altLang="ja-JP" sz="3200">
                        <a:latin typeface="Cambria Math" panose="02040503050406030204" pitchFamily="18" charset="0"/>
                      </a:rPr>
                      <m:t>⋯⋯</m:t>
                    </m:r>
                    <m:r>
                      <m:rPr>
                        <m:nor/>
                      </m:rPr>
                      <a:rPr lang="en-US" altLang="ja-JP" sz="3200" dirty="0"/>
                      <m:t>①</m:t>
                    </m:r>
                  </m:oMath>
                </a14:m>
                <a:endParaRPr lang="en-US" altLang="ja-JP" sz="3200" dirty="0"/>
              </a:p>
              <a:p>
                <a:pPr>
                  <a:lnSpc>
                    <a:spcPts val="4500"/>
                  </a:lnSpc>
                </a:pPr>
                <a:r>
                  <a:rPr lang="ja-JP" altLang="en-US" sz="3200" dirty="0"/>
                  <a:t>という簡単な文字式で表される。</a:t>
                </a:r>
              </a:p>
            </p:txBody>
          </p:sp>
        </mc:Choice>
        <mc:Fallback xmlns=""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E3687225-D507-75BE-24C8-8050477B5F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560" y="3240170"/>
                <a:ext cx="7477760" cy="3458476"/>
              </a:xfrm>
              <a:prstGeom prst="rect">
                <a:avLst/>
              </a:prstGeom>
              <a:blipFill>
                <a:blip r:embed="rId4"/>
                <a:stretch>
                  <a:fillRect l="-2121" t="-2116" b="-546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FBCF1177-6554-7D35-C1CC-6C13D5A2470E}"/>
                  </a:ext>
                </a:extLst>
              </p:cNvPr>
              <p:cNvSpPr/>
              <p:nvPr/>
            </p:nvSpPr>
            <p:spPr>
              <a:xfrm>
                <a:off x="5657637" y="4552488"/>
                <a:ext cx="3276000" cy="1569660"/>
              </a:xfrm>
              <a:prstGeom prst="rect">
                <a:avLst/>
              </a:prstGeom>
              <a:noFill/>
              <a:ln w="19050">
                <a:solidFill>
                  <a:schemeClr val="accent4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marL="263525" indent="-263525"/>
                <a:r>
                  <a:rPr lang="ja-JP" altLang="en-US" sz="2400" kern="100" dirty="0">
                    <a:solidFill>
                      <a:schemeClr val="accent3"/>
                    </a:solidFill>
                    <a:cs typeface="Times New Roman" panose="02020603050405020304" pitchFamily="18" charset="0"/>
                  </a:rPr>
                  <a:t>●</a:t>
                </a:r>
                <a:r>
                  <a:rPr lang="el-GR" altLang="ja-JP" sz="2400" kern="1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altLang="ja-JP" sz="2400" i="1" kern="1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</m:oMath>
                </a14:m>
                <a:r>
                  <a:rPr kumimoji="1" lang="ja-JP" altLang="en-US" sz="24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は円周率</a:t>
                </a:r>
                <a14:m>
                  <m:oMath xmlns:m="http://schemas.openxmlformats.org/officeDocument/2006/math">
                    <m:r>
                      <a:rPr lang="en-US" altLang="ja-JP" sz="24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ja-JP" sz="24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altLang="ja-JP" sz="24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1415</m:t>
                    </m:r>
                    <m:r>
                      <a:rPr lang="en-US" altLang="ja-JP" sz="24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⋯</m:t>
                    </m:r>
                    <m:r>
                      <a:rPr lang="en-US" altLang="ja-JP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1" lang="ja-JP" altLang="en-US" sz="24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を表すギリシャ文字で，</a:t>
                </a:r>
                <a:br>
                  <a:rPr kumimoji="1" lang="en-US" altLang="ja-JP" sz="24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</a:br>
                <a:r>
                  <a:rPr kumimoji="1" lang="ja-JP" altLang="en-US" sz="24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文字式では，数の後，文字の前に書く。</a:t>
                </a:r>
              </a:p>
            </p:txBody>
          </p:sp>
        </mc:Choice>
        <mc:Fallback xmlns=""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FBCF1177-6554-7D35-C1CC-6C13D5A247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7637" y="4552488"/>
                <a:ext cx="3276000" cy="1569660"/>
              </a:xfrm>
              <a:prstGeom prst="rect">
                <a:avLst/>
              </a:prstGeom>
              <a:blipFill>
                <a:blip r:embed="rId5"/>
                <a:stretch>
                  <a:fillRect l="-2593" t="-3462" r="-7407" b="-7692"/>
                </a:stretch>
              </a:blipFill>
              <a:ln w="19050">
                <a:solidFill>
                  <a:schemeClr val="accent4">
                    <a:lumMod val="20000"/>
                    <a:lumOff val="80000"/>
                  </a:schemeClr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3AE433E-E764-8931-6FBE-761F1D9B93AA}"/>
              </a:ext>
            </a:extLst>
          </p:cNvPr>
          <p:cNvSpPr txBox="1"/>
          <p:nvPr/>
        </p:nvSpPr>
        <p:spPr>
          <a:xfrm>
            <a:off x="366322" y="2732555"/>
            <a:ext cx="2255746" cy="503590"/>
          </a:xfrm>
          <a:prstGeom prst="rect">
            <a:avLst/>
          </a:prstGeom>
          <a:solidFill>
            <a:srgbClr val="3494BA"/>
          </a:solidFill>
        </p:spPr>
        <p:txBody>
          <a:bodyPr wrap="none" tIns="36000" bIns="36000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文字式と代入</a:t>
            </a:r>
          </a:p>
        </p:txBody>
      </p:sp>
    </p:spTree>
    <p:extLst>
      <p:ext uri="{BB962C8B-B14F-4D97-AF65-F5344CB8AC3E}">
        <p14:creationId xmlns:p14="http://schemas.microsoft.com/office/powerpoint/2010/main" val="245425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0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D5203-6BBA-3C98-543B-2D8BA196F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46E7064-60A4-EF15-F51D-FE1DBC254E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C30C62B1-74A1-5A87-B200-6FD2044ED7F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</a:t>
            </a:r>
            <a:r>
              <a:rPr lang="ja-JP" altLang="en-US" dirty="0"/>
              <a:t>）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3CE405E9-772D-FEEE-A11F-2DA5567A11F6}"/>
              </a:ext>
            </a:extLst>
          </p:cNvPr>
          <p:cNvSpPr txBox="1">
            <a:spLocks/>
          </p:cNvSpPr>
          <p:nvPr/>
        </p:nvSpPr>
        <p:spPr>
          <a:xfrm>
            <a:off x="832862" y="180549"/>
            <a:ext cx="6348382" cy="5385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fontAlgn="ctr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j-cs"/>
              </a:defRPr>
            </a:lvl1pPr>
          </a:lstStyle>
          <a:p>
            <a:r>
              <a:rPr lang="ja-JP" altLang="en-US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文字を使った式</a:t>
            </a:r>
            <a:r>
              <a:rPr lang="ja-JP" altLang="en-US" dirty="0"/>
              <a:t>　　</a:t>
            </a:r>
            <a:r>
              <a:rPr lang="ja-JP" altLang="en-US" sz="2400" dirty="0">
                <a:solidFill>
                  <a:srgbClr val="7030A0"/>
                </a:solidFill>
              </a:rPr>
              <a:t>文字式と代入</a:t>
            </a:r>
            <a:endParaRPr lang="ja-JP" altLang="en-US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7621C8B6-F51A-D4A2-0FB3-1D85BCD6F124}"/>
                  </a:ext>
                </a:extLst>
              </p:cNvPr>
              <p:cNvSpPr txBox="1"/>
              <p:nvPr/>
            </p:nvSpPr>
            <p:spPr>
              <a:xfrm>
                <a:off x="1260000" y="900000"/>
                <a:ext cx="7486790" cy="2683876"/>
              </a:xfrm>
              <a:prstGeom prst="rect">
                <a:avLst/>
              </a:prstGeom>
              <a:noFill/>
            </p:spPr>
            <p:txBody>
              <a:bodyPr wrap="square" tIns="46800" rtlCol="0">
                <a:spAutoFit/>
              </a:bodyPr>
              <a:lstStyle/>
              <a:p>
                <a:pPr>
                  <a:lnSpc>
                    <a:spcPts val="4500"/>
                  </a:lnSpc>
                </a:pPr>
                <a:r>
                  <a:rPr lang="ja-JP" altLang="en-US" sz="3200" kern="100" dirty="0"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式①を利用して，次の円の周の長さ</a:t>
                </a:r>
                <a:endParaRPr lang="en-US" altLang="ja-JP" sz="3200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ts val="4500"/>
                  </a:lnSpc>
                </a:pPr>
                <a:r>
                  <a:rPr lang="ja-JP" altLang="en-US" sz="3200" kern="100" dirty="0"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を求めなさい。</a:t>
                </a:r>
                <a:endParaRPr lang="en-US" altLang="ja-JP" sz="3200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1</m:t>
                      </m:r>
                      <m:r>
                        <m:rPr>
                          <m:nor/>
                        </m:rPr>
                        <a:rPr lang="en-US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ja-JP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　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半径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が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10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の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円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　</m:t>
                      </m:r>
                    </m:oMath>
                  </m:oMathPara>
                </a14:m>
                <a:endParaRPr lang="en-US" altLang="ja-JP" sz="3200" i="1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altLang="ja-JP" sz="3200" b="0" i="0" kern="100" dirty="0" smtClean="0">
                          <a:latin typeface="+mn-ea"/>
                          <a:cs typeface="Times New Roman" panose="020206030504050203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ja-JP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　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半径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が</m:t>
                      </m:r>
                      <m:r>
                        <a:rPr lang="en-US" altLang="ja-JP" sz="3200" b="0" i="1" kern="10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ja-JP" altLang="ja-JP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ja-JP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altLang="ja-JP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の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円</m:t>
                      </m:r>
                    </m:oMath>
                  </m:oMathPara>
                </a14:m>
                <a:endParaRPr lang="en-US" altLang="ja-JP" sz="3200" i="1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7621C8B6-F51A-D4A2-0FB3-1D85BCD6F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0000" y="900000"/>
                <a:ext cx="7486790" cy="2683876"/>
              </a:xfrm>
              <a:prstGeom prst="rect">
                <a:avLst/>
              </a:prstGeom>
              <a:blipFill>
                <a:blip r:embed="rId2"/>
                <a:stretch>
                  <a:fillRect l="-2117" t="-272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Google Shape;89;p1">
            <a:extLst>
              <a:ext uri="{FF2B5EF4-FFF2-40B4-BE49-F238E27FC236}">
                <a16:creationId xmlns:a16="http://schemas.microsoft.com/office/drawing/2014/main" id="{A7FE95C1-4F8C-3254-202D-18498DF99C81}"/>
              </a:ext>
            </a:extLst>
          </p:cNvPr>
          <p:cNvSpPr txBox="1">
            <a:spLocks/>
          </p:cNvSpPr>
          <p:nvPr/>
        </p:nvSpPr>
        <p:spPr>
          <a:xfrm>
            <a:off x="287999" y="972000"/>
            <a:ext cx="900000" cy="468000"/>
          </a:xfrm>
          <a:prstGeom prst="rect">
            <a:avLst/>
          </a:prstGeom>
          <a:solidFill>
            <a:srgbClr val="A2CDED"/>
          </a:solidFill>
          <a:ln w="9525" cap="flat" cmpd="sng">
            <a:solidFill>
              <a:srgbClr val="1241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none" lIns="91425" tIns="36000" rIns="91425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S Gothic"/>
              <a:buNone/>
            </a:pPr>
            <a:r>
              <a:rPr lang="ja-JP" sz="2400" b="0" i="0" u="none" strike="noStrike" cap="none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Gothic"/>
                <a:sym typeface="MS Gothic"/>
              </a:rPr>
              <a:t>問</a:t>
            </a:r>
            <a:r>
              <a:rPr lang="ja-JP" altLang="en-US" sz="2400" b="0" i="0" u="none" strike="noStrike" cap="none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S Gothic"/>
                <a:sym typeface="MS Gothic"/>
              </a:rPr>
              <a:t>１</a:t>
            </a:r>
            <a:endParaRPr sz="2400" b="0" i="0" u="none" strike="noStrike" cap="none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S Gothic"/>
              <a:sym typeface="MS Gothic"/>
            </a:endParaRPr>
          </a:p>
        </p:txBody>
      </p:sp>
    </p:spTree>
    <p:extLst>
      <p:ext uri="{BB962C8B-B14F-4D97-AF65-F5344CB8AC3E}">
        <p14:creationId xmlns:p14="http://schemas.microsoft.com/office/powerpoint/2010/main" val="56448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EB98F-ED42-A3FB-DDBD-1495C2D7C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2592D37F-919B-393F-7610-2E437CA3F3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7546041-99B2-9373-A07B-95A6D91923A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</a:t>
            </a:r>
            <a:r>
              <a:rPr lang="ja-JP" altLang="en-US" dirty="0"/>
              <a:t>）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B8790B38-70BD-4FBE-3C4C-4F705D1C04D8}"/>
              </a:ext>
            </a:extLst>
          </p:cNvPr>
          <p:cNvSpPr txBox="1">
            <a:spLocks/>
          </p:cNvSpPr>
          <p:nvPr/>
        </p:nvSpPr>
        <p:spPr>
          <a:xfrm>
            <a:off x="832862" y="180549"/>
            <a:ext cx="6348382" cy="5385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fontAlgn="ctr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j-cs"/>
              </a:defRPr>
            </a:lvl1pPr>
          </a:lstStyle>
          <a:p>
            <a:r>
              <a:rPr lang="ja-JP" altLang="en-US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文字を使った式</a:t>
            </a:r>
            <a:r>
              <a:rPr lang="ja-JP" altLang="en-US" dirty="0"/>
              <a:t>　　</a:t>
            </a:r>
            <a:r>
              <a:rPr lang="ja-JP" altLang="en-US" sz="2400" dirty="0">
                <a:solidFill>
                  <a:srgbClr val="7030A0"/>
                </a:solidFill>
              </a:rPr>
              <a:t>文字式と代入</a:t>
            </a:r>
            <a:endParaRPr lang="ja-JP" altLang="en-US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B2C28F18-94B8-0DA7-2824-8DBC9BF5CF3D}"/>
                  </a:ext>
                </a:extLst>
              </p:cNvPr>
              <p:cNvSpPr txBox="1"/>
              <p:nvPr/>
            </p:nvSpPr>
            <p:spPr>
              <a:xfrm>
                <a:off x="288000" y="900000"/>
                <a:ext cx="7486790" cy="2401748"/>
              </a:xfrm>
              <a:prstGeom prst="rect">
                <a:avLst/>
              </a:prstGeom>
              <a:noFill/>
            </p:spPr>
            <p:txBody>
              <a:bodyPr wrap="square" tIns="46800" rtlCol="0">
                <a:spAutoFit/>
              </a:bodyPr>
              <a:lstStyle/>
              <a:p>
                <a:pPr>
                  <a:lnSpc>
                    <a:spcPts val="45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1</m:t>
                      </m:r>
                      <m:r>
                        <m:rPr>
                          <m:nor/>
                        </m:rPr>
                        <a:rPr lang="en-US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ja-JP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　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半径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が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10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の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円</m:t>
                      </m:r>
                    </m:oMath>
                  </m:oMathPara>
                </a14:m>
                <a:endParaRPr lang="en-US" altLang="ja-JP" sz="3200" i="1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ts val="4500"/>
                  </a:lnSpc>
                </a:pPr>
                <a:endParaRPr lang="en-US" altLang="ja-JP" sz="3200" i="1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ts val="4500"/>
                  </a:lnSpc>
                </a:pPr>
                <a:endParaRPr lang="en-US" altLang="ja-JP" sz="3200" i="1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ts val="45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altLang="ja-JP" sz="3200" b="0" i="0" kern="100" dirty="0" smtClean="0">
                          <a:latin typeface="+mn-ea"/>
                          <a:cs typeface="Times New Roman" panose="020206030504050203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ja-JP" altLang="ja-JP" sz="3200" kern="100" dirty="0">
                          <a:latin typeface="+mn-ea"/>
                          <a:cs typeface="Times New Roman" panose="02020603050405020304" pitchFamily="18" charset="0"/>
                        </a:rPr>
                        <m:t>　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半径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が</m:t>
                      </m:r>
                      <m:r>
                        <a:rPr lang="en-US" altLang="ja-JP" sz="3200" b="0" i="1" kern="10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ja-JP" altLang="ja-JP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ja-JP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altLang="ja-JP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の</m:t>
                      </m:r>
                      <m:r>
                        <a:rPr lang="ja-JP" altLang="en-US" sz="3200" i="1" kern="1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円</m:t>
                      </m:r>
                    </m:oMath>
                  </m:oMathPara>
                </a14:m>
                <a:endParaRPr lang="en-US" altLang="ja-JP" sz="3200" i="1" kern="100" dirty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B2C28F18-94B8-0DA7-2824-8DBC9BF5CF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000" y="900000"/>
                <a:ext cx="7486790" cy="24017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061FA647-CF5B-455D-1DDE-904B71BC06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50635" y="1563109"/>
                <a:ext cx="7042730" cy="60529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spAutoFit/>
              </a:bodyPr>
              <a:lstStyle>
                <a:lvl1pPr marL="0" indent="0" algn="l" defTabSz="914400" rtl="0" eaLnBrk="1" latinLnBrk="0" hangingPunct="1">
                  <a:lnSpc>
                    <a:spcPts val="4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altLang="ja-JP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altLang="ja-JP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ja-JP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</m:t>
                      </m:r>
                      <m:r>
                        <a:rPr lang="en-US" altLang="ja-JP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ja-JP" sz="3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</m:t>
                      </m:r>
                      <m:r>
                        <a:rPr lang="en-US" altLang="ja-JP" sz="3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en-US" altLang="ja-JP" sz="3200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061FA647-CF5B-455D-1DDE-904B71BC06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635" y="1563109"/>
                <a:ext cx="7042730" cy="6052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コンテンツ プレースホルダー 2">
                <a:extLst>
                  <a:ext uri="{FF2B5EF4-FFF2-40B4-BE49-F238E27FC236}">
                    <a16:creationId xmlns:a16="http://schemas.microsoft.com/office/drawing/2014/main" id="{15B448B6-7FB3-4BEA-7347-E3965A6FB36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50635" y="3281881"/>
                <a:ext cx="7042730" cy="60529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spAutoFit/>
              </a:bodyPr>
              <a:lstStyle>
                <a:lvl1pPr marL="0" indent="0" algn="l" defTabSz="914400" rtl="0" eaLnBrk="1" latinLnBrk="0" hangingPunct="1">
                  <a:lnSpc>
                    <a:spcPts val="4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altLang="ja-JP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altLang="ja-JP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ja-JP" altLang="ja-JP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ja-JP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altLang="ja-JP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ja-JP" sz="3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ja-JP" altLang="ja-JP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ja-JP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  <m:r>
                        <a:rPr lang="en-US" altLang="ja-JP" sz="3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en-US" altLang="ja-JP" sz="3200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コンテンツ プレースホルダー 2">
                <a:extLst>
                  <a:ext uri="{FF2B5EF4-FFF2-40B4-BE49-F238E27FC236}">
                    <a16:creationId xmlns:a16="http://schemas.microsoft.com/office/drawing/2014/main" id="{15B448B6-7FB3-4BEA-7347-E3965A6FB3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635" y="3281881"/>
                <a:ext cx="7042730" cy="6052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図 8">
            <a:hlinkClick r:id="" action="ppaction://noaction"/>
            <a:extLst>
              <a:ext uri="{FF2B5EF4-FFF2-40B4-BE49-F238E27FC236}">
                <a16:creationId xmlns:a16="http://schemas.microsoft.com/office/drawing/2014/main" id="{20588B91-4F88-FB87-D6DA-F78CAF6134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251383" y="6021360"/>
            <a:ext cx="64800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6700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9C277-A75B-C0DA-D64B-4C9EF742E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46FA5A9-3F83-8B98-82A4-2B1A65EC3B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9CC0A96-5DE1-5C6E-33BD-105B87AB2E3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</a:t>
            </a:r>
            <a:r>
              <a:rPr lang="ja-JP" altLang="en-US" dirty="0"/>
              <a:t>）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6938E423-A0CA-7F86-7D6A-D805B174A105}"/>
              </a:ext>
            </a:extLst>
          </p:cNvPr>
          <p:cNvSpPr txBox="1">
            <a:spLocks/>
          </p:cNvSpPr>
          <p:nvPr/>
        </p:nvSpPr>
        <p:spPr>
          <a:xfrm>
            <a:off x="832862" y="180549"/>
            <a:ext cx="6348382" cy="5385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fontAlgn="ctr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j-cs"/>
              </a:defRPr>
            </a:lvl1pPr>
          </a:lstStyle>
          <a:p>
            <a:r>
              <a:rPr lang="ja-JP" altLang="en-US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文字を使った式</a:t>
            </a:r>
            <a:r>
              <a:rPr lang="ja-JP" altLang="en-US" dirty="0"/>
              <a:t>　　</a:t>
            </a:r>
            <a:r>
              <a:rPr lang="ja-JP" altLang="en-US" sz="2400" dirty="0">
                <a:solidFill>
                  <a:srgbClr val="7030A0"/>
                </a:solidFill>
              </a:rPr>
              <a:t>文字式と代入</a:t>
            </a:r>
            <a:endParaRPr lang="ja-JP" altLang="en-US" dirty="0">
              <a:solidFill>
                <a:srgbClr val="7030A0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16C8AC9-0D8F-5810-8DB6-793E3A3E0BA1}"/>
              </a:ext>
            </a:extLst>
          </p:cNvPr>
          <p:cNvSpPr txBox="1"/>
          <p:nvPr/>
        </p:nvSpPr>
        <p:spPr>
          <a:xfrm>
            <a:off x="288000" y="900000"/>
            <a:ext cx="8555979" cy="11912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4500"/>
              </a:lnSpc>
            </a:pPr>
            <a:r>
              <a:rPr lang="ja-JP" altLang="en-US" sz="3200" dirty="0"/>
              <a:t>式①を利用すると，問</a:t>
            </a:r>
            <a:r>
              <a:rPr lang="ja-JP" altLang="en-US" sz="3200" dirty="0">
                <a:latin typeface="Cambria Math" panose="02040503050406030204" pitchFamily="18" charset="0"/>
              </a:rPr>
              <a:t> </a:t>
            </a:r>
            <a:r>
              <a:rPr lang="en-US" altLang="ja-JP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1 </a:t>
            </a:r>
            <a:r>
              <a:rPr lang="ja-JP" altLang="en-US" sz="3200" dirty="0"/>
              <a:t>のように，どのような</a:t>
            </a:r>
            <a:br>
              <a:rPr lang="en-US" altLang="ja-JP" sz="3200" dirty="0"/>
            </a:br>
            <a:r>
              <a:rPr lang="ja-JP" altLang="en-US" sz="3200" dirty="0"/>
              <a:t>半径の円の周の長さも求めることができる。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615582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7930</TotalTime>
  <Words>280</Words>
  <Application>Microsoft Office PowerPoint</Application>
  <PresentationFormat>画面に合わせる (4:3)</PresentationFormat>
  <Paragraphs>33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4" baseType="lpstr">
      <vt:lpstr>HGSｺﾞｼｯｸE</vt:lpstr>
      <vt:lpstr>ＭＳ Ｐゴシック</vt:lpstr>
      <vt:lpstr>MS Gothic</vt:lpstr>
      <vt:lpstr>MS Gothic</vt:lpstr>
      <vt:lpstr>游ゴシック</vt:lpstr>
      <vt:lpstr>Arial</vt:lpstr>
      <vt:lpstr>Cambria Math</vt:lpstr>
      <vt:lpstr>Times New Roman</vt:lpstr>
      <vt:lpstr>Office テーマ</vt:lpstr>
      <vt:lpstr>１章 数と式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東京書籍株式会社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東京書籍株式会社</dc:creator>
  <cp:lastModifiedBy>奏史 松並</cp:lastModifiedBy>
  <cp:revision>49</cp:revision>
  <dcterms:created xsi:type="dcterms:W3CDTF">2021-01-13T07:09:34Z</dcterms:created>
  <dcterms:modified xsi:type="dcterms:W3CDTF">2026-02-26T10:26:34Z</dcterms:modified>
</cp:coreProperties>
</file>