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97" r:id="rId1"/>
    <p:sldMasterId id="2147483712" r:id="rId2"/>
  </p:sldMasterIdLst>
  <p:notesMasterIdLst>
    <p:notesMasterId r:id="rId11"/>
  </p:notesMasterIdLst>
  <p:handoutMasterIdLst>
    <p:handoutMasterId r:id="rId12"/>
  </p:handoutMasterIdLst>
  <p:sldIdLst>
    <p:sldId id="279" r:id="rId3"/>
    <p:sldId id="280" r:id="rId4"/>
    <p:sldId id="366" r:id="rId5"/>
    <p:sldId id="367" r:id="rId6"/>
    <p:sldId id="376" r:id="rId7"/>
    <p:sldId id="378" r:id="rId8"/>
    <p:sldId id="371" r:id="rId9"/>
    <p:sldId id="377" r:id="rId10"/>
  </p:sldIdLst>
  <p:sldSz cx="12192000" cy="6858000"/>
  <p:notesSz cx="6735763" cy="9866313"/>
  <p:embeddedFontLst>
    <p:embeddedFont>
      <p:font typeface="メイリオ" panose="020B0604030504040204" pitchFamily="50" charset="-128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メイリオ" panose="020B0604030504040204" pitchFamily="50" charset="-128"/>
      <p:regular r:id="rId13"/>
      <p:bold r:id="rId14"/>
      <p:italic r:id="rId15"/>
      <p:boldItalic r:id="rId16"/>
    </p:embeddedFont>
  </p:embeddedFontLst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9BD2"/>
    <a:srgbClr val="AFE678"/>
    <a:srgbClr val="8BA7D9"/>
    <a:srgbClr val="E7EDF6"/>
    <a:srgbClr val="EAF5F6"/>
    <a:srgbClr val="82CBD1"/>
    <a:srgbClr val="88A3D4"/>
    <a:srgbClr val="002060"/>
    <a:srgbClr val="1974FB"/>
    <a:srgbClr val="F6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8" autoAdjust="0"/>
    <p:restoredTop sz="95970" autoAdjust="0"/>
  </p:normalViewPr>
  <p:slideViewPr>
    <p:cSldViewPr>
      <p:cViewPr varScale="1">
        <p:scale>
          <a:sx n="75" d="100"/>
          <a:sy n="75" d="100"/>
        </p:scale>
        <p:origin x="32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96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35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436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64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34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836712"/>
            <a:ext cx="1320635" cy="132063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4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57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60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-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9200" y="631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67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-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20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-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71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69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7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2735984"/>
          </a:xfrm>
          <a:prstGeom prst="roundRect">
            <a:avLst/>
          </a:prstGeom>
          <a:noFill/>
          <a:ln w="76200">
            <a:solidFill>
              <a:srgbClr val="AFE6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2351584" y="-5018"/>
            <a:ext cx="9289032" cy="1756992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地図や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地理情報システムの役割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13238" y="96399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第</a:t>
            </a:r>
            <a:r>
              <a:rPr lang="en-US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lang="ja-JP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498043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第１編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236000" y="3439196"/>
            <a:ext cx="9720000" cy="1457698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⑤ 地形や土地利用の歴史が</a:t>
            </a:r>
          </a:p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ひと目でわかる。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4881626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p.24〜25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31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2400722"/>
            <a:ext cx="10763280" cy="28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地形図からどのようなことが読み取れるのだろうか。</a:t>
            </a:r>
          </a:p>
        </p:txBody>
      </p:sp>
    </p:spTree>
    <p:extLst>
      <p:ext uri="{BB962C8B-B14F-4D97-AF65-F5344CB8AC3E}">
        <p14:creationId xmlns:p14="http://schemas.microsoft.com/office/powerpoint/2010/main" val="13029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地形図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国土地理院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が発行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・地表を測量した結果などを編集し，さまざまな事象を決められた図式で記号化し，紙の上に描いた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一般図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・縮尺には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万分の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，</a:t>
            </a:r>
            <a:r>
              <a:rPr lang="en-US" altLang="ja-JP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ある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現在は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千分の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地形図が更新・発行されている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●地形図の役割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〔p.24〜25〕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A9D2F75-7E89-D749-9E8A-DE62E3144FC2}"/>
              </a:ext>
            </a:extLst>
          </p:cNvPr>
          <p:cNvSpPr txBox="1"/>
          <p:nvPr/>
        </p:nvSpPr>
        <p:spPr>
          <a:xfrm>
            <a:off x="-49427" y="31633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93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地形図に示されるもの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・海や山，川などの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地形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・鉄道や道路，市役所などの人工物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・森林や水田・畑などの植生・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土地利用</a:t>
            </a:r>
            <a:endParaRPr lang="en-US" altLang="ja-JP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・市区町村界などの境界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・三角点などの測量の基準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3200" kern="6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地形図ではさまざまな事象が地図記号で示されている</a:t>
            </a:r>
            <a:endParaRPr lang="ja-JP" altLang="en-US" sz="3200" kern="600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●地形図の役割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85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注記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・地名や施設名が示されている</a:t>
            </a:r>
            <a:endParaRPr lang="en-US" altLang="ja-JP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地形の表現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・等高線と陰影で表現される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起伏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を詳細に読み取ることができる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→登山などに使われる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●地形図の役割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95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472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地形図の役割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・地域のさまざまな事象間の関係を読み取ることが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（例）</a:t>
            </a:r>
            <a:r>
              <a:rPr lang="ja-JP" altLang="en-US" sz="32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地形と土地利用の関係や，駅と市街地の関係など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明治から長期にわたり整備が続けられてきた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</a:t>
            </a:r>
            <a:r>
              <a:rPr lang="ja-JP" altLang="en-US" sz="3200" kern="600" spc="-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新旧</a:t>
            </a:r>
            <a:r>
              <a:rPr lang="ja-JP" altLang="en-US" sz="3200" kern="6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の地形図を比較すると，地域の変遷がわかる</a:t>
            </a:r>
            <a:endParaRPr lang="en-US" altLang="ja-JP" sz="3200" kern="600" spc="-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地形図からは多くの情報を得ることができる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→地域調査の際に活用できる</a:t>
            </a:r>
            <a:endParaRPr lang="en-US" altLang="ja-JP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●地形図の役割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●地理院地図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〔p.25〕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0000" y="126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国土地理院の地図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近年の地形図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デジタル化されたデータである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電子国土基本図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をもとに作成されている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・国土地理院の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地理院地図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サイト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インターネットから電子国土基本図を閲覧できる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ようにしたもの</a:t>
            </a:r>
          </a:p>
        </p:txBody>
      </p:sp>
    </p:spTree>
    <p:extLst>
      <p:ext uri="{BB962C8B-B14F-4D97-AF65-F5344CB8AC3E}">
        <p14:creationId xmlns:p14="http://schemas.microsoft.com/office/powerpoint/2010/main" val="26783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76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地理院地図の特長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電子国土基本図を切れ目なく表示できる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・新旧の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空中写真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や標高の段彩図，治水地形分類図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などの主題図も表示できる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・紙の地形図と異なり頻繁に更新される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新幹線や高速道路開通など，即日反映される場合も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ある</a:t>
            </a: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・大規模な自然災害がおこった場合，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被災地の空中写真が速やかに公開される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対応に貢献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●地理院地図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461</Words>
  <Application>Microsoft Office PowerPoint</Application>
  <PresentationFormat>ワイド画面</PresentationFormat>
  <Paragraphs>62</Paragraphs>
  <Slides>8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  <vt:variant>
        <vt:lpstr>目的別スライド ショー</vt:lpstr>
      </vt:variant>
      <vt:variant>
        <vt:i4>3</vt:i4>
      </vt:variant>
    </vt:vector>
  </HeadingPairs>
  <TitlesOfParts>
    <vt:vector size="18" baseType="lpstr">
      <vt:lpstr>ＭＳ Ｐゴシック</vt:lpstr>
      <vt:lpstr>メイリオ</vt:lpstr>
      <vt:lpstr>Calibri</vt:lpstr>
      <vt:lpstr>メイリオ</vt:lpstr>
      <vt:lpstr>Arial</vt:lpstr>
      <vt:lpstr>通常版</vt:lpstr>
      <vt:lpstr>1_通常版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2021-08-12T08:10:04Z</dcterms:created>
  <dcterms:modified xsi:type="dcterms:W3CDTF">2023-02-22T03:10:29Z</dcterms:modified>
</cp:coreProperties>
</file>