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9"/>
  </p:notesMasterIdLst>
  <p:handoutMasterIdLst>
    <p:handoutMasterId r:id="rId20"/>
  </p:handoutMasterIdLst>
  <p:sldIdLst>
    <p:sldId id="390" r:id="rId3"/>
    <p:sldId id="319" r:id="rId4"/>
    <p:sldId id="303" r:id="rId5"/>
    <p:sldId id="300" r:id="rId6"/>
    <p:sldId id="321" r:id="rId7"/>
    <p:sldId id="389" r:id="rId8"/>
    <p:sldId id="361" r:id="rId9"/>
    <p:sldId id="352" r:id="rId10"/>
    <p:sldId id="362" r:id="rId11"/>
    <p:sldId id="394" r:id="rId12"/>
    <p:sldId id="363" r:id="rId13"/>
    <p:sldId id="364" r:id="rId14"/>
    <p:sldId id="384" r:id="rId15"/>
    <p:sldId id="345" r:id="rId16"/>
    <p:sldId id="346" r:id="rId17"/>
    <p:sldId id="388" r:id="rId18"/>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7EE"/>
    <a:srgbClr val="B583DA"/>
    <a:srgbClr val="A983C6"/>
    <a:srgbClr val="CC66FF"/>
    <a:srgbClr val="FEF4D6"/>
    <a:srgbClr val="BADBF4"/>
    <a:srgbClr val="FFFFFF"/>
    <a:srgbClr val="FF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95958-A27F-4EC2-BEAE-4A6E39FE882F}" v="50" dt="2025-12-22T02:29:50.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3" autoAdjust="0"/>
    <p:restoredTop sz="62759" autoAdjust="0"/>
  </p:normalViewPr>
  <p:slideViewPr>
    <p:cSldViewPr>
      <p:cViewPr varScale="1">
        <p:scale>
          <a:sx n="59" d="100"/>
          <a:sy n="59" d="100"/>
        </p:scale>
        <p:origin x="869" y="5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7" d="100"/>
          <a:sy n="57" d="100"/>
        </p:scale>
        <p:origin x="247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崇弘 四條" userId="331cb3cbe4a11f93" providerId="LiveId" clId="{C60CA922-7C65-4661-92D7-D19819398C70}"/>
    <pc:docChg chg="modSld">
      <pc:chgData name="崇弘 四條" userId="331cb3cbe4a11f93" providerId="LiveId" clId="{C60CA922-7C65-4661-92D7-D19819398C70}" dt="2025-12-22T07:53:48.318" v="404" actId="1037"/>
      <pc:docMkLst>
        <pc:docMk/>
      </pc:docMkLst>
      <pc:sldChg chg="addSp modSp mod modAnim">
        <pc:chgData name="崇弘 四條" userId="331cb3cbe4a11f93" providerId="LiveId" clId="{C60CA922-7C65-4661-92D7-D19819398C70}" dt="2025-12-22T02:21:18.703" v="21" actId="14100"/>
        <pc:sldMkLst>
          <pc:docMk/>
          <pc:sldMk cId="3357661134" sldId="300"/>
        </pc:sldMkLst>
        <pc:spChg chg="add mod">
          <ac:chgData name="崇弘 四條" userId="331cb3cbe4a11f93" providerId="LiveId" clId="{C60CA922-7C65-4661-92D7-D19819398C70}" dt="2025-12-22T02:20:55.140" v="7" actId="1038"/>
          <ac:spMkLst>
            <pc:docMk/>
            <pc:sldMk cId="3357661134" sldId="300"/>
            <ac:spMk id="2" creationId="{93208D94-6D77-FBEE-97C6-0DFB35F28079}"/>
          </ac:spMkLst>
        </pc:spChg>
        <pc:spChg chg="add mod">
          <ac:chgData name="崇弘 四條" userId="331cb3cbe4a11f93" providerId="LiveId" clId="{C60CA922-7C65-4661-92D7-D19819398C70}" dt="2025-12-22T02:21:07.491" v="15" actId="1038"/>
          <ac:spMkLst>
            <pc:docMk/>
            <pc:sldMk cId="3357661134" sldId="300"/>
            <ac:spMk id="3" creationId="{EB931EA7-CB4F-F112-38D4-A5FE5F7F943F}"/>
          </ac:spMkLst>
        </pc:spChg>
        <pc:spChg chg="add mod">
          <ac:chgData name="崇弘 四條" userId="331cb3cbe4a11f93" providerId="LiveId" clId="{C60CA922-7C65-4661-92D7-D19819398C70}" dt="2025-12-22T02:21:14.134" v="18" actId="14100"/>
          <ac:spMkLst>
            <pc:docMk/>
            <pc:sldMk cId="3357661134" sldId="300"/>
            <ac:spMk id="6" creationId="{8A80A789-AC82-935E-8CEE-CFD8C4CBE7DC}"/>
          </ac:spMkLst>
        </pc:spChg>
        <pc:spChg chg="add mod">
          <ac:chgData name="崇弘 四條" userId="331cb3cbe4a11f93" providerId="LiveId" clId="{C60CA922-7C65-4661-92D7-D19819398C70}" dt="2025-12-22T02:21:18.703" v="21" actId="14100"/>
          <ac:spMkLst>
            <pc:docMk/>
            <pc:sldMk cId="3357661134" sldId="300"/>
            <ac:spMk id="7" creationId="{F1AED98D-B773-F715-2844-F9912A4B2B8C}"/>
          </ac:spMkLst>
        </pc:spChg>
      </pc:sldChg>
      <pc:sldChg chg="addSp modSp mod modAnim">
        <pc:chgData name="崇弘 四條" userId="331cb3cbe4a11f93" providerId="LiveId" clId="{C60CA922-7C65-4661-92D7-D19819398C70}" dt="2025-12-22T02:22:02.400" v="34" actId="1038"/>
        <pc:sldMkLst>
          <pc:docMk/>
          <pc:sldMk cId="2073937789" sldId="321"/>
        </pc:sldMkLst>
        <pc:spChg chg="add mod">
          <ac:chgData name="崇弘 四條" userId="331cb3cbe4a11f93" providerId="LiveId" clId="{C60CA922-7C65-4661-92D7-D19819398C70}" dt="2025-12-22T02:21:45.061" v="24" actId="14100"/>
          <ac:spMkLst>
            <pc:docMk/>
            <pc:sldMk cId="2073937789" sldId="321"/>
            <ac:spMk id="5" creationId="{51180C55-8EA4-DD24-2A15-FAED7F4A0714}"/>
          </ac:spMkLst>
        </pc:spChg>
        <pc:spChg chg="add mod">
          <ac:chgData name="崇弘 四條" userId="331cb3cbe4a11f93" providerId="LiveId" clId="{C60CA922-7C65-4661-92D7-D19819398C70}" dt="2025-12-22T02:22:02.400" v="34" actId="1038"/>
          <ac:spMkLst>
            <pc:docMk/>
            <pc:sldMk cId="2073937789" sldId="321"/>
            <ac:spMk id="7" creationId="{2FF89BC9-2B87-ADDF-10AB-DC3B54F5124D}"/>
          </ac:spMkLst>
        </pc:spChg>
        <pc:spChg chg="add mod">
          <ac:chgData name="崇弘 四條" userId="331cb3cbe4a11f93" providerId="LiveId" clId="{C60CA922-7C65-4661-92D7-D19819398C70}" dt="2025-12-22T02:21:57.245" v="30" actId="14100"/>
          <ac:spMkLst>
            <pc:docMk/>
            <pc:sldMk cId="2073937789" sldId="321"/>
            <ac:spMk id="9" creationId="{8BA236B4-8F81-E450-814B-71592094767F}"/>
          </ac:spMkLst>
        </pc:spChg>
      </pc:sldChg>
      <pc:sldChg chg="addSp modSp mod modAnim">
        <pc:chgData name="崇弘 四條" userId="331cb3cbe4a11f93" providerId="LiveId" clId="{C60CA922-7C65-4661-92D7-D19819398C70}" dt="2025-12-22T07:53:48.318" v="404" actId="1037"/>
        <pc:sldMkLst>
          <pc:docMk/>
          <pc:sldMk cId="1932898204" sldId="352"/>
        </pc:sldMkLst>
        <pc:spChg chg="mod">
          <ac:chgData name="崇弘 四條" userId="331cb3cbe4a11f93" providerId="LiveId" clId="{C60CA922-7C65-4661-92D7-D19819398C70}" dt="2025-12-22T07:53:42.514" v="399" actId="207"/>
          <ac:spMkLst>
            <pc:docMk/>
            <pc:sldMk cId="1932898204" sldId="352"/>
            <ac:spMk id="3" creationId="{BC91FE67-3CFB-5ED8-7506-F7B8E3A8283E}"/>
          </ac:spMkLst>
        </pc:spChg>
        <pc:spChg chg="add mod">
          <ac:chgData name="崇弘 四條" userId="331cb3cbe4a11f93" providerId="LiveId" clId="{C60CA922-7C65-4661-92D7-D19819398C70}" dt="2025-12-22T02:22:55.960" v="73" actId="1037"/>
          <ac:spMkLst>
            <pc:docMk/>
            <pc:sldMk cId="1932898204" sldId="352"/>
            <ac:spMk id="5" creationId="{AE8D4BB7-2631-B2CE-88AF-D2D85B73A0DA}"/>
          </ac:spMkLst>
        </pc:spChg>
        <pc:spChg chg="add mod">
          <ac:chgData name="崇弘 四條" userId="331cb3cbe4a11f93" providerId="LiveId" clId="{C60CA922-7C65-4661-92D7-D19819398C70}" dt="2025-12-22T02:23:04.112" v="76" actId="14100"/>
          <ac:spMkLst>
            <pc:docMk/>
            <pc:sldMk cId="1932898204" sldId="352"/>
            <ac:spMk id="6" creationId="{421D5224-2EDB-054E-BF81-5215DC6341E6}"/>
          </ac:spMkLst>
        </pc:spChg>
        <pc:spChg chg="add mod">
          <ac:chgData name="崇弘 四條" userId="331cb3cbe4a11f93" providerId="LiveId" clId="{C60CA922-7C65-4661-92D7-D19819398C70}" dt="2025-12-22T02:23:23.874" v="195" actId="1038"/>
          <ac:spMkLst>
            <pc:docMk/>
            <pc:sldMk cId="1932898204" sldId="352"/>
            <ac:spMk id="7" creationId="{20200BF7-865B-3095-A2C6-017FCE907E75}"/>
          </ac:spMkLst>
        </pc:spChg>
        <pc:spChg chg="add mod">
          <ac:chgData name="崇弘 四條" userId="331cb3cbe4a11f93" providerId="LiveId" clId="{C60CA922-7C65-4661-92D7-D19819398C70}" dt="2025-12-22T07:53:48.318" v="404" actId="1037"/>
          <ac:spMkLst>
            <pc:docMk/>
            <pc:sldMk cId="1932898204" sldId="352"/>
            <ac:spMk id="8" creationId="{0E195AA7-CDDB-0B6C-AEE1-4EF304BB9FEA}"/>
          </ac:spMkLst>
        </pc:spChg>
        <pc:spChg chg="add mod">
          <ac:chgData name="崇弘 四條" userId="331cb3cbe4a11f93" providerId="LiveId" clId="{C60CA922-7C65-4661-92D7-D19819398C70}" dt="2025-12-22T02:23:44.509" v="204" actId="1036"/>
          <ac:spMkLst>
            <pc:docMk/>
            <pc:sldMk cId="1932898204" sldId="352"/>
            <ac:spMk id="9" creationId="{91129710-7B4D-B3A9-95CF-092CB8C362E4}"/>
          </ac:spMkLst>
        </pc:spChg>
        <pc:spChg chg="add mod">
          <ac:chgData name="崇弘 四條" userId="331cb3cbe4a11f93" providerId="LiveId" clId="{C60CA922-7C65-4661-92D7-D19819398C70}" dt="2025-12-22T02:23:54.625" v="214" actId="1036"/>
          <ac:spMkLst>
            <pc:docMk/>
            <pc:sldMk cId="1932898204" sldId="352"/>
            <ac:spMk id="10" creationId="{6D575147-8C93-443F-63F0-9F3768E9A828}"/>
          </ac:spMkLst>
        </pc:spChg>
        <pc:spChg chg="add mod">
          <ac:chgData name="崇弘 四條" userId="331cb3cbe4a11f93" providerId="LiveId" clId="{C60CA922-7C65-4661-92D7-D19819398C70}" dt="2025-12-22T02:24:07.544" v="220" actId="14100"/>
          <ac:spMkLst>
            <pc:docMk/>
            <pc:sldMk cId="1932898204" sldId="352"/>
            <ac:spMk id="11" creationId="{DE416607-DECD-C0AE-F4B5-138BDF8C9C3A}"/>
          </ac:spMkLst>
        </pc:spChg>
      </pc:sldChg>
      <pc:sldChg chg="addSp modSp mod modAnim">
        <pc:chgData name="崇弘 四條" userId="331cb3cbe4a11f93" providerId="LiveId" clId="{C60CA922-7C65-4661-92D7-D19819398C70}" dt="2025-12-22T02:22:47.080" v="68" actId="14100"/>
        <pc:sldMkLst>
          <pc:docMk/>
          <pc:sldMk cId="2205627272" sldId="361"/>
        </pc:sldMkLst>
        <pc:spChg chg="add mod">
          <ac:chgData name="崇弘 四條" userId="331cb3cbe4a11f93" providerId="LiveId" clId="{C60CA922-7C65-4661-92D7-D19819398C70}" dt="2025-12-22T02:22:20.942" v="44" actId="1038"/>
          <ac:spMkLst>
            <pc:docMk/>
            <pc:sldMk cId="2205627272" sldId="361"/>
            <ac:spMk id="5" creationId="{E0AA418F-9008-1F2A-2C94-F53F7508177E}"/>
          </ac:spMkLst>
        </pc:spChg>
        <pc:spChg chg="add mod">
          <ac:chgData name="崇弘 四條" userId="331cb3cbe4a11f93" providerId="LiveId" clId="{C60CA922-7C65-4661-92D7-D19819398C70}" dt="2025-12-22T02:22:25.784" v="46" actId="1076"/>
          <ac:spMkLst>
            <pc:docMk/>
            <pc:sldMk cId="2205627272" sldId="361"/>
            <ac:spMk id="6" creationId="{3BABD973-A719-447D-1AD1-ABCD99ECA889}"/>
          </ac:spMkLst>
        </pc:spChg>
        <pc:spChg chg="add mod">
          <ac:chgData name="崇弘 四條" userId="331cb3cbe4a11f93" providerId="LiveId" clId="{C60CA922-7C65-4661-92D7-D19819398C70}" dt="2025-12-22T02:22:32.570" v="49" actId="14100"/>
          <ac:spMkLst>
            <pc:docMk/>
            <pc:sldMk cId="2205627272" sldId="361"/>
            <ac:spMk id="7" creationId="{314EB650-069A-2AD9-9FF1-231F7D0D6609}"/>
          </ac:spMkLst>
        </pc:spChg>
        <pc:spChg chg="add mod">
          <ac:chgData name="崇弘 四條" userId="331cb3cbe4a11f93" providerId="LiveId" clId="{C60CA922-7C65-4661-92D7-D19819398C70}" dt="2025-12-22T02:22:47.080" v="68" actId="14100"/>
          <ac:spMkLst>
            <pc:docMk/>
            <pc:sldMk cId="2205627272" sldId="361"/>
            <ac:spMk id="8" creationId="{9F345BCA-448B-FB1D-1F8C-4026BB265ADA}"/>
          </ac:spMkLst>
        </pc:spChg>
      </pc:sldChg>
      <pc:sldChg chg="addSp modSp mod modAnim">
        <pc:chgData name="崇弘 四條" userId="331cb3cbe4a11f93" providerId="LiveId" clId="{C60CA922-7C65-4661-92D7-D19819398C70}" dt="2025-12-22T02:24:25.190" v="226" actId="14100"/>
        <pc:sldMkLst>
          <pc:docMk/>
          <pc:sldMk cId="1941045531" sldId="362"/>
        </pc:sldMkLst>
        <pc:spChg chg="add mod">
          <ac:chgData name="崇弘 四條" userId="331cb3cbe4a11f93" providerId="LiveId" clId="{C60CA922-7C65-4661-92D7-D19819398C70}" dt="2025-12-22T02:24:19.446" v="223" actId="14100"/>
          <ac:spMkLst>
            <pc:docMk/>
            <pc:sldMk cId="1941045531" sldId="362"/>
            <ac:spMk id="5" creationId="{7FA5A1E4-A89C-5BD7-CA47-1C1962502954}"/>
          </ac:spMkLst>
        </pc:spChg>
        <pc:spChg chg="add mod">
          <ac:chgData name="崇弘 四條" userId="331cb3cbe4a11f93" providerId="LiveId" clId="{C60CA922-7C65-4661-92D7-D19819398C70}" dt="2025-12-22T02:24:25.190" v="226" actId="14100"/>
          <ac:spMkLst>
            <pc:docMk/>
            <pc:sldMk cId="1941045531" sldId="362"/>
            <ac:spMk id="9" creationId="{A7AA7DEE-8926-7152-854B-6E25CE611717}"/>
          </ac:spMkLst>
        </pc:spChg>
      </pc:sldChg>
      <pc:sldChg chg="addSp modSp mod modAnim">
        <pc:chgData name="崇弘 四條" userId="331cb3cbe4a11f93" providerId="LiveId" clId="{C60CA922-7C65-4661-92D7-D19819398C70}" dt="2025-12-22T02:24:56.742" v="237" actId="14100"/>
        <pc:sldMkLst>
          <pc:docMk/>
          <pc:sldMk cId="3056847977" sldId="363"/>
        </pc:sldMkLst>
        <pc:spChg chg="add mod">
          <ac:chgData name="崇弘 四條" userId="331cb3cbe4a11f93" providerId="LiveId" clId="{C60CA922-7C65-4661-92D7-D19819398C70}" dt="2025-12-22T02:24:56.742" v="237" actId="14100"/>
          <ac:spMkLst>
            <pc:docMk/>
            <pc:sldMk cId="3056847977" sldId="363"/>
            <ac:spMk id="4" creationId="{28E8E2D0-302B-0223-9FAD-F7CB8BDE548A}"/>
          </ac:spMkLst>
        </pc:spChg>
      </pc:sldChg>
      <pc:sldChg chg="addSp modSp mod modAnim">
        <pc:chgData name="崇弘 四條" userId="331cb3cbe4a11f93" providerId="LiveId" clId="{C60CA922-7C65-4661-92D7-D19819398C70}" dt="2025-12-22T02:27:01.943" v="267" actId="20577"/>
        <pc:sldMkLst>
          <pc:docMk/>
          <pc:sldMk cId="3626238482" sldId="365"/>
        </pc:sldMkLst>
        <pc:spChg chg="add mod">
          <ac:chgData name="崇弘 四條" userId="331cb3cbe4a11f93" providerId="LiveId" clId="{C60CA922-7C65-4661-92D7-D19819398C70}" dt="2025-12-22T02:26:09.684" v="254" actId="14100"/>
          <ac:spMkLst>
            <pc:docMk/>
            <pc:sldMk cId="3626238482" sldId="365"/>
            <ac:spMk id="2" creationId="{8BB3FE08-6E5E-C09E-AB39-2D1446A1EE5F}"/>
          </ac:spMkLst>
        </pc:spChg>
        <pc:spChg chg="mod">
          <ac:chgData name="崇弘 四條" userId="331cb3cbe4a11f93" providerId="LiveId" clId="{C60CA922-7C65-4661-92D7-D19819398C70}" dt="2025-12-22T02:27:01.943" v="267" actId="20577"/>
          <ac:spMkLst>
            <pc:docMk/>
            <pc:sldMk cId="3626238482" sldId="365"/>
            <ac:spMk id="3" creationId="{63ACEFE5-F8BD-F217-185E-E5B83A16C088}"/>
          </ac:spMkLst>
        </pc:spChg>
        <pc:spChg chg="add mod">
          <ac:chgData name="崇弘 四條" userId="331cb3cbe4a11f93" providerId="LiveId" clId="{C60CA922-7C65-4661-92D7-D19819398C70}" dt="2025-12-22T02:26:16.310" v="258" actId="14100"/>
          <ac:spMkLst>
            <pc:docMk/>
            <pc:sldMk cId="3626238482" sldId="365"/>
            <ac:spMk id="5" creationId="{7C3A2698-E0D8-5CB6-A616-13FD57B95411}"/>
          </ac:spMkLst>
        </pc:spChg>
        <pc:spChg chg="add mod">
          <ac:chgData name="崇弘 四條" userId="331cb3cbe4a11f93" providerId="LiveId" clId="{C60CA922-7C65-4661-92D7-D19819398C70}" dt="2025-12-22T02:26:23.823" v="261" actId="14100"/>
          <ac:spMkLst>
            <pc:docMk/>
            <pc:sldMk cId="3626238482" sldId="365"/>
            <ac:spMk id="7" creationId="{9CE49C28-1544-1432-3DE7-BEB0D81DBDAF}"/>
          </ac:spMkLst>
        </pc:spChg>
      </pc:sldChg>
      <pc:sldChg chg="addSp modSp mod modAnim">
        <pc:chgData name="崇弘 四條" userId="331cb3cbe4a11f93" providerId="LiveId" clId="{C60CA922-7C65-4661-92D7-D19819398C70}" dt="2025-12-22T02:26:02.873" v="251" actId="14100"/>
        <pc:sldMkLst>
          <pc:docMk/>
          <pc:sldMk cId="876141357" sldId="366"/>
        </pc:sldMkLst>
        <pc:spChg chg="add mod">
          <ac:chgData name="崇弘 四條" userId="331cb3cbe4a11f93" providerId="LiveId" clId="{C60CA922-7C65-4661-92D7-D19819398C70}" dt="2025-12-22T02:25:53.115" v="245" actId="1038"/>
          <ac:spMkLst>
            <pc:docMk/>
            <pc:sldMk cId="876141357" sldId="366"/>
            <ac:spMk id="4" creationId="{CA4D33A3-DF63-7A7D-CF99-E5DA0AEA590E}"/>
          </ac:spMkLst>
        </pc:spChg>
        <pc:spChg chg="add mod">
          <ac:chgData name="崇弘 四條" userId="331cb3cbe4a11f93" providerId="LiveId" clId="{C60CA922-7C65-4661-92D7-D19819398C70}" dt="2025-12-22T02:25:58.420" v="248" actId="14100"/>
          <ac:spMkLst>
            <pc:docMk/>
            <pc:sldMk cId="876141357" sldId="366"/>
            <ac:spMk id="5" creationId="{5D395A40-45F9-3EB0-C975-3281D0D60C3E}"/>
          </ac:spMkLst>
        </pc:spChg>
        <pc:spChg chg="add mod">
          <ac:chgData name="崇弘 四條" userId="331cb3cbe4a11f93" providerId="LiveId" clId="{C60CA922-7C65-4661-92D7-D19819398C70}" dt="2025-12-22T02:26:02.873" v="251" actId="14100"/>
          <ac:spMkLst>
            <pc:docMk/>
            <pc:sldMk cId="876141357" sldId="366"/>
            <ac:spMk id="6" creationId="{18730BC8-3C2E-7F4B-7D22-9A42A617362C}"/>
          </ac:spMkLst>
        </pc:spChg>
      </pc:sldChg>
      <pc:sldChg chg="addSp modSp mod modAnim">
        <pc:chgData name="崇弘 四條" userId="331cb3cbe4a11f93" providerId="LiveId" clId="{C60CA922-7C65-4661-92D7-D19819398C70}" dt="2025-12-22T02:27:11.649" v="270" actId="14100"/>
        <pc:sldMkLst>
          <pc:docMk/>
          <pc:sldMk cId="3641871901" sldId="367"/>
        </pc:sldMkLst>
        <pc:spChg chg="add mod">
          <ac:chgData name="崇弘 四條" userId="331cb3cbe4a11f93" providerId="LiveId" clId="{C60CA922-7C65-4661-92D7-D19819398C70}" dt="2025-12-22T02:27:11.649" v="270" actId="14100"/>
          <ac:spMkLst>
            <pc:docMk/>
            <pc:sldMk cId="3641871901" sldId="367"/>
            <ac:spMk id="2" creationId="{12CC6416-5A86-6DB9-44DB-188B68877F4C}"/>
          </ac:spMkLst>
        </pc:spChg>
      </pc:sldChg>
      <pc:sldChg chg="addSp modSp mod modAnim">
        <pc:chgData name="崇弘 四條" userId="331cb3cbe4a11f93" providerId="LiveId" clId="{C60CA922-7C65-4661-92D7-D19819398C70}" dt="2025-12-22T02:27:27.015" v="276" actId="14100"/>
        <pc:sldMkLst>
          <pc:docMk/>
          <pc:sldMk cId="2018071129" sldId="368"/>
        </pc:sldMkLst>
        <pc:spChg chg="add mod">
          <ac:chgData name="崇弘 四條" userId="331cb3cbe4a11f93" providerId="LiveId" clId="{C60CA922-7C65-4661-92D7-D19819398C70}" dt="2025-12-22T02:27:19.310" v="273" actId="14100"/>
          <ac:spMkLst>
            <pc:docMk/>
            <pc:sldMk cId="2018071129" sldId="368"/>
            <ac:spMk id="5" creationId="{1E8250B4-C43F-F21E-7C27-AB92FFEE8E3A}"/>
          </ac:spMkLst>
        </pc:spChg>
        <pc:spChg chg="add mod">
          <ac:chgData name="崇弘 四條" userId="331cb3cbe4a11f93" providerId="LiveId" clId="{C60CA922-7C65-4661-92D7-D19819398C70}" dt="2025-12-22T02:27:27.015" v="276" actId="14100"/>
          <ac:spMkLst>
            <pc:docMk/>
            <pc:sldMk cId="2018071129" sldId="368"/>
            <ac:spMk id="6" creationId="{F1328960-0DE1-2031-7AFE-14A26238743D}"/>
          </ac:spMkLst>
        </pc:spChg>
      </pc:sldChg>
      <pc:sldChg chg="addSp modSp mod modAnim">
        <pc:chgData name="崇弘 四條" userId="331cb3cbe4a11f93" providerId="LiveId" clId="{C60CA922-7C65-4661-92D7-D19819398C70}" dt="2025-12-22T02:27:43.030" v="281" actId="14100"/>
        <pc:sldMkLst>
          <pc:docMk/>
          <pc:sldMk cId="1876419536" sldId="369"/>
        </pc:sldMkLst>
        <pc:spChg chg="add mod">
          <ac:chgData name="崇弘 四條" userId="331cb3cbe4a11f93" providerId="LiveId" clId="{C60CA922-7C65-4661-92D7-D19819398C70}" dt="2025-12-22T02:27:43.030" v="281" actId="14100"/>
          <ac:spMkLst>
            <pc:docMk/>
            <pc:sldMk cId="1876419536" sldId="369"/>
            <ac:spMk id="3" creationId="{D00C9110-9023-2C0A-A9D9-C9F77EB59750}"/>
          </ac:spMkLst>
        </pc:spChg>
      </pc:sldChg>
      <pc:sldChg chg="addSp modSp mod modAnim">
        <pc:chgData name="崇弘 四條" userId="331cb3cbe4a11f93" providerId="LiveId" clId="{C60CA922-7C65-4661-92D7-D19819398C70}" dt="2025-12-22T02:28:00.837" v="298" actId="14100"/>
        <pc:sldMkLst>
          <pc:docMk/>
          <pc:sldMk cId="1692327342" sldId="370"/>
        </pc:sldMkLst>
        <pc:spChg chg="add mod">
          <ac:chgData name="崇弘 四條" userId="331cb3cbe4a11f93" providerId="LiveId" clId="{C60CA922-7C65-4661-92D7-D19819398C70}" dt="2025-12-22T02:27:49.939" v="284" actId="14100"/>
          <ac:spMkLst>
            <pc:docMk/>
            <pc:sldMk cId="1692327342" sldId="370"/>
            <ac:spMk id="3" creationId="{BF4AD663-DB49-C3B0-10AA-FF2EEE81C245}"/>
          </ac:spMkLst>
        </pc:spChg>
        <pc:spChg chg="add mod">
          <ac:chgData name="崇弘 四條" userId="331cb3cbe4a11f93" providerId="LiveId" clId="{C60CA922-7C65-4661-92D7-D19819398C70}" dt="2025-12-22T02:28:00.837" v="298" actId="14100"/>
          <ac:spMkLst>
            <pc:docMk/>
            <pc:sldMk cId="1692327342" sldId="370"/>
            <ac:spMk id="4" creationId="{E0248AE3-DCC1-F8A9-E6C0-935113E2BD5F}"/>
          </ac:spMkLst>
        </pc:spChg>
      </pc:sldChg>
      <pc:sldChg chg="addSp modSp mod modAnim">
        <pc:chgData name="崇弘 四條" userId="331cb3cbe4a11f93" providerId="LiveId" clId="{C60CA922-7C65-4661-92D7-D19819398C70}" dt="2025-12-22T02:28:34.847" v="315" actId="14100"/>
        <pc:sldMkLst>
          <pc:docMk/>
          <pc:sldMk cId="2918569655" sldId="374"/>
        </pc:sldMkLst>
        <pc:spChg chg="add mod">
          <ac:chgData name="崇弘 四條" userId="331cb3cbe4a11f93" providerId="LiveId" clId="{C60CA922-7C65-4661-92D7-D19819398C70}" dt="2025-12-22T02:28:16.707" v="301" actId="14100"/>
          <ac:spMkLst>
            <pc:docMk/>
            <pc:sldMk cId="2918569655" sldId="374"/>
            <ac:spMk id="5" creationId="{F52FFFBD-4C59-9D96-BB9F-316E64C6A956}"/>
          </ac:spMkLst>
        </pc:spChg>
        <pc:spChg chg="add mod">
          <ac:chgData name="崇弘 四條" userId="331cb3cbe4a11f93" providerId="LiveId" clId="{C60CA922-7C65-4661-92D7-D19819398C70}" dt="2025-12-22T02:28:24.446" v="304" actId="14100"/>
          <ac:spMkLst>
            <pc:docMk/>
            <pc:sldMk cId="2918569655" sldId="374"/>
            <ac:spMk id="7" creationId="{3D9FFFA0-ED58-7DFE-5F7D-132475E864C8}"/>
          </ac:spMkLst>
        </pc:spChg>
        <pc:spChg chg="add mod">
          <ac:chgData name="崇弘 四條" userId="331cb3cbe4a11f93" providerId="LiveId" clId="{C60CA922-7C65-4661-92D7-D19819398C70}" dt="2025-12-22T02:28:34.847" v="315" actId="14100"/>
          <ac:spMkLst>
            <pc:docMk/>
            <pc:sldMk cId="2918569655" sldId="374"/>
            <ac:spMk id="8" creationId="{D4D460BA-D8A2-AC38-F742-EBF26586117D}"/>
          </ac:spMkLst>
        </pc:spChg>
      </pc:sldChg>
      <pc:sldChg chg="addSp modSp mod modAnim">
        <pc:chgData name="崇弘 四條" userId="331cb3cbe4a11f93" providerId="LiveId" clId="{C60CA922-7C65-4661-92D7-D19819398C70}" dt="2025-12-22T02:29:09.340" v="328" actId="1037"/>
        <pc:sldMkLst>
          <pc:docMk/>
          <pc:sldMk cId="4029032030" sldId="375"/>
        </pc:sldMkLst>
        <pc:spChg chg="add mod">
          <ac:chgData name="崇弘 四條" userId="331cb3cbe4a11f93" providerId="LiveId" clId="{C60CA922-7C65-4661-92D7-D19819398C70}" dt="2025-12-22T02:28:45.363" v="318" actId="14100"/>
          <ac:spMkLst>
            <pc:docMk/>
            <pc:sldMk cId="4029032030" sldId="375"/>
            <ac:spMk id="4" creationId="{A6F0E485-76A4-2B4D-5115-867E49ACA22D}"/>
          </ac:spMkLst>
        </pc:spChg>
        <pc:spChg chg="add mod">
          <ac:chgData name="崇弘 四條" userId="331cb3cbe4a11f93" providerId="LiveId" clId="{C60CA922-7C65-4661-92D7-D19819398C70}" dt="2025-12-22T02:28:50.657" v="321" actId="14100"/>
          <ac:spMkLst>
            <pc:docMk/>
            <pc:sldMk cId="4029032030" sldId="375"/>
            <ac:spMk id="6" creationId="{AE9807DE-A200-D1B0-B1BE-103C5BE31FF0}"/>
          </ac:spMkLst>
        </pc:spChg>
        <pc:spChg chg="add mod">
          <ac:chgData name="崇弘 四條" userId="331cb3cbe4a11f93" providerId="LiveId" clId="{C60CA922-7C65-4661-92D7-D19819398C70}" dt="2025-12-22T02:29:00.109" v="324" actId="14100"/>
          <ac:spMkLst>
            <pc:docMk/>
            <pc:sldMk cId="4029032030" sldId="375"/>
            <ac:spMk id="7" creationId="{F6A1347D-6154-9484-065C-9F888424B5D5}"/>
          </ac:spMkLst>
        </pc:spChg>
        <pc:spChg chg="add mod">
          <ac:chgData name="崇弘 四條" userId="331cb3cbe4a11f93" providerId="LiveId" clId="{C60CA922-7C65-4661-92D7-D19819398C70}" dt="2025-12-22T02:29:09.340" v="328" actId="1037"/>
          <ac:spMkLst>
            <pc:docMk/>
            <pc:sldMk cId="4029032030" sldId="375"/>
            <ac:spMk id="8" creationId="{BD02B6FF-739B-9034-B2E7-DD66ECA1A813}"/>
          </ac:spMkLst>
        </pc:spChg>
      </pc:sldChg>
      <pc:sldChg chg="addSp modSp mod modAnim">
        <pc:chgData name="崇弘 四條" userId="331cb3cbe4a11f93" providerId="LiveId" clId="{C60CA922-7C65-4661-92D7-D19819398C70}" dt="2025-12-22T02:29:37.101" v="340" actId="14100"/>
        <pc:sldMkLst>
          <pc:docMk/>
          <pc:sldMk cId="602550362" sldId="376"/>
        </pc:sldMkLst>
        <pc:spChg chg="add mod">
          <ac:chgData name="崇弘 四條" userId="331cb3cbe4a11f93" providerId="LiveId" clId="{C60CA922-7C65-4661-92D7-D19819398C70}" dt="2025-12-22T02:29:24.870" v="334" actId="14100"/>
          <ac:spMkLst>
            <pc:docMk/>
            <pc:sldMk cId="602550362" sldId="376"/>
            <ac:spMk id="4" creationId="{B7E45D2D-4760-E675-4EA5-B4E89712B1FF}"/>
          </ac:spMkLst>
        </pc:spChg>
        <pc:spChg chg="add mod">
          <ac:chgData name="崇弘 四條" userId="331cb3cbe4a11f93" providerId="LiveId" clId="{C60CA922-7C65-4661-92D7-D19819398C70}" dt="2025-12-22T02:29:31.256" v="337" actId="14100"/>
          <ac:spMkLst>
            <pc:docMk/>
            <pc:sldMk cId="602550362" sldId="376"/>
            <ac:spMk id="6" creationId="{7E97294F-50D1-8B66-E288-A168EF8B6CCD}"/>
          </ac:spMkLst>
        </pc:spChg>
        <pc:spChg chg="add mod">
          <ac:chgData name="崇弘 四條" userId="331cb3cbe4a11f93" providerId="LiveId" clId="{C60CA922-7C65-4661-92D7-D19819398C70}" dt="2025-12-22T02:29:37.101" v="340" actId="14100"/>
          <ac:spMkLst>
            <pc:docMk/>
            <pc:sldMk cId="602550362" sldId="376"/>
            <ac:spMk id="9" creationId="{D8711B9B-3D01-B0A2-7A13-9355FA06D3EF}"/>
          </ac:spMkLst>
        </pc:spChg>
      </pc:sldChg>
      <pc:sldChg chg="addSp modSp mod modAnim">
        <pc:chgData name="崇弘 四條" userId="331cb3cbe4a11f93" providerId="LiveId" clId="{C60CA922-7C65-4661-92D7-D19819398C70}" dt="2025-12-22T02:29:55.235" v="350" actId="14100"/>
        <pc:sldMkLst>
          <pc:docMk/>
          <pc:sldMk cId="1121040705" sldId="377"/>
        </pc:sldMkLst>
        <pc:spChg chg="add mod">
          <ac:chgData name="崇弘 四條" userId="331cb3cbe4a11f93" providerId="LiveId" clId="{C60CA922-7C65-4661-92D7-D19819398C70}" dt="2025-12-22T02:29:44.342" v="343" actId="14100"/>
          <ac:spMkLst>
            <pc:docMk/>
            <pc:sldMk cId="1121040705" sldId="377"/>
            <ac:spMk id="3" creationId="{78C75FBE-E821-C7AE-79D4-5B31ADAC8C66}"/>
          </ac:spMkLst>
        </pc:spChg>
        <pc:spChg chg="add mod">
          <ac:chgData name="崇弘 四條" userId="331cb3cbe4a11f93" providerId="LiveId" clId="{C60CA922-7C65-4661-92D7-D19819398C70}" dt="2025-12-22T02:29:49.510" v="346" actId="14100"/>
          <ac:spMkLst>
            <pc:docMk/>
            <pc:sldMk cId="1121040705" sldId="377"/>
            <ac:spMk id="4" creationId="{8B6A890C-4DDF-1BD6-31E8-14A29E3BBAA4}"/>
          </ac:spMkLst>
        </pc:spChg>
        <pc:spChg chg="add mod">
          <ac:chgData name="崇弘 四條" userId="331cb3cbe4a11f93" providerId="LiveId" clId="{C60CA922-7C65-4661-92D7-D19819398C70}" dt="2025-12-22T02:29:55.235" v="350" actId="14100"/>
          <ac:spMkLst>
            <pc:docMk/>
            <pc:sldMk cId="1121040705" sldId="377"/>
            <ac:spMk id="5" creationId="{8FD30E54-FC66-E40B-05B4-D0EE920075DF}"/>
          </ac:spMkLst>
        </pc:spChg>
      </pc:sldChg>
      <pc:sldChg chg="addSp modSp mod modAnim">
        <pc:chgData name="崇弘 四條" userId="331cb3cbe4a11f93" providerId="LiveId" clId="{C60CA922-7C65-4661-92D7-D19819398C70}" dt="2025-12-22T02:30:16.818" v="359" actId="14100"/>
        <pc:sldMkLst>
          <pc:docMk/>
          <pc:sldMk cId="3783430295" sldId="378"/>
        </pc:sldMkLst>
        <pc:spChg chg="add mod">
          <ac:chgData name="崇弘 四條" userId="331cb3cbe4a11f93" providerId="LiveId" clId="{C60CA922-7C65-4661-92D7-D19819398C70}" dt="2025-12-22T02:30:10.833" v="356" actId="14100"/>
          <ac:spMkLst>
            <pc:docMk/>
            <pc:sldMk cId="3783430295" sldId="378"/>
            <ac:spMk id="4" creationId="{0EB2FAC9-3B6A-7ED9-794E-665CD9342226}"/>
          </ac:spMkLst>
        </pc:spChg>
        <pc:spChg chg="add mod">
          <ac:chgData name="崇弘 四條" userId="331cb3cbe4a11f93" providerId="LiveId" clId="{C60CA922-7C65-4661-92D7-D19819398C70}" dt="2025-12-22T02:30:16.818" v="359" actId="14100"/>
          <ac:spMkLst>
            <pc:docMk/>
            <pc:sldMk cId="3783430295" sldId="378"/>
            <ac:spMk id="5" creationId="{4B1D0C65-6C82-235A-E606-35DBC891CF5D}"/>
          </ac:spMkLst>
        </pc:spChg>
      </pc:sldChg>
      <pc:sldChg chg="addSp modSp mod modAnim">
        <pc:chgData name="崇弘 四條" userId="331cb3cbe4a11f93" providerId="LiveId" clId="{C60CA922-7C65-4661-92D7-D19819398C70}" dt="2025-12-22T02:30:44.893" v="372" actId="14100"/>
        <pc:sldMkLst>
          <pc:docMk/>
          <pc:sldMk cId="1461236278" sldId="379"/>
        </pc:sldMkLst>
        <pc:spChg chg="add mod">
          <ac:chgData name="崇弘 四條" userId="331cb3cbe4a11f93" providerId="LiveId" clId="{C60CA922-7C65-4661-92D7-D19819398C70}" dt="2025-12-22T02:30:31.530" v="369" actId="1038"/>
          <ac:spMkLst>
            <pc:docMk/>
            <pc:sldMk cId="1461236278" sldId="379"/>
            <ac:spMk id="5" creationId="{80CBE548-6730-C005-2C62-8C73229EB7D0}"/>
          </ac:spMkLst>
        </pc:spChg>
        <pc:spChg chg="add mod">
          <ac:chgData name="崇弘 四條" userId="331cb3cbe4a11f93" providerId="LiveId" clId="{C60CA922-7C65-4661-92D7-D19819398C70}" dt="2025-12-22T02:30:44.893" v="372" actId="14100"/>
          <ac:spMkLst>
            <pc:docMk/>
            <pc:sldMk cId="1461236278" sldId="379"/>
            <ac:spMk id="6" creationId="{99157C50-950F-5F66-FB4A-94708745C3A8}"/>
          </ac:spMkLst>
        </pc:spChg>
      </pc:sldChg>
      <pc:sldChg chg="addSp modSp mod modAnim">
        <pc:chgData name="崇弘 四條" userId="331cb3cbe4a11f93" providerId="LiveId" clId="{C60CA922-7C65-4661-92D7-D19819398C70}" dt="2025-12-22T02:31:56.004" v="397" actId="1036"/>
        <pc:sldMkLst>
          <pc:docMk/>
          <pc:sldMk cId="2927267435" sldId="380"/>
        </pc:sldMkLst>
        <pc:spChg chg="add mod">
          <ac:chgData name="崇弘 四條" userId="331cb3cbe4a11f93" providerId="LiveId" clId="{C60CA922-7C65-4661-92D7-D19819398C70}" dt="2025-12-22T02:30:53.041" v="375" actId="14100"/>
          <ac:spMkLst>
            <pc:docMk/>
            <pc:sldMk cId="2927267435" sldId="380"/>
            <ac:spMk id="8" creationId="{ABDB8C75-90D9-FFA5-7F8D-9D4F6DB42AFA}"/>
          </ac:spMkLst>
        </pc:spChg>
        <pc:spChg chg="add mod">
          <ac:chgData name="崇弘 四條" userId="331cb3cbe4a11f93" providerId="LiveId" clId="{C60CA922-7C65-4661-92D7-D19819398C70}" dt="2025-12-22T02:31:06.530" v="383" actId="1036"/>
          <ac:spMkLst>
            <pc:docMk/>
            <pc:sldMk cId="2927267435" sldId="380"/>
            <ac:spMk id="9" creationId="{50924EC9-9DF4-74BE-E166-82E81D7B9C10}"/>
          </ac:spMkLst>
        </pc:spChg>
        <pc:spChg chg="add mod">
          <ac:chgData name="崇弘 四條" userId="331cb3cbe4a11f93" providerId="LiveId" clId="{C60CA922-7C65-4661-92D7-D19819398C70}" dt="2025-12-22T02:31:56.004" v="397" actId="1036"/>
          <ac:spMkLst>
            <pc:docMk/>
            <pc:sldMk cId="2927267435" sldId="380"/>
            <ac:spMk id="10" creationId="{3E58EE71-EAD8-D6F4-735A-24A122C6C85C}"/>
          </ac:spMkLst>
        </pc:spChg>
        <pc:spChg chg="add mod">
          <ac:chgData name="崇弘 四條" userId="331cb3cbe4a11f93" providerId="LiveId" clId="{C60CA922-7C65-4661-92D7-D19819398C70}" dt="2025-12-22T02:31:51.605" v="393" actId="14100"/>
          <ac:spMkLst>
            <pc:docMk/>
            <pc:sldMk cId="2927267435" sldId="380"/>
            <ac:spMk id="11" creationId="{DBB4EC0B-F330-DB2D-6DB6-E981D59FB461}"/>
          </ac:spMkLst>
        </pc:spChg>
      </pc:sldChg>
      <pc:sldChg chg="addSp modSp mod modAnim">
        <pc:chgData name="崇弘 四條" userId="331cb3cbe4a11f93" providerId="LiveId" clId="{C60CA922-7C65-4661-92D7-D19819398C70}" dt="2025-12-22T02:25:41.494" v="240" actId="14100"/>
        <pc:sldMkLst>
          <pc:docMk/>
          <pc:sldMk cId="2582069874" sldId="385"/>
        </pc:sldMkLst>
        <pc:spChg chg="add mod">
          <ac:chgData name="崇弘 四條" userId="331cb3cbe4a11f93" providerId="LiveId" clId="{C60CA922-7C65-4661-92D7-D19819398C70}" dt="2025-12-22T02:25:41.494" v="240" actId="14100"/>
          <ac:spMkLst>
            <pc:docMk/>
            <pc:sldMk cId="2582069874" sldId="385"/>
            <ac:spMk id="2" creationId="{A45B09D1-58AD-AD04-559A-886482A95EA3}"/>
          </ac:spMkLst>
        </pc:spChg>
      </pc:sldChg>
      <pc:sldChg chg="addSp modSp mod modAnim">
        <pc:chgData name="崇弘 四條" userId="331cb3cbe4a11f93" providerId="LiveId" clId="{C60CA922-7C65-4661-92D7-D19819398C70}" dt="2025-12-22T02:24:38.270" v="231" actId="1076"/>
        <pc:sldMkLst>
          <pc:docMk/>
          <pc:sldMk cId="4108358942" sldId="393"/>
        </pc:sldMkLst>
        <pc:spChg chg="add mod">
          <ac:chgData name="崇弘 四條" userId="331cb3cbe4a11f93" providerId="LiveId" clId="{C60CA922-7C65-4661-92D7-D19819398C70}" dt="2025-12-22T02:24:35.251" v="229" actId="14100"/>
          <ac:spMkLst>
            <pc:docMk/>
            <pc:sldMk cId="4108358942" sldId="393"/>
            <ac:spMk id="5" creationId="{58A0985B-7E3B-74AC-C8EE-589BCAC2169B}"/>
          </ac:spMkLst>
        </pc:spChg>
        <pc:spChg chg="add mod">
          <ac:chgData name="崇弘 四條" userId="331cb3cbe4a11f93" providerId="LiveId" clId="{C60CA922-7C65-4661-92D7-D19819398C70}" dt="2025-12-22T02:24:38.270" v="231" actId="1076"/>
          <ac:spMkLst>
            <pc:docMk/>
            <pc:sldMk cId="4108358942" sldId="393"/>
            <ac:spMk id="6" creationId="{F966BC7F-D188-0A5C-2BEC-C9A014BE16A6}"/>
          </ac:spMkLst>
        </pc:spChg>
      </pc:sldChg>
      <pc:sldChg chg="addSp modSp mod modAnim">
        <pc:chgData name="崇弘 四條" userId="331cb3cbe4a11f93" providerId="LiveId" clId="{C60CA922-7C65-4661-92D7-D19819398C70}" dt="2025-12-22T02:24:49.340" v="234" actId="14100"/>
        <pc:sldMkLst>
          <pc:docMk/>
          <pc:sldMk cId="3822341264" sldId="394"/>
        </pc:sldMkLst>
        <pc:spChg chg="add mod">
          <ac:chgData name="崇弘 四條" userId="331cb3cbe4a11f93" providerId="LiveId" clId="{C60CA922-7C65-4661-92D7-D19819398C70}" dt="2025-12-22T02:24:49.340" v="234" actId="14100"/>
          <ac:spMkLst>
            <pc:docMk/>
            <pc:sldMk cId="3822341264" sldId="394"/>
            <ac:spMk id="5" creationId="{D75C5083-ACF0-12ED-1812-53DB9CA11B5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6" cy="496967"/>
          </a:xfrm>
          <a:prstGeom prst="rect">
            <a:avLst/>
          </a:prstGeom>
        </p:spPr>
        <p:txBody>
          <a:bodyPr vert="horz" lIns="92236" tIns="46118" rIns="92236" bIns="46118" rtlCol="0"/>
          <a:lstStyle>
            <a:lvl1pPr algn="l">
              <a:defRPr sz="1200"/>
            </a:lvl1pPr>
          </a:lstStyle>
          <a:p>
            <a:endParaRPr kumimoji="1" lang="ja-JP" altLang="en-US" dirty="0">
              <a:ea typeface="游ゴシック" panose="020B0400000000000000" pitchFamily="50" charset="-128"/>
            </a:endParaRPr>
          </a:p>
        </p:txBody>
      </p:sp>
      <p:sp>
        <p:nvSpPr>
          <p:cNvPr id="3" name="日付プレースホルダー 2"/>
          <p:cNvSpPr>
            <a:spLocks noGrp="1"/>
          </p:cNvSpPr>
          <p:nvPr>
            <p:ph type="dt" sz="quarter" idx="1"/>
          </p:nvPr>
        </p:nvSpPr>
        <p:spPr>
          <a:xfrm>
            <a:off x="3855839" y="0"/>
            <a:ext cx="2949786" cy="496967"/>
          </a:xfrm>
          <a:prstGeom prst="rect">
            <a:avLst/>
          </a:prstGeom>
        </p:spPr>
        <p:txBody>
          <a:bodyPr vert="horz" lIns="92236" tIns="46118" rIns="92236" bIns="46118" rtlCol="0"/>
          <a:lstStyle>
            <a:lvl1pPr algn="r">
              <a:defRPr sz="1200"/>
            </a:lvl1pPr>
          </a:lstStyle>
          <a:p>
            <a:fld id="{3F877162-4793-4ED6-88BF-550F46C02BBF}" type="datetimeFigureOut">
              <a:rPr kumimoji="1" lang="ja-JP" altLang="en-US" smtClean="0">
                <a:ea typeface="游ゴシック" panose="020B0400000000000000" pitchFamily="50" charset="-128"/>
              </a:rPr>
              <a:t>2026/3/26</a:t>
            </a:fld>
            <a:endParaRPr kumimoji="1" lang="ja-JP" altLang="en-US" dirty="0">
              <a:ea typeface="游ゴシック" panose="020B0400000000000000" pitchFamily="50" charset="-128"/>
            </a:endParaRPr>
          </a:p>
        </p:txBody>
      </p:sp>
      <p:sp>
        <p:nvSpPr>
          <p:cNvPr id="4" name="フッター プレースホルダー 3"/>
          <p:cNvSpPr>
            <a:spLocks noGrp="1"/>
          </p:cNvSpPr>
          <p:nvPr>
            <p:ph type="ftr" sz="quarter" idx="2"/>
          </p:nvPr>
        </p:nvSpPr>
        <p:spPr>
          <a:xfrm>
            <a:off x="0" y="9440647"/>
            <a:ext cx="2949786" cy="496967"/>
          </a:xfrm>
          <a:prstGeom prst="rect">
            <a:avLst/>
          </a:prstGeom>
        </p:spPr>
        <p:txBody>
          <a:bodyPr vert="horz" lIns="92236" tIns="46118" rIns="92236" bIns="46118" rtlCol="0" anchor="b"/>
          <a:lstStyle>
            <a:lvl1pPr algn="l">
              <a:defRPr sz="1200"/>
            </a:lvl1pPr>
          </a:lstStyle>
          <a:p>
            <a:endParaRPr kumimoji="1" lang="ja-JP" altLang="en-US" dirty="0">
              <a:ea typeface="游ゴシック" panose="020B0400000000000000" pitchFamily="50" charset="-128"/>
            </a:endParaRPr>
          </a:p>
        </p:txBody>
      </p:sp>
      <p:sp>
        <p:nvSpPr>
          <p:cNvPr id="5" name="スライド番号プレースホルダー 4"/>
          <p:cNvSpPr>
            <a:spLocks noGrp="1"/>
          </p:cNvSpPr>
          <p:nvPr>
            <p:ph type="sldNum" sz="quarter" idx="3"/>
          </p:nvPr>
        </p:nvSpPr>
        <p:spPr>
          <a:xfrm>
            <a:off x="3855839" y="9440647"/>
            <a:ext cx="2949786" cy="496967"/>
          </a:xfrm>
          <a:prstGeom prst="rect">
            <a:avLst/>
          </a:prstGeom>
        </p:spPr>
        <p:txBody>
          <a:bodyPr vert="horz" lIns="92236" tIns="46118" rIns="92236" bIns="46118" rtlCol="0" anchor="b"/>
          <a:lstStyle>
            <a:lvl1pPr algn="r">
              <a:defRPr sz="1200"/>
            </a:lvl1pPr>
          </a:lstStyle>
          <a:p>
            <a:fld id="{697BDD6B-F0AB-4075-91EC-E23133E8FBBE}" type="slidenum">
              <a:rPr kumimoji="1" lang="ja-JP" altLang="en-US" smtClean="0">
                <a:ea typeface="游ゴシック" panose="020B0400000000000000" pitchFamily="50" charset="-128"/>
              </a:rPr>
              <a:t>‹#›</a:t>
            </a:fld>
            <a:endParaRPr kumimoji="1" lang="ja-JP" altLang="en-US" dirty="0">
              <a:ea typeface="游ゴシック" panose="020B0400000000000000" pitchFamily="50" charset="-128"/>
            </a:endParaRPr>
          </a:p>
        </p:txBody>
      </p:sp>
    </p:spTree>
    <p:extLst>
      <p:ext uri="{BB962C8B-B14F-4D97-AF65-F5344CB8AC3E}">
        <p14:creationId xmlns:p14="http://schemas.microsoft.com/office/powerpoint/2010/main" val="1087383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9786"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6" tIns="46118" rIns="92236" bIns="46118" numCol="1" anchor="t" anchorCtr="0" compatLnSpc="1">
            <a:prstTxWarp prst="textNoShape">
              <a:avLst/>
            </a:prstTxWarp>
          </a:bodyPr>
          <a:lstStyle>
            <a:lvl1pPr>
              <a:defRPr sz="1200">
                <a:solidFill>
                  <a:schemeClr val="tx1"/>
                </a:solidFill>
                <a:latin typeface="BIZ UDPゴシック" panose="020B0400000000000000" pitchFamily="50" charset="-128"/>
                <a:ea typeface="BIZ UDPゴシック" panose="020B0400000000000000" pitchFamily="50" charset="-128"/>
              </a:defRPr>
            </a:lvl1pPr>
          </a:lstStyle>
          <a:p>
            <a:pPr>
              <a:defRPr/>
            </a:pPr>
            <a:endParaRPr lang="en-US" altLang="ja-JP" dirty="0"/>
          </a:p>
        </p:txBody>
      </p:sp>
      <p:sp>
        <p:nvSpPr>
          <p:cNvPr id="3075" name="Rectangle 3"/>
          <p:cNvSpPr>
            <a:spLocks noGrp="1" noChangeArrowheads="1"/>
          </p:cNvSpPr>
          <p:nvPr>
            <p:ph type="dt" idx="1"/>
          </p:nvPr>
        </p:nvSpPr>
        <p:spPr bwMode="auto">
          <a:xfrm>
            <a:off x="3855839" y="0"/>
            <a:ext cx="2949786"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6" tIns="46118" rIns="92236" bIns="46118" numCol="1" anchor="t" anchorCtr="0" compatLnSpc="1">
            <a:prstTxWarp prst="textNoShape">
              <a:avLst/>
            </a:prstTxWarp>
          </a:bodyPr>
          <a:lstStyle>
            <a:lvl1pPr algn="r">
              <a:defRPr sz="1200">
                <a:solidFill>
                  <a:schemeClr val="tx1"/>
                </a:solidFill>
                <a:latin typeface="BIZ UDPゴシック" panose="020B0400000000000000" pitchFamily="50" charset="-128"/>
                <a:ea typeface="BIZ UDPゴシック" panose="020B0400000000000000" pitchFamily="50" charset="-128"/>
              </a:defRPr>
            </a:lvl1pPr>
          </a:lstStyle>
          <a:p>
            <a:pPr>
              <a:defRPr/>
            </a:pPr>
            <a:endParaRPr lang="en-US" altLang="ja-JP" dirty="0"/>
          </a:p>
        </p:txBody>
      </p:sp>
      <p:sp>
        <p:nvSpPr>
          <p:cNvPr id="25604" name="Rectangle 4"/>
          <p:cNvSpPr>
            <a:spLocks noGrp="1" noRot="1" noChangeAspect="1" noChangeArrowheads="1" noTextEdit="1"/>
          </p:cNvSpPr>
          <p:nvPr>
            <p:ph type="sldImg" idx="2"/>
          </p:nvPr>
        </p:nvSpPr>
        <p:spPr bwMode="auto">
          <a:xfrm>
            <a:off x="90488" y="744538"/>
            <a:ext cx="6626225" cy="3727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8" name="Rectangle 6"/>
          <p:cNvSpPr>
            <a:spLocks noGrp="1" noChangeArrowheads="1"/>
          </p:cNvSpPr>
          <p:nvPr>
            <p:ph type="ftr" sz="quarter" idx="4"/>
          </p:nvPr>
        </p:nvSpPr>
        <p:spPr bwMode="auto">
          <a:xfrm>
            <a:off x="0" y="9440647"/>
            <a:ext cx="2949786"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6" tIns="46118" rIns="92236" bIns="46118" numCol="1" anchor="b" anchorCtr="0" compatLnSpc="1">
            <a:prstTxWarp prst="textNoShape">
              <a:avLst/>
            </a:prstTxWarp>
          </a:bodyPr>
          <a:lstStyle>
            <a:lvl1pPr>
              <a:defRPr sz="1200">
                <a:solidFill>
                  <a:schemeClr val="tx1"/>
                </a:solidFill>
                <a:latin typeface="BIZ UDPゴシック" panose="020B0400000000000000" pitchFamily="50" charset="-128"/>
                <a:ea typeface="BIZ UDPゴシック" panose="020B0400000000000000" pitchFamily="50" charset="-128"/>
              </a:defRPr>
            </a:lvl1pPr>
          </a:lstStyle>
          <a:p>
            <a:pPr>
              <a:defRPr/>
            </a:pPr>
            <a:endParaRPr lang="en-US" altLang="ja-JP" dirty="0"/>
          </a:p>
        </p:txBody>
      </p:sp>
      <p:sp>
        <p:nvSpPr>
          <p:cNvPr id="3079" name="Rectangle 7"/>
          <p:cNvSpPr>
            <a:spLocks noGrp="1" noChangeArrowheads="1"/>
          </p:cNvSpPr>
          <p:nvPr>
            <p:ph type="sldNum" sz="quarter" idx="5"/>
          </p:nvPr>
        </p:nvSpPr>
        <p:spPr bwMode="auto">
          <a:xfrm>
            <a:off x="3855839" y="9440647"/>
            <a:ext cx="2949786"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6" tIns="46118" rIns="92236" bIns="46118" numCol="1" anchor="b" anchorCtr="0" compatLnSpc="1">
            <a:prstTxWarp prst="textNoShape">
              <a:avLst/>
            </a:prstTxWarp>
          </a:bodyPr>
          <a:lstStyle>
            <a:lvl1pPr algn="r">
              <a:defRPr sz="1200">
                <a:solidFill>
                  <a:schemeClr val="tx1"/>
                </a:solidFill>
                <a:latin typeface="BIZ UDPゴシック" panose="020B0400000000000000" pitchFamily="50" charset="-128"/>
                <a:ea typeface="BIZ UDPゴシック" panose="020B0400000000000000" pitchFamily="50" charset="-128"/>
              </a:defRPr>
            </a:lvl1pPr>
          </a:lstStyle>
          <a:p>
            <a:pPr>
              <a:defRPr/>
            </a:pPr>
            <a:fld id="{2F536DE0-2A43-406F-AC4C-6973E5F9D4D1}" type="slidenum">
              <a:rPr lang="en-US" altLang="ja-JP" smtClean="0"/>
              <a:pPr>
                <a:defRPr/>
              </a:pPr>
              <a:t>‹#›</a:t>
            </a:fld>
            <a:endParaRPr lang="en-US" altLang="ja-JP" dirty="0"/>
          </a:p>
        </p:txBody>
      </p:sp>
      <p:sp>
        <p:nvSpPr>
          <p:cNvPr id="2" name="Rectangle 5">
            <a:extLst>
              <a:ext uri="{FF2B5EF4-FFF2-40B4-BE49-F238E27FC236}">
                <a16:creationId xmlns:a16="http://schemas.microsoft.com/office/drawing/2014/main" id="{B3A6A7F0-06DC-8E4C-6C2B-26880E993F1D}"/>
              </a:ext>
            </a:extLst>
          </p:cNvPr>
          <p:cNvSpPr>
            <a:spLocks noGrp="1" noChangeArrowheads="1"/>
          </p:cNvSpPr>
          <p:nvPr>
            <p:ph type="body" sz="quarter" idx="3"/>
          </p:nvPr>
        </p:nvSpPr>
        <p:spPr bwMode="auto">
          <a:xfrm>
            <a:off x="680721" y="4721187"/>
            <a:ext cx="5445760" cy="447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36" tIns="46118" rIns="92236" bIns="46118"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Tree>
    <p:extLst>
      <p:ext uri="{BB962C8B-B14F-4D97-AF65-F5344CB8AC3E}">
        <p14:creationId xmlns:p14="http://schemas.microsoft.com/office/powerpoint/2010/main" val="557108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rtl="0" eaLnBrk="0" fontAlgn="base" hangingPunct="0">
      <a:spcBef>
        <a:spcPct val="30000"/>
      </a:spcBef>
      <a:spcAft>
        <a:spcPct val="0"/>
      </a:spcAft>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rtl="0" eaLnBrk="0" fontAlgn="base" hangingPunct="0">
      <a:spcBef>
        <a:spcPct val="30000"/>
      </a:spcBef>
      <a:spcAft>
        <a:spcPct val="0"/>
      </a:spcAft>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rtl="0" eaLnBrk="0" fontAlgn="base" hangingPunct="0">
      <a:spcBef>
        <a:spcPct val="30000"/>
      </a:spcBef>
      <a:spcAft>
        <a:spcPct val="0"/>
      </a:spcAft>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rtl="0" eaLnBrk="0" fontAlgn="base" hangingPunct="0">
      <a:spcBef>
        <a:spcPct val="30000"/>
      </a:spcBef>
      <a:spcAft>
        <a:spcPct val="0"/>
      </a:spcAft>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1</a:t>
            </a:fld>
            <a:endParaRPr lang="en-US" altLang="ja-JP" dirty="0"/>
          </a:p>
        </p:txBody>
      </p:sp>
    </p:spTree>
    <p:extLst>
      <p:ext uri="{BB962C8B-B14F-4D97-AF65-F5344CB8AC3E}">
        <p14:creationId xmlns:p14="http://schemas.microsoft.com/office/powerpoint/2010/main" val="2539061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r>
              <a:rPr kumimoji="1" lang="en-US" altLang="ja-JP" dirty="0"/>
              <a:t>【</a:t>
            </a:r>
            <a:r>
              <a:rPr kumimoji="1" lang="ja-JP" altLang="en-US" dirty="0"/>
              <a:t>補足</a:t>
            </a:r>
            <a:r>
              <a:rPr kumimoji="1" lang="en-US" altLang="ja-JP" dirty="0"/>
              <a:t>】</a:t>
            </a:r>
            <a:r>
              <a:rPr kumimoji="1" lang="ja-JP" altLang="en-US" dirty="0"/>
              <a:t>大森公式の係数</a:t>
            </a:r>
            <a:r>
              <a:rPr kumimoji="1" lang="en-US" altLang="ja-JP" dirty="0"/>
              <a:t>k</a:t>
            </a:r>
            <a:r>
              <a:rPr kumimoji="1" lang="ja-JP" altLang="en-US" dirty="0"/>
              <a:t>は、</a:t>
            </a:r>
            <a:r>
              <a:rPr kumimoji="1" lang="en-US" altLang="ja-JP" dirty="0"/>
              <a:t>P</a:t>
            </a:r>
            <a:r>
              <a:rPr kumimoji="1" lang="ja-JP" altLang="en-US" dirty="0"/>
              <a:t>波の速度</a:t>
            </a:r>
            <a:r>
              <a:rPr kumimoji="1" lang="en-US" altLang="ja-JP" dirty="0" err="1"/>
              <a:t>Vp</a:t>
            </a:r>
            <a:r>
              <a:rPr kumimoji="1" lang="ja-JP" altLang="en-US" dirty="0"/>
              <a:t>と</a:t>
            </a:r>
            <a:r>
              <a:rPr kumimoji="1" lang="en-US" altLang="ja-JP" dirty="0"/>
              <a:t>S</a:t>
            </a:r>
            <a:r>
              <a:rPr kumimoji="1" lang="ja-JP" altLang="en-US" dirty="0"/>
              <a:t>波の速度</a:t>
            </a:r>
            <a:r>
              <a:rPr kumimoji="1" lang="en-US" altLang="ja-JP" dirty="0"/>
              <a:t>Vs</a:t>
            </a:r>
            <a:r>
              <a:rPr kumimoji="1" lang="ja-JP" altLang="en-US" dirty="0"/>
              <a:t>を用いて、次のように表すことができる。</a:t>
            </a:r>
            <a:endParaRPr kumimoji="1" lang="en-US" altLang="ja-JP" dirty="0"/>
          </a:p>
          <a:p>
            <a:r>
              <a:rPr kumimoji="1" lang="en-US" altLang="ja-JP" dirty="0" err="1"/>
              <a:t>Vp</a:t>
            </a:r>
            <a:r>
              <a:rPr kumimoji="1" lang="ja-JP" altLang="en-US" dirty="0"/>
              <a:t>・</a:t>
            </a:r>
            <a:r>
              <a:rPr kumimoji="1" lang="en-US" altLang="ja-JP" dirty="0"/>
              <a:t>Vs/(</a:t>
            </a:r>
            <a:r>
              <a:rPr kumimoji="1" lang="en-US" altLang="ja-JP" dirty="0" err="1"/>
              <a:t>Vp</a:t>
            </a:r>
            <a:r>
              <a:rPr kumimoji="1" lang="en-US" altLang="ja-JP" dirty="0"/>
              <a:t>-Vs)</a:t>
            </a:r>
          </a:p>
          <a:p>
            <a:r>
              <a:rPr kumimoji="1" lang="en-US" altLang="ja-JP" dirty="0"/>
              <a:t>【</a:t>
            </a:r>
            <a:r>
              <a:rPr kumimoji="1" lang="ja-JP" altLang="en-US" dirty="0"/>
              <a:t>指導</a:t>
            </a:r>
            <a:r>
              <a:rPr kumimoji="1" lang="en-US" altLang="ja-JP" dirty="0"/>
              <a:t>】k</a:t>
            </a:r>
            <a:r>
              <a:rPr kumimoji="1" lang="ja-JP" altLang="en-US" dirty="0"/>
              <a:t>は地域によって変わることもあるがおよそ一定である。大森公式は、初期微動継続時間を測れば、震源までの距離という地中の直接観測できない点までの距離がわかる点が画期的であり、そのことを強調したい。</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11</a:t>
            </a:fld>
            <a:endParaRPr lang="en-US" altLang="ja-JP" dirty="0"/>
          </a:p>
        </p:txBody>
      </p:sp>
    </p:spTree>
    <p:extLst>
      <p:ext uri="{BB962C8B-B14F-4D97-AF65-F5344CB8AC3E}">
        <p14:creationId xmlns:p14="http://schemas.microsoft.com/office/powerpoint/2010/main" val="3886267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12</a:t>
            </a:fld>
            <a:endParaRPr lang="en-US" altLang="ja-JP" dirty="0"/>
          </a:p>
        </p:txBody>
      </p:sp>
    </p:spTree>
    <p:extLst>
      <p:ext uri="{BB962C8B-B14F-4D97-AF65-F5344CB8AC3E}">
        <p14:creationId xmlns:p14="http://schemas.microsoft.com/office/powerpoint/2010/main" val="3336750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14</a:t>
            </a:fld>
            <a:endParaRPr lang="en-US" altLang="ja-JP" dirty="0"/>
          </a:p>
        </p:txBody>
      </p:sp>
    </p:spTree>
    <p:extLst>
      <p:ext uri="{BB962C8B-B14F-4D97-AF65-F5344CB8AC3E}">
        <p14:creationId xmlns:p14="http://schemas.microsoft.com/office/powerpoint/2010/main" val="63991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15</a:t>
            </a:fld>
            <a:endParaRPr lang="en-US" altLang="ja-JP" dirty="0"/>
          </a:p>
        </p:txBody>
      </p:sp>
    </p:spTree>
    <p:extLst>
      <p:ext uri="{BB962C8B-B14F-4D97-AF65-F5344CB8AC3E}">
        <p14:creationId xmlns:p14="http://schemas.microsoft.com/office/powerpoint/2010/main" val="4165736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16</a:t>
            </a:fld>
            <a:endParaRPr lang="en-US" altLang="ja-JP" dirty="0"/>
          </a:p>
        </p:txBody>
      </p:sp>
    </p:spTree>
    <p:extLst>
      <p:ext uri="{BB962C8B-B14F-4D97-AF65-F5344CB8AC3E}">
        <p14:creationId xmlns:p14="http://schemas.microsoft.com/office/powerpoint/2010/main" val="56869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r>
              <a:rPr kumimoji="1" lang="en-US" altLang="ja-JP" dirty="0"/>
              <a:t>【D</a:t>
            </a:r>
            <a:r>
              <a:rPr kumimoji="1" lang="ja-JP" altLang="en-US" dirty="0"/>
              <a:t>マイスター</a:t>
            </a:r>
            <a:r>
              <a:rPr kumimoji="1" lang="en-US" altLang="ja-JP" dirty="0"/>
              <a:t>】Let’s start!</a:t>
            </a:r>
            <a:r>
              <a:rPr kumimoji="1" lang="ja-JP" altLang="en-US" dirty="0"/>
              <a:t>ワークシート</a:t>
            </a:r>
            <a:endParaRPr kumimoji="1" lang="en-US" altLang="ja-JP" dirty="0"/>
          </a:p>
          <a:p>
            <a:r>
              <a:rPr kumimoji="1" lang="en-US" altLang="ja-JP" dirty="0"/>
              <a:t>【</a:t>
            </a:r>
            <a:r>
              <a:rPr kumimoji="1" lang="ja-JP" altLang="en-US" dirty="0"/>
              <a:t>補足</a:t>
            </a:r>
            <a:r>
              <a:rPr kumimoji="1" lang="en-US" altLang="ja-JP" dirty="0"/>
              <a:t>】2016</a:t>
            </a:r>
            <a:r>
              <a:rPr kumimoji="1" lang="ja-JP" altLang="en-US" dirty="0"/>
              <a:t>年の熊本地震の際にテレビで流れた画面である。</a:t>
            </a:r>
            <a:endParaRPr kumimoji="1" lang="en-US" altLang="ja-JP" dirty="0"/>
          </a:p>
          <a:p>
            <a:r>
              <a:rPr kumimoji="1" lang="ja-JP" altLang="en-US" dirty="0"/>
              <a:t>震度７を中心に、震源から距離が離れるほど震度が弱くなっており、およそ同心円状になっていることがわかる。</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2</a:t>
            </a:fld>
            <a:endParaRPr lang="en-US" altLang="ja-JP" dirty="0"/>
          </a:p>
        </p:txBody>
      </p:sp>
    </p:spTree>
    <p:extLst>
      <p:ext uri="{BB962C8B-B14F-4D97-AF65-F5344CB8AC3E}">
        <p14:creationId xmlns:p14="http://schemas.microsoft.com/office/powerpoint/2010/main" val="143139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r>
              <a:rPr kumimoji="1" lang="en-US" altLang="ja-JP" dirty="0"/>
              <a:t>【</a:t>
            </a:r>
            <a:r>
              <a:rPr kumimoji="1" lang="ja-JP" altLang="en-US" dirty="0"/>
              <a:t>解答例</a:t>
            </a:r>
            <a:r>
              <a:rPr kumimoji="1" lang="en-US" altLang="ja-JP" dirty="0"/>
              <a:t>】</a:t>
            </a:r>
          </a:p>
          <a:p>
            <a:r>
              <a:rPr kumimoji="1" lang="ja-JP" altLang="en-US" dirty="0"/>
              <a:t>プレートどうしにはたらく力が地下の岩盤に加わり、徐々にプレート境界付近にひずみが蓄積する。それが限界に達すると、岩盤の破壊が始まり、両側の岩盤が急激にずれる。この断層運動による振動が周囲に伝わっていくのが地震である。大きな地震では破壊される岩盤の範囲が広くなり、地震波が発生する時間が長くなるので、揺れが長く続く。</a:t>
            </a:r>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3</a:t>
            </a:fld>
            <a:endParaRPr lang="en-US" altLang="ja-JP" dirty="0"/>
          </a:p>
        </p:txBody>
      </p:sp>
    </p:spTree>
    <p:extLst>
      <p:ext uri="{BB962C8B-B14F-4D97-AF65-F5344CB8AC3E}">
        <p14:creationId xmlns:p14="http://schemas.microsoft.com/office/powerpoint/2010/main" val="293811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4</a:t>
            </a:fld>
            <a:endParaRPr lang="en-US" altLang="ja-JP" dirty="0"/>
          </a:p>
        </p:txBody>
      </p:sp>
    </p:spTree>
    <p:extLst>
      <p:ext uri="{BB962C8B-B14F-4D97-AF65-F5344CB8AC3E}">
        <p14:creationId xmlns:p14="http://schemas.microsoft.com/office/powerpoint/2010/main" val="375481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a:t>
            </a:r>
            <a:r>
              <a:rPr kumimoji="1" lang="ja-JP" altLang="en-US" dirty="0"/>
              <a:t>指導</a:t>
            </a:r>
            <a:r>
              <a:rPr kumimoji="1" lang="en-US" altLang="ja-JP" dirty="0"/>
              <a:t>】</a:t>
            </a:r>
            <a:r>
              <a:rPr kumimoji="1" lang="ja-JP" altLang="en-US" dirty="0"/>
              <a:t>横ずれ断層は、どちらかの岩盤に自分がのっているとして、相手側の岩盤がどちら向きにうごくか？という点から区別するとよい。</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教室では先生と生徒が対面していることが</a:t>
            </a:r>
            <a:r>
              <a:rPr kumimoji="1" lang="ja-JP" altLang="en-US"/>
              <a:t>多い。教壇が</a:t>
            </a:r>
            <a:r>
              <a:rPr kumimoji="1" lang="ja-JP" altLang="en-US" dirty="0"/>
              <a:t>動いたとして先生が右側や左側に移動して、右横ずれ断層、左横ずれ断層などと説明するとよい。</a:t>
            </a:r>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5</a:t>
            </a:fld>
            <a:endParaRPr lang="en-US" altLang="ja-JP" dirty="0"/>
          </a:p>
        </p:txBody>
      </p:sp>
    </p:spTree>
    <p:extLst>
      <p:ext uri="{BB962C8B-B14F-4D97-AF65-F5344CB8AC3E}">
        <p14:creationId xmlns:p14="http://schemas.microsoft.com/office/powerpoint/2010/main" val="264141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r>
              <a:rPr kumimoji="1" lang="en-US" altLang="ja-JP" dirty="0"/>
              <a:t>【</a:t>
            </a:r>
            <a:r>
              <a:rPr kumimoji="1" lang="ja-JP" altLang="en-US" dirty="0"/>
              <a:t>補足</a:t>
            </a:r>
            <a:r>
              <a:rPr kumimoji="1" lang="en-US" altLang="ja-JP" dirty="0"/>
              <a:t>】</a:t>
            </a:r>
            <a:r>
              <a:rPr kumimoji="1" lang="ja-JP" altLang="en-US" dirty="0"/>
              <a:t>震源は点であるが、震源域という一定の面でずれが生じることに着目したい。震源域内の各点が単発的に地震波を起こすが、震源域内の無数の点が地震波を起こすため、単発の揺れではなく長く揺れが続くことになる。</a:t>
            </a:r>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7</a:t>
            </a:fld>
            <a:endParaRPr lang="en-US" altLang="ja-JP" dirty="0"/>
          </a:p>
        </p:txBody>
      </p:sp>
    </p:spTree>
    <p:extLst>
      <p:ext uri="{BB962C8B-B14F-4D97-AF65-F5344CB8AC3E}">
        <p14:creationId xmlns:p14="http://schemas.microsoft.com/office/powerpoint/2010/main" val="3322622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r>
              <a:rPr kumimoji="1" lang="en-US" altLang="ja-JP" dirty="0"/>
              <a:t>【</a:t>
            </a:r>
            <a:r>
              <a:rPr kumimoji="1" lang="ja-JP" altLang="en-US" dirty="0"/>
              <a:t>補足</a:t>
            </a:r>
            <a:r>
              <a:rPr kumimoji="1" lang="en-US" altLang="ja-JP" dirty="0"/>
              <a:t>】</a:t>
            </a:r>
            <a:r>
              <a:rPr kumimoji="1" lang="ja-JP" altLang="en-US" dirty="0"/>
              <a:t>マグニチュードが１大きくなると</a:t>
            </a:r>
            <a:r>
              <a:rPr kumimoji="1" lang="en-US" altLang="ja-JP" dirty="0"/>
              <a:t>32</a:t>
            </a:r>
            <a:r>
              <a:rPr kumimoji="1" lang="ja-JP" altLang="en-US" dirty="0"/>
              <a:t>倍というのは、√</a:t>
            </a:r>
            <a:r>
              <a:rPr kumimoji="1" lang="en-US" altLang="ja-JP" dirty="0"/>
              <a:t>1000</a:t>
            </a:r>
            <a:r>
              <a:rPr kumimoji="1" lang="ja-JP" altLang="en-US" dirty="0"/>
              <a:t>＝</a:t>
            </a:r>
            <a:r>
              <a:rPr kumimoji="1" lang="en-US" altLang="ja-JP" dirty="0"/>
              <a:t>31.62…</a:t>
            </a:r>
            <a:r>
              <a:rPr kumimoji="1" lang="ja-JP" altLang="en-US" dirty="0"/>
              <a:t>≒</a:t>
            </a:r>
            <a:r>
              <a:rPr kumimoji="1" lang="en-US" altLang="ja-JP" dirty="0"/>
              <a:t>32</a:t>
            </a:r>
            <a:r>
              <a:rPr kumimoji="1" lang="ja-JP" altLang="en-US" dirty="0"/>
              <a:t>（倍）である。</a:t>
            </a:r>
            <a:endParaRPr kumimoji="1" lang="en-US" altLang="ja-JP" dirty="0"/>
          </a:p>
          <a:p>
            <a:r>
              <a:rPr kumimoji="1" lang="en-US" altLang="ja-JP" dirty="0"/>
              <a:t>【</a:t>
            </a:r>
            <a:r>
              <a:rPr kumimoji="1" lang="ja-JP" altLang="en-US" dirty="0"/>
              <a:t>補足</a:t>
            </a:r>
            <a:r>
              <a:rPr kumimoji="1" lang="en-US" altLang="ja-JP" dirty="0"/>
              <a:t>】</a:t>
            </a:r>
            <a:r>
              <a:rPr kumimoji="1" lang="ja-JP" altLang="en-US" dirty="0"/>
              <a:t>日本及びその周辺の地震の</a:t>
            </a:r>
            <a:r>
              <a:rPr kumimoji="1" lang="en-US" altLang="ja-JP" dirty="0"/>
              <a:t>1</a:t>
            </a:r>
            <a:r>
              <a:rPr kumimoji="1" lang="ja-JP" altLang="en-US" dirty="0"/>
              <a:t>年間の平均（</a:t>
            </a:r>
            <a:r>
              <a:rPr kumimoji="1" lang="en-US" altLang="ja-JP" dirty="0"/>
              <a:t>2014</a:t>
            </a:r>
            <a:r>
              <a:rPr kumimoji="1" lang="ja-JP" altLang="en-US" dirty="0"/>
              <a:t>年～</a:t>
            </a:r>
            <a:r>
              <a:rPr kumimoji="1" lang="en-US" altLang="ja-JP" dirty="0"/>
              <a:t>2023</a:t>
            </a:r>
            <a:r>
              <a:rPr kumimoji="1" lang="ja-JP" altLang="en-US" dirty="0"/>
              <a:t>年の気象庁のデータより）</a:t>
            </a:r>
            <a:endParaRPr kumimoji="1" lang="en-US" altLang="ja-JP" dirty="0"/>
          </a:p>
          <a:p>
            <a:r>
              <a:rPr kumimoji="1" lang="en-US" altLang="ja-JP" dirty="0"/>
              <a:t>M8.0</a:t>
            </a:r>
            <a:r>
              <a:rPr kumimoji="1" lang="ja-JP" altLang="en-US" dirty="0"/>
              <a:t>以上　</a:t>
            </a:r>
            <a:r>
              <a:rPr kumimoji="1" lang="en-US" altLang="ja-JP" dirty="0"/>
              <a:t>0.1</a:t>
            </a:r>
            <a:r>
              <a:rPr kumimoji="1" lang="ja-JP" altLang="en-US" dirty="0"/>
              <a:t>回（</a:t>
            </a:r>
            <a:r>
              <a:rPr kumimoji="1" lang="en-US" altLang="ja-JP" dirty="0"/>
              <a:t>10</a:t>
            </a:r>
            <a:r>
              <a:rPr kumimoji="1" lang="ja-JP" altLang="en-US" dirty="0"/>
              <a:t>年に一度）</a:t>
            </a:r>
            <a:endParaRPr kumimoji="1" lang="en-US" altLang="ja-JP" dirty="0"/>
          </a:p>
          <a:p>
            <a:r>
              <a:rPr kumimoji="1" lang="en-US" altLang="ja-JP" dirty="0"/>
              <a:t>M7.0-7.9</a:t>
            </a:r>
            <a:r>
              <a:rPr kumimoji="1" lang="ja-JP" altLang="en-US" dirty="0"/>
              <a:t>　</a:t>
            </a:r>
            <a:r>
              <a:rPr kumimoji="1" lang="en-US" altLang="ja-JP" dirty="0"/>
              <a:t>1</a:t>
            </a:r>
          </a:p>
          <a:p>
            <a:r>
              <a:rPr kumimoji="1" lang="en-US" altLang="ja-JP" dirty="0"/>
              <a:t>M6.0-6.9</a:t>
            </a:r>
            <a:r>
              <a:rPr kumimoji="1" lang="ja-JP" altLang="en-US" dirty="0"/>
              <a:t>　</a:t>
            </a:r>
            <a:r>
              <a:rPr kumimoji="1" lang="en-US" altLang="ja-JP" dirty="0"/>
              <a:t>17</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M5.0-5.9</a:t>
            </a:r>
            <a:r>
              <a:rPr kumimoji="1" lang="ja-JP" altLang="en-US" dirty="0"/>
              <a:t>　</a:t>
            </a:r>
            <a:r>
              <a:rPr kumimoji="1" lang="en-US" altLang="ja-JP" dirty="0"/>
              <a:t>134</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M4.0-4.9</a:t>
            </a:r>
            <a:r>
              <a:rPr kumimoji="1" lang="ja-JP" altLang="en-US" dirty="0"/>
              <a:t>　</a:t>
            </a:r>
            <a:r>
              <a:rPr kumimoji="1" lang="en-US" altLang="ja-JP" dirty="0"/>
              <a:t>1000</a:t>
            </a:r>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8</a:t>
            </a:fld>
            <a:endParaRPr lang="en-US" altLang="ja-JP" dirty="0"/>
          </a:p>
        </p:txBody>
      </p:sp>
    </p:spTree>
    <p:extLst>
      <p:ext uri="{BB962C8B-B14F-4D97-AF65-F5344CB8AC3E}">
        <p14:creationId xmlns:p14="http://schemas.microsoft.com/office/powerpoint/2010/main" val="160243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1" y="4721187"/>
            <a:ext cx="5445760" cy="4472702"/>
          </a:xfrm>
          <a:prstGeom prst="rect">
            <a:avLst/>
          </a:prstGeom>
        </p:spPr>
        <p:txBody>
          <a:bodyPr/>
          <a:lstStyle/>
          <a:p>
            <a:r>
              <a:rPr kumimoji="1" lang="en-US" altLang="ja-JP" dirty="0"/>
              <a:t>【</a:t>
            </a:r>
            <a:r>
              <a:rPr kumimoji="1" lang="ja-JP" altLang="en-US" dirty="0"/>
              <a:t>関連</a:t>
            </a:r>
            <a:r>
              <a:rPr kumimoji="1" lang="en-US" altLang="ja-JP" dirty="0"/>
              <a:t>】</a:t>
            </a:r>
            <a:r>
              <a:rPr kumimoji="1" lang="ja-JP" altLang="en-US" dirty="0"/>
              <a:t>気象庁　</a:t>
            </a:r>
            <a:r>
              <a:rPr kumimoji="1" lang="zh-TW" altLang="en-US" dirty="0"/>
              <a:t>強震波形（平成</a:t>
            </a:r>
            <a:r>
              <a:rPr kumimoji="1" lang="en-US" altLang="zh-TW" dirty="0"/>
              <a:t>7</a:t>
            </a:r>
            <a:r>
              <a:rPr kumimoji="1" lang="zh-TW" altLang="en-US" dirty="0"/>
              <a:t>年</a:t>
            </a:r>
            <a:r>
              <a:rPr kumimoji="1" lang="en-US" altLang="zh-TW" dirty="0"/>
              <a:t>(1995</a:t>
            </a:r>
            <a:r>
              <a:rPr kumimoji="1" lang="zh-TW" altLang="en-US" dirty="0"/>
              <a:t>年</a:t>
            </a:r>
            <a:r>
              <a:rPr kumimoji="1" lang="en-US" altLang="zh-TW" dirty="0"/>
              <a:t>)</a:t>
            </a:r>
            <a:r>
              <a:rPr kumimoji="1" lang="zh-TW" altLang="en-US" dirty="0"/>
              <a:t>兵庫県南部地震）</a:t>
            </a:r>
            <a:r>
              <a:rPr kumimoji="1" lang="ja-JP" altLang="en-US" dirty="0"/>
              <a:t>　</a:t>
            </a:r>
            <a:endParaRPr kumimoji="1" lang="en-US" altLang="ja-JP" dirty="0"/>
          </a:p>
          <a:p>
            <a:r>
              <a:rPr kumimoji="1" lang="en-US" altLang="ja-JP" dirty="0"/>
              <a:t>https://www.data.jma.go.jp/eqev/data/kyoshin/jishin/hyogo_nanbu/index.html</a:t>
            </a:r>
          </a:p>
          <a:p>
            <a:r>
              <a:rPr kumimoji="1" lang="en-US" altLang="ja-JP" dirty="0"/>
              <a:t>【</a:t>
            </a:r>
            <a:r>
              <a:rPr kumimoji="1" lang="ja-JP" altLang="en-US" dirty="0"/>
              <a:t>補足</a:t>
            </a:r>
            <a:r>
              <a:rPr kumimoji="1" lang="en-US" altLang="ja-JP" dirty="0"/>
              <a:t>】</a:t>
            </a:r>
            <a:r>
              <a:rPr kumimoji="1" lang="ja-JP" altLang="en-US" dirty="0"/>
              <a:t>このグラフは、縦軸が震源からの距離になっているが、赤で書かれたグラフは、地震計の振幅のようすを表しており、震源からの距離を表しているわけではない点に注意が必要である。正確には、赤で書かれたグラフは</a:t>
            </a:r>
            <a:r>
              <a:rPr kumimoji="1" lang="en-US" altLang="ja-JP" dirty="0"/>
              <a:t>z</a:t>
            </a:r>
            <a:r>
              <a:rPr kumimoji="1" lang="ja-JP" altLang="en-US" dirty="0"/>
              <a:t>軸方向のグラフとしてかくべきものである。</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9</a:t>
            </a:fld>
            <a:endParaRPr lang="en-US" altLang="ja-JP" dirty="0"/>
          </a:p>
        </p:txBody>
      </p:sp>
    </p:spTree>
    <p:extLst>
      <p:ext uri="{BB962C8B-B14F-4D97-AF65-F5344CB8AC3E}">
        <p14:creationId xmlns:p14="http://schemas.microsoft.com/office/powerpoint/2010/main" val="81287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F536DE0-2A43-406F-AC4C-6973E5F9D4D1}" type="slidenum">
              <a:rPr lang="en-US" altLang="ja-JP" smtClean="0"/>
              <a:pPr>
                <a:defRPr/>
              </a:pPr>
              <a:t>10</a:t>
            </a:fld>
            <a:endParaRPr lang="en-US" altLang="ja-JP" dirty="0"/>
          </a:p>
        </p:txBody>
      </p:sp>
    </p:spTree>
    <p:extLst>
      <p:ext uri="{BB962C8B-B14F-4D97-AF65-F5344CB8AC3E}">
        <p14:creationId xmlns:p14="http://schemas.microsoft.com/office/powerpoint/2010/main" val="425560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スライドトップ">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82509CF-AF3E-3D27-D530-FE5B793E32E8}"/>
              </a:ext>
            </a:extLst>
          </p:cNvPr>
          <p:cNvSpPr>
            <a:spLocks noGrp="1"/>
          </p:cNvSpPr>
          <p:nvPr>
            <p:ph idx="1"/>
          </p:nvPr>
        </p:nvSpPr>
        <p:spPr>
          <a:xfrm>
            <a:off x="838200" y="1292400"/>
            <a:ext cx="10515600" cy="3528392"/>
          </a:xfrm>
        </p:spPr>
        <p:txBody>
          <a:bodyPr/>
          <a:lstStyle>
            <a:lvl1pPr marL="0" indent="0" algn="ctr">
              <a:lnSpc>
                <a:spcPct val="150000"/>
              </a:lnSpc>
              <a:spcBef>
                <a:spcPts val="0"/>
              </a:spcBef>
              <a:buFontTx/>
              <a:buNone/>
              <a:defRPr sz="2800">
                <a:solidFill>
                  <a:schemeClr val="tx1">
                    <a:lumMod val="75000"/>
                    <a:lumOff val="25000"/>
                  </a:schemeClr>
                </a:solidFill>
                <a:latin typeface="BIZ UDPゴシック" panose="020B0400000000000000" pitchFamily="50" charset="-128"/>
                <a:ea typeface="BIZ UDPゴシック" panose="020B0400000000000000" pitchFamily="50" charset="-128"/>
              </a:defRPr>
            </a:lvl1pPr>
            <a:lvl2pPr marL="457200" indent="0">
              <a:lnSpc>
                <a:spcPct val="120000"/>
              </a:lnSpc>
              <a:spcBef>
                <a:spcPts val="0"/>
              </a:spcBef>
              <a:buFontTx/>
              <a:buNone/>
              <a:defRPr sz="2800">
                <a:solidFill>
                  <a:schemeClr val="tx1"/>
                </a:solidFill>
                <a:latin typeface="BIZ UDPゴシック" panose="020B0400000000000000" pitchFamily="50" charset="-128"/>
                <a:ea typeface="BIZ UDPゴシック" panose="020B0400000000000000" pitchFamily="50" charset="-128"/>
              </a:defRPr>
            </a:lvl2pPr>
            <a:lvl3pPr marL="914400" indent="0" algn="ctr">
              <a:lnSpc>
                <a:spcPct val="150000"/>
              </a:lnSpc>
              <a:spcBef>
                <a:spcPts val="0"/>
              </a:spcBef>
              <a:buFontTx/>
              <a:buNone/>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3pPr>
            <a:lvl4pPr marL="1371600" indent="0" algn="ctr">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4pPr>
            <a:lvl5pPr marL="1828800" indent="0" algn="ctr">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2"/>
            <a:r>
              <a:rPr kumimoji="1" lang="ja-JP" altLang="en-US" dirty="0"/>
              <a:t>第 </a:t>
            </a:r>
            <a:r>
              <a:rPr kumimoji="1" lang="en-US" altLang="ja-JP" dirty="0"/>
              <a:t>2 </a:t>
            </a:r>
            <a:r>
              <a:rPr kumimoji="1" lang="ja-JP" altLang="en-US" dirty="0"/>
              <a:t>レベル</a:t>
            </a:r>
          </a:p>
          <a:p>
            <a:pPr lvl="3"/>
            <a:r>
              <a:rPr kumimoji="1" lang="ja-JP" altLang="en-US" dirty="0"/>
              <a:t>第 </a:t>
            </a:r>
            <a:r>
              <a:rPr kumimoji="1" lang="en-US" altLang="ja-JP" dirty="0"/>
              <a:t>3 </a:t>
            </a:r>
            <a:r>
              <a:rPr kumimoji="1" lang="ja-JP" altLang="en-US" dirty="0"/>
              <a:t>レベル</a:t>
            </a:r>
          </a:p>
          <a:p>
            <a:pPr lvl="4"/>
            <a:r>
              <a:rPr kumimoji="1" lang="ja-JP" altLang="en-US" dirty="0"/>
              <a:t>第 </a:t>
            </a:r>
            <a:r>
              <a:rPr kumimoji="1" lang="en-US" altLang="ja-JP" dirty="0"/>
              <a:t>4 </a:t>
            </a:r>
            <a:r>
              <a:rPr kumimoji="1" lang="ja-JP" altLang="en-US" dirty="0"/>
              <a:t>レベル</a:t>
            </a:r>
          </a:p>
        </p:txBody>
      </p:sp>
      <p:sp>
        <p:nvSpPr>
          <p:cNvPr id="2" name="正方形/長方形 1">
            <a:extLst>
              <a:ext uri="{FF2B5EF4-FFF2-40B4-BE49-F238E27FC236}">
                <a16:creationId xmlns:a16="http://schemas.microsoft.com/office/drawing/2014/main" id="{D135A60D-B84E-7ECD-69C1-921DC3AD4D9D}"/>
              </a:ext>
            </a:extLst>
          </p:cNvPr>
          <p:cNvSpPr/>
          <p:nvPr userDrawn="1"/>
        </p:nvSpPr>
        <p:spPr>
          <a:xfrm>
            <a:off x="479376" y="26976"/>
            <a:ext cx="1729407" cy="161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lumMod val="75000"/>
                  </a:schemeClr>
                </a:solidFill>
                <a:latin typeface="BIZ UDPゴシック" panose="020B0400000000000000" pitchFamily="50" charset="-128"/>
                <a:ea typeface="BIZ UDPゴシック" panose="020B0400000000000000" pitchFamily="50" charset="-128"/>
                <a:cs typeface="Arial" panose="020B0604020202020204" pitchFamily="34" charset="0"/>
              </a:rPr>
              <a:t>Ⓒ</a:t>
            </a:r>
            <a:r>
              <a:rPr kumimoji="1" lang="en-US" altLang="ja-JP" sz="1000" dirty="0">
                <a:solidFill>
                  <a:schemeClr val="bg1">
                    <a:lumMod val="75000"/>
                  </a:schemeClr>
                </a:solidFill>
                <a:latin typeface="Arial" panose="020B0604020202020204" pitchFamily="34" charset="0"/>
                <a:cs typeface="Arial" panose="020B0604020202020204" pitchFamily="34" charset="0"/>
              </a:rPr>
              <a:t>Tokyo </a:t>
            </a:r>
            <a:r>
              <a:rPr kumimoji="1" lang="en-US" altLang="ja-JP" sz="1000" dirty="0" err="1">
                <a:solidFill>
                  <a:schemeClr val="bg1">
                    <a:lumMod val="75000"/>
                  </a:schemeClr>
                </a:solidFill>
                <a:latin typeface="Arial" panose="020B0604020202020204" pitchFamily="34" charset="0"/>
                <a:cs typeface="Arial" panose="020B0604020202020204" pitchFamily="34" charset="0"/>
              </a:rPr>
              <a:t>Shoseki</a:t>
            </a:r>
            <a:r>
              <a:rPr kumimoji="1" lang="en-US" altLang="ja-JP" sz="1000" dirty="0">
                <a:solidFill>
                  <a:schemeClr val="bg1">
                    <a:lumMod val="75000"/>
                  </a:schemeClr>
                </a:solidFill>
                <a:latin typeface="Arial" panose="020B0604020202020204" pitchFamily="34" charset="0"/>
                <a:cs typeface="Arial" panose="020B0604020202020204" pitchFamily="34" charset="0"/>
              </a:rPr>
              <a:t> </a:t>
            </a:r>
            <a:r>
              <a:rPr kumimoji="1" lang="en-US" altLang="ja-JP" sz="1000" dirty="0" err="1">
                <a:solidFill>
                  <a:schemeClr val="bg1">
                    <a:lumMod val="75000"/>
                  </a:schemeClr>
                </a:solidFill>
                <a:latin typeface="Arial" panose="020B0604020202020204" pitchFamily="34" charset="0"/>
                <a:cs typeface="Arial" panose="020B0604020202020204" pitchFamily="34" charset="0"/>
              </a:rPr>
              <a:t>Co.,Ltd</a:t>
            </a:r>
            <a:r>
              <a:rPr kumimoji="1" lang="en-US" altLang="ja-JP" sz="1000" dirty="0">
                <a:solidFill>
                  <a:schemeClr val="bg1">
                    <a:lumMod val="75000"/>
                  </a:schemeClr>
                </a:solidFill>
                <a:latin typeface="Arial" panose="020B0604020202020204" pitchFamily="34" charset="0"/>
                <a:cs typeface="Arial" panose="020B0604020202020204" pitchFamily="34" charset="0"/>
              </a:rPr>
              <a:t>.</a:t>
            </a:r>
            <a:endParaRPr kumimoji="1" lang="ja-JP" altLang="en-US" sz="1000"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35311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本文と図">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9A70A588-4061-E8F2-6A15-ECCFC64090B7}"/>
              </a:ext>
            </a:extLst>
          </p:cNvPr>
          <p:cNvSpPr>
            <a:spLocks noGrp="1"/>
          </p:cNvSpPr>
          <p:nvPr>
            <p:ph idx="1"/>
          </p:nvPr>
        </p:nvSpPr>
        <p:spPr>
          <a:xfrm>
            <a:off x="479376" y="767337"/>
            <a:ext cx="5400600" cy="5616624"/>
          </a:xfrm>
          <a:prstGeom prst="rect">
            <a:avLst/>
          </a:prstGeom>
        </p:spPr>
        <p:txBody>
          <a:bodyPr/>
          <a:lstStyle>
            <a:lvl1pPr marL="0" indent="0">
              <a:lnSpc>
                <a:spcPct val="150000"/>
              </a:lnSpc>
              <a:spcBef>
                <a:spcPts val="0"/>
              </a:spcBef>
              <a:buFontTx/>
              <a:buNone/>
              <a:defRPr sz="3200">
                <a:solidFill>
                  <a:schemeClr val="tx1">
                    <a:lumMod val="75000"/>
                    <a:lumOff val="25000"/>
                  </a:schemeClr>
                </a:solidFill>
                <a:latin typeface="BIZ UDPゴシック" panose="020B0400000000000000" pitchFamily="50" charset="-128"/>
                <a:ea typeface="BIZ UDPゴシック" panose="020B0400000000000000" pitchFamily="50" charset="-128"/>
              </a:defRPr>
            </a:lvl1pPr>
            <a:lvl2pPr marL="457200" indent="0">
              <a:lnSpc>
                <a:spcPct val="150000"/>
              </a:lnSpc>
              <a:spcBef>
                <a:spcPts val="0"/>
              </a:spcBef>
              <a:buFontTx/>
              <a:buNone/>
              <a:defRPr sz="2800">
                <a:solidFill>
                  <a:schemeClr val="tx1">
                    <a:lumMod val="75000"/>
                    <a:lumOff val="25000"/>
                  </a:schemeClr>
                </a:solidFill>
                <a:latin typeface="BIZ UDPゴシック" panose="020B0400000000000000" pitchFamily="50" charset="-128"/>
                <a:ea typeface="BIZ UDPゴシック" panose="020B0400000000000000" pitchFamily="50" charset="-128"/>
              </a:defRPr>
            </a:lvl2pPr>
            <a:lvl3pPr marL="914400" indent="0">
              <a:lnSpc>
                <a:spcPct val="150000"/>
              </a:lnSpc>
              <a:spcBef>
                <a:spcPts val="0"/>
              </a:spcBef>
              <a:buFontTx/>
              <a:buNone/>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3pPr>
            <a:lvl4pPr marL="13716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4pPr>
            <a:lvl5pPr marL="18288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図プレースホルダー 5">
            <a:extLst>
              <a:ext uri="{FF2B5EF4-FFF2-40B4-BE49-F238E27FC236}">
                <a16:creationId xmlns:a16="http://schemas.microsoft.com/office/drawing/2014/main" id="{029F86F9-8034-471B-7AFF-C5ABBBE8BC69}"/>
              </a:ext>
            </a:extLst>
          </p:cNvPr>
          <p:cNvSpPr>
            <a:spLocks noGrp="1"/>
          </p:cNvSpPr>
          <p:nvPr>
            <p:ph type="pic" sz="quarter" idx="10"/>
          </p:nvPr>
        </p:nvSpPr>
        <p:spPr>
          <a:xfrm>
            <a:off x="6191370" y="767337"/>
            <a:ext cx="5761038" cy="5691188"/>
          </a:xfrm>
          <a:prstGeom prst="rect">
            <a:avLst/>
          </a:prstGeom>
        </p:spPr>
        <p:txBody>
          <a:bodyPr/>
          <a:lstStyle/>
          <a:p>
            <a:endParaRPr kumimoji="1" lang="ja-JP" altLang="en-US" dirty="0"/>
          </a:p>
        </p:txBody>
      </p:sp>
    </p:spTree>
    <p:extLst>
      <p:ext uri="{BB962C8B-B14F-4D97-AF65-F5344CB8AC3E}">
        <p14:creationId xmlns:p14="http://schemas.microsoft.com/office/powerpoint/2010/main" val="406203751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この節のポイント">
    <p:spTree>
      <p:nvGrpSpPr>
        <p:cNvPr id="1" name=""/>
        <p:cNvGrpSpPr/>
        <p:nvPr/>
      </p:nvGrpSpPr>
      <p:grpSpPr>
        <a:xfrm>
          <a:off x="0" y="0"/>
          <a:ext cx="0" cy="0"/>
          <a:chOff x="0" y="0"/>
          <a:chExt cx="0" cy="0"/>
        </a:xfrm>
      </p:grpSpPr>
      <p:sp>
        <p:nvSpPr>
          <p:cNvPr id="6" name="コンテンツ プレースホルダー 2"/>
          <p:cNvSpPr>
            <a:spLocks noGrp="1"/>
          </p:cNvSpPr>
          <p:nvPr>
            <p:ph idx="1"/>
          </p:nvPr>
        </p:nvSpPr>
        <p:spPr>
          <a:xfrm>
            <a:off x="838200" y="1700808"/>
            <a:ext cx="10515600" cy="3643591"/>
          </a:xfrm>
          <a:prstGeom prst="rect">
            <a:avLst/>
          </a:prstGeom>
        </p:spPr>
        <p:txBody>
          <a:bodyPr/>
          <a:lstStyle>
            <a:lvl1pPr marL="0" indent="0">
              <a:lnSpc>
                <a:spcPct val="150000"/>
              </a:lnSpc>
              <a:spcBef>
                <a:spcPts val="0"/>
              </a:spcBef>
              <a:buFontTx/>
              <a:buNone/>
              <a:defRPr sz="3200">
                <a:solidFill>
                  <a:schemeClr val="tx1">
                    <a:lumMod val="65000"/>
                    <a:lumOff val="35000"/>
                  </a:schemeClr>
                </a:solidFill>
                <a:latin typeface="BIZ UDPゴシック" panose="020B0400000000000000" pitchFamily="50" charset="-128"/>
                <a:ea typeface="BIZ UDPゴシック" panose="020B0400000000000000" pitchFamily="50" charset="-128"/>
              </a:defRPr>
            </a:lvl1pPr>
            <a:lvl2pPr marL="457200" indent="0">
              <a:lnSpc>
                <a:spcPct val="150000"/>
              </a:lnSpc>
              <a:spcBef>
                <a:spcPts val="0"/>
              </a:spcBef>
              <a:buFontTx/>
              <a:buNone/>
              <a:defRPr sz="2800">
                <a:solidFill>
                  <a:schemeClr val="tx1">
                    <a:lumMod val="65000"/>
                    <a:lumOff val="35000"/>
                  </a:schemeClr>
                </a:solidFill>
                <a:latin typeface="BIZ UDPゴシック" panose="020B0400000000000000" pitchFamily="50" charset="-128"/>
                <a:ea typeface="BIZ UDPゴシック" panose="020B0400000000000000" pitchFamily="50" charset="-128"/>
              </a:defRPr>
            </a:lvl2pPr>
            <a:lvl3pPr marL="914400" indent="0">
              <a:lnSpc>
                <a:spcPct val="150000"/>
              </a:lnSpc>
              <a:spcBef>
                <a:spcPts val="0"/>
              </a:spcBef>
              <a:buFontTx/>
              <a:buNone/>
              <a:defRPr sz="2400">
                <a:solidFill>
                  <a:schemeClr val="tx1">
                    <a:lumMod val="65000"/>
                    <a:lumOff val="35000"/>
                  </a:schemeClr>
                </a:solidFill>
                <a:latin typeface="BIZ UDPゴシック" panose="020B0400000000000000" pitchFamily="50" charset="-128"/>
                <a:ea typeface="BIZ UDPゴシック" panose="020B0400000000000000" pitchFamily="50" charset="-128"/>
              </a:defRPr>
            </a:lvl3pPr>
            <a:lvl4pPr marL="1371600" indent="0">
              <a:lnSpc>
                <a:spcPct val="150000"/>
              </a:lnSpc>
              <a:spcBef>
                <a:spcPts val="0"/>
              </a:spcBef>
              <a:buFontTx/>
              <a:buNone/>
              <a:defRPr>
                <a:solidFill>
                  <a:schemeClr val="tx1">
                    <a:lumMod val="65000"/>
                    <a:lumOff val="35000"/>
                  </a:schemeClr>
                </a:solidFill>
                <a:latin typeface="BIZ UDPゴシック" panose="020B0400000000000000" pitchFamily="50" charset="-128"/>
                <a:ea typeface="BIZ UDPゴシック" panose="020B0400000000000000" pitchFamily="50" charset="-128"/>
              </a:defRPr>
            </a:lvl4pPr>
            <a:lvl5pPr marL="1828800" indent="0">
              <a:lnSpc>
                <a:spcPct val="150000"/>
              </a:lnSpc>
              <a:spcBef>
                <a:spcPts val="0"/>
              </a:spcBef>
              <a:buFontTx/>
              <a:buNone/>
              <a:defRPr>
                <a:solidFill>
                  <a:schemeClr val="tx1">
                    <a:lumMod val="65000"/>
                    <a:lumOff val="3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角丸四角形 12">
            <a:extLst>
              <a:ext uri="{FF2B5EF4-FFF2-40B4-BE49-F238E27FC236}">
                <a16:creationId xmlns:a16="http://schemas.microsoft.com/office/drawing/2014/main" id="{12993F48-43E7-6E3F-3A65-96A134F42655}"/>
              </a:ext>
            </a:extLst>
          </p:cNvPr>
          <p:cNvSpPr/>
          <p:nvPr userDrawn="1"/>
        </p:nvSpPr>
        <p:spPr>
          <a:xfrm>
            <a:off x="4147820" y="494488"/>
            <a:ext cx="3964404" cy="702264"/>
          </a:xfrm>
          <a:prstGeom prst="roundRect">
            <a:avLst/>
          </a:prstGeom>
          <a:solidFill>
            <a:srgbClr val="B583DA">
              <a:alpha val="30000"/>
            </a:srgbClr>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r>
              <a:rPr lang="ja-JP" altLang="en-US" sz="3200" b="1" dirty="0">
                <a:solidFill>
                  <a:schemeClr val="tx1">
                    <a:lumMod val="75000"/>
                    <a:lumOff val="25000"/>
                  </a:schemeClr>
                </a:solidFill>
                <a:latin typeface="BIZ UDPゴシック" panose="020B0400000000000000" pitchFamily="50" charset="-128"/>
                <a:ea typeface="BIZ UDPゴシック" panose="020B0400000000000000" pitchFamily="50" charset="-128"/>
              </a:rPr>
              <a:t>！ この節のポイント</a:t>
            </a:r>
            <a:endParaRPr lang="ja-JP" altLang="en-US" sz="3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687908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838200" y="2348880"/>
            <a:ext cx="5181600" cy="3960439"/>
          </a:xfrm>
          <a:prstGeom prst="rect">
            <a:avLst/>
          </a:prstGeom>
        </p:spPr>
        <p:txBody>
          <a:bodyPr/>
          <a:lstStyle>
            <a:lvl1pPr>
              <a:defRPr>
                <a:latin typeface="BIZ UDPゴシック" panose="020B0400000000000000" pitchFamily="50" charset="-128"/>
                <a:ea typeface="BIZ UDPゴシック" panose="020B0400000000000000" pitchFamily="50" charset="-128"/>
              </a:defRPr>
            </a:lvl1pPr>
            <a:lvl2pPr>
              <a:defRPr>
                <a:latin typeface="BIZ UDPゴシック" panose="020B0400000000000000" pitchFamily="50" charset="-128"/>
                <a:ea typeface="BIZ UDPゴシック" panose="020B0400000000000000" pitchFamily="50" charset="-128"/>
              </a:defRPr>
            </a:lvl2pPr>
            <a:lvl3pPr>
              <a:defRPr>
                <a:latin typeface="BIZ UDPゴシック" panose="020B0400000000000000" pitchFamily="50" charset="-128"/>
                <a:ea typeface="BIZ UDPゴシック" panose="020B0400000000000000" pitchFamily="50" charset="-128"/>
              </a:defRPr>
            </a:lvl3pPr>
            <a:lvl4pPr>
              <a:defRPr>
                <a:latin typeface="BIZ UDPゴシック" panose="020B0400000000000000" pitchFamily="50" charset="-128"/>
                <a:ea typeface="BIZ UDPゴシック" panose="020B0400000000000000" pitchFamily="50" charset="-128"/>
              </a:defRPr>
            </a:lvl4pPr>
            <a:lvl5pPr>
              <a:defRPr>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3"/>
          <p:cNvSpPr>
            <a:spLocks noGrp="1"/>
          </p:cNvSpPr>
          <p:nvPr>
            <p:ph sz="half" idx="2"/>
          </p:nvPr>
        </p:nvSpPr>
        <p:spPr>
          <a:xfrm>
            <a:off x="6172200" y="2348880"/>
            <a:ext cx="5181600" cy="3960440"/>
          </a:xfrm>
          <a:prstGeom prst="rect">
            <a:avLst/>
          </a:prstGeom>
        </p:spPr>
        <p:txBody>
          <a:bodyPr/>
          <a:lstStyle>
            <a:lvl1pPr>
              <a:defRPr>
                <a:latin typeface="BIZ UDPゴシック" panose="020B0400000000000000" pitchFamily="50" charset="-128"/>
                <a:ea typeface="BIZ UDPゴシック" panose="020B0400000000000000" pitchFamily="50" charset="-128"/>
              </a:defRPr>
            </a:lvl1pPr>
            <a:lvl2pPr>
              <a:defRPr>
                <a:latin typeface="BIZ UDPゴシック" panose="020B0400000000000000" pitchFamily="50" charset="-128"/>
                <a:ea typeface="BIZ UDPゴシック" panose="020B0400000000000000" pitchFamily="50" charset="-128"/>
              </a:defRPr>
            </a:lvl2pPr>
            <a:lvl3pPr>
              <a:defRPr>
                <a:latin typeface="BIZ UDPゴシック" panose="020B0400000000000000" pitchFamily="50" charset="-128"/>
                <a:ea typeface="BIZ UDPゴシック" panose="020B0400000000000000" pitchFamily="50" charset="-128"/>
              </a:defRPr>
            </a:lvl3pPr>
            <a:lvl4pPr>
              <a:defRPr>
                <a:latin typeface="BIZ UDPゴシック" panose="020B0400000000000000" pitchFamily="50" charset="-128"/>
                <a:ea typeface="BIZ UDPゴシック" panose="020B0400000000000000" pitchFamily="50" charset="-128"/>
              </a:defRPr>
            </a:lvl4pPr>
            <a:lvl5pPr>
              <a:defRPr>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テキスト プレースホルダー 2">
            <a:extLst>
              <a:ext uri="{FF2B5EF4-FFF2-40B4-BE49-F238E27FC236}">
                <a16:creationId xmlns:a16="http://schemas.microsoft.com/office/drawing/2014/main" id="{FCE5B02C-6D28-6F7F-9673-82E832E15906}"/>
              </a:ext>
            </a:extLst>
          </p:cNvPr>
          <p:cNvSpPr>
            <a:spLocks noGrp="1"/>
          </p:cNvSpPr>
          <p:nvPr>
            <p:ph type="body" idx="10"/>
          </p:nvPr>
        </p:nvSpPr>
        <p:spPr>
          <a:xfrm>
            <a:off x="830424" y="1299419"/>
            <a:ext cx="5225143" cy="823912"/>
          </a:xfrm>
          <a:prstGeom prst="rect">
            <a:avLst/>
          </a:prstGeom>
        </p:spPr>
        <p:txBody>
          <a:bodyPr anchor="b">
            <a:normAutofit/>
          </a:bodyPr>
          <a:lstStyle>
            <a:lvl1pPr marL="0" indent="0">
              <a:buNone/>
              <a:defRPr sz="2800" b="1">
                <a:latin typeface="BIZ UDPゴシック" panose="020B0400000000000000" pitchFamily="50" charset="-128"/>
                <a:ea typeface="BIZ UDPゴシック" panose="020B0400000000000000"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8" name="テキスト プレースホルダー 2">
            <a:extLst>
              <a:ext uri="{FF2B5EF4-FFF2-40B4-BE49-F238E27FC236}">
                <a16:creationId xmlns:a16="http://schemas.microsoft.com/office/drawing/2014/main" id="{AFC3D7D8-F354-9D68-5A9C-8DB3AEE4F715}"/>
              </a:ext>
            </a:extLst>
          </p:cNvPr>
          <p:cNvSpPr>
            <a:spLocks noGrp="1"/>
          </p:cNvSpPr>
          <p:nvPr>
            <p:ph type="body" idx="11"/>
          </p:nvPr>
        </p:nvSpPr>
        <p:spPr>
          <a:xfrm>
            <a:off x="6172200" y="1308944"/>
            <a:ext cx="5192486" cy="823912"/>
          </a:xfrm>
          <a:prstGeom prst="rect">
            <a:avLst/>
          </a:prstGeom>
        </p:spPr>
        <p:txBody>
          <a:bodyPr anchor="b">
            <a:normAutofit/>
          </a:bodyPr>
          <a:lstStyle>
            <a:lvl1pPr marL="0" indent="0">
              <a:buNone/>
              <a:defRPr sz="2800" b="1">
                <a:latin typeface="BIZ UDPゴシック" panose="020B0400000000000000" pitchFamily="50" charset="-128"/>
                <a:ea typeface="BIZ UDPゴシック" panose="020B0400000000000000"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dirty="0"/>
              <a:t>マスター テキストの書式設定</a:t>
            </a:r>
          </a:p>
        </p:txBody>
      </p:sp>
      <p:sp>
        <p:nvSpPr>
          <p:cNvPr id="9" name="タイトル 1">
            <a:extLst>
              <a:ext uri="{FF2B5EF4-FFF2-40B4-BE49-F238E27FC236}">
                <a16:creationId xmlns:a16="http://schemas.microsoft.com/office/drawing/2014/main" id="{749FBF9E-F7BD-FE59-0437-3D589F9021F3}"/>
              </a:ext>
            </a:extLst>
          </p:cNvPr>
          <p:cNvSpPr>
            <a:spLocks noGrp="1"/>
          </p:cNvSpPr>
          <p:nvPr>
            <p:ph type="title" hasCustomPrompt="1"/>
          </p:nvPr>
        </p:nvSpPr>
        <p:spPr>
          <a:xfrm>
            <a:off x="849086" y="561625"/>
            <a:ext cx="10515600" cy="645976"/>
          </a:xfrm>
        </p:spPr>
        <p:txBody>
          <a:bodyPr>
            <a:normAutofit/>
          </a:bodyPr>
          <a:lstStyle>
            <a:lvl1pPr algn="ctr">
              <a:defRPr sz="3200" b="1">
                <a:solidFill>
                  <a:schemeClr val="tx1">
                    <a:lumMod val="75000"/>
                    <a:lumOff val="25000"/>
                  </a:schemeClr>
                </a:solidFill>
                <a:latin typeface="BIZ UDゴシック" panose="020B0400000000000000" pitchFamily="49" charset="-128"/>
                <a:ea typeface="BIZ UDゴシック" panose="020B0400000000000000" pitchFamily="49"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675393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dirty="0"/>
              <a:t>マスター タイトルの書式設定</a:t>
            </a:r>
          </a:p>
        </p:txBody>
      </p:sp>
      <p:sp>
        <p:nvSpPr>
          <p:cNvPr id="3" name="コンテンツ プレースホルダー 2"/>
          <p:cNvSpPr>
            <a:spLocks noGrp="1"/>
          </p:cNvSpPr>
          <p:nvPr>
            <p:ph idx="1"/>
          </p:nvPr>
        </p:nvSpPr>
        <p:spPr>
          <a:xfrm>
            <a:off x="5183188" y="987425"/>
            <a:ext cx="6172200" cy="4873625"/>
          </a:xfrm>
          <a:prstGeom prst="rect">
            <a:avLst/>
          </a:prstGeom>
        </p:spPr>
        <p:txBody>
          <a:bodyPr/>
          <a:lstStyle>
            <a:lvl1pPr>
              <a:defRPr sz="3200">
                <a:latin typeface="BIZ UDPゴシック" panose="020B0400000000000000" pitchFamily="50" charset="-128"/>
                <a:ea typeface="BIZ UDPゴシック" panose="020B0400000000000000" pitchFamily="50" charset="-128"/>
              </a:defRPr>
            </a:lvl1pPr>
            <a:lvl2pPr>
              <a:defRPr sz="2800">
                <a:latin typeface="BIZ UDPゴシック" panose="020B0400000000000000" pitchFamily="50" charset="-128"/>
                <a:ea typeface="BIZ UDPゴシック" panose="020B0400000000000000" pitchFamily="50" charset="-128"/>
              </a:defRPr>
            </a:lvl2pPr>
            <a:lvl3pPr>
              <a:defRPr sz="2400">
                <a:latin typeface="BIZ UDPゴシック" panose="020B0400000000000000" pitchFamily="50" charset="-128"/>
                <a:ea typeface="BIZ UDPゴシック" panose="020B0400000000000000" pitchFamily="50" charset="-128"/>
              </a:defRPr>
            </a:lvl3pPr>
            <a:lvl4pPr>
              <a:defRPr sz="2000">
                <a:latin typeface="BIZ UDPゴシック" panose="020B0400000000000000" pitchFamily="50" charset="-128"/>
                <a:ea typeface="BIZ UDPゴシック" panose="020B0400000000000000" pitchFamily="50" charset="-128"/>
              </a:defRPr>
            </a:lvl4pPr>
            <a:lvl5pPr>
              <a:defRPr sz="2000">
                <a:latin typeface="BIZ UDPゴシック" panose="020B0400000000000000" pitchFamily="50" charset="-128"/>
                <a:ea typeface="BIZ UDPゴシック" panose="020B0400000000000000" pitchFamily="50" charset="-128"/>
              </a:defRPr>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839788" y="2057400"/>
            <a:ext cx="3932237" cy="3811588"/>
          </a:xfrm>
          <a:prstGeom prst="rect">
            <a:avLst/>
          </a:prstGeom>
        </p:spPr>
        <p:txBody>
          <a:bodyPr>
            <a:normAutofit/>
          </a:bodyPr>
          <a:lstStyle>
            <a:lvl1pPr marL="0" indent="0">
              <a:buNone/>
              <a:defRPr sz="2800">
                <a:latin typeface="BIZ UDPゴシック" panose="020B0400000000000000" pitchFamily="50" charset="-128"/>
                <a:ea typeface="BIZ UDPゴシック" panose="020B0400000000000000" pitchFamily="50"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dirty="0"/>
              <a:t>マスター テキストの書式設定</a:t>
            </a:r>
          </a:p>
        </p:txBody>
      </p:sp>
    </p:spTree>
    <p:extLst>
      <p:ext uri="{BB962C8B-B14F-4D97-AF65-F5344CB8AC3E}">
        <p14:creationId xmlns:p14="http://schemas.microsoft.com/office/powerpoint/2010/main" val="1320827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白紙【編扉】">
    <p:spTree>
      <p:nvGrpSpPr>
        <p:cNvPr id="1" name=""/>
        <p:cNvGrpSpPr/>
        <p:nvPr/>
      </p:nvGrpSpPr>
      <p:grpSpPr>
        <a:xfrm>
          <a:off x="0" y="0"/>
          <a:ext cx="0" cy="0"/>
          <a:chOff x="0" y="0"/>
          <a:chExt cx="0" cy="0"/>
        </a:xfrm>
      </p:grpSpPr>
      <p:sp>
        <p:nvSpPr>
          <p:cNvPr id="2" name="フッター プレースホルダー 4">
            <a:extLst>
              <a:ext uri="{FF2B5EF4-FFF2-40B4-BE49-F238E27FC236}">
                <a16:creationId xmlns:a16="http://schemas.microsoft.com/office/drawing/2014/main" id="{775FF803-90FD-43D5-313F-C95157B61137}"/>
              </a:ext>
            </a:extLst>
          </p:cNvPr>
          <p:cNvSpPr txBox="1">
            <a:spLocks/>
          </p:cNvSpPr>
          <p:nvPr userDrawn="1"/>
        </p:nvSpPr>
        <p:spPr>
          <a:xfrm>
            <a:off x="8184232" y="0"/>
            <a:ext cx="3672408" cy="2095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lumMod val="95000"/>
                    <a:lumOff val="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地基</a:t>
            </a:r>
            <a:r>
              <a:rPr kumimoji="1" lang="en-US" altLang="ja-JP" dirty="0">
                <a:solidFill>
                  <a:schemeClr val="tx1">
                    <a:lumMod val="75000"/>
                    <a:lumOff val="25000"/>
                  </a:schemeClr>
                </a:solidFill>
                <a:latin typeface="BIZ UDPゴシック" panose="020B0400000000000000" pitchFamily="50" charset="-128"/>
                <a:ea typeface="BIZ UDPゴシック" panose="020B0400000000000000" pitchFamily="50" charset="-128"/>
              </a:rPr>
              <a:t>002-901</a:t>
            </a: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　地学基礎　</a:t>
            </a:r>
            <a:r>
              <a:rPr kumimoji="1" lang="en-US" altLang="ja-JP"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編　私たちの大地</a:t>
            </a:r>
          </a:p>
        </p:txBody>
      </p:sp>
      <p:sp>
        <p:nvSpPr>
          <p:cNvPr id="3" name="正方形/長方形 2">
            <a:extLst>
              <a:ext uri="{FF2B5EF4-FFF2-40B4-BE49-F238E27FC236}">
                <a16:creationId xmlns:a16="http://schemas.microsoft.com/office/drawing/2014/main" id="{EFA66BAC-5773-E641-435E-AF22FE91BA8A}"/>
              </a:ext>
            </a:extLst>
          </p:cNvPr>
          <p:cNvSpPr/>
          <p:nvPr userDrawn="1"/>
        </p:nvSpPr>
        <p:spPr>
          <a:xfrm>
            <a:off x="46187" y="266818"/>
            <a:ext cx="12098484" cy="6535163"/>
          </a:xfrm>
          <a:custGeom>
            <a:avLst/>
            <a:gdLst>
              <a:gd name="connsiteX0" fmla="*/ 0 w 12072664"/>
              <a:gd name="connsiteY0" fmla="*/ 0 h 6568552"/>
              <a:gd name="connsiteX1" fmla="*/ 12072664 w 12072664"/>
              <a:gd name="connsiteY1" fmla="*/ 0 h 6568552"/>
              <a:gd name="connsiteX2" fmla="*/ 12072664 w 12072664"/>
              <a:gd name="connsiteY2" fmla="*/ 6568552 h 6568552"/>
              <a:gd name="connsiteX3" fmla="*/ 0 w 12072664"/>
              <a:gd name="connsiteY3" fmla="*/ 6568552 h 6568552"/>
              <a:gd name="connsiteX4" fmla="*/ 0 w 12072664"/>
              <a:gd name="connsiteY4" fmla="*/ 0 h 6568552"/>
              <a:gd name="connsiteX0" fmla="*/ 0 w 12072664"/>
              <a:gd name="connsiteY0" fmla="*/ 11266 h 6579818"/>
              <a:gd name="connsiteX1" fmla="*/ 376621 w 12072664"/>
              <a:gd name="connsiteY1" fmla="*/ 0 h 6579818"/>
              <a:gd name="connsiteX2" fmla="*/ 12072664 w 12072664"/>
              <a:gd name="connsiteY2" fmla="*/ 11266 h 6579818"/>
              <a:gd name="connsiteX3" fmla="*/ 12072664 w 12072664"/>
              <a:gd name="connsiteY3" fmla="*/ 6579818 h 6579818"/>
              <a:gd name="connsiteX4" fmla="*/ 0 w 12072664"/>
              <a:gd name="connsiteY4" fmla="*/ 6579818 h 6579818"/>
              <a:gd name="connsiteX5" fmla="*/ 0 w 12072664"/>
              <a:gd name="connsiteY5" fmla="*/ 11266 h 6579818"/>
              <a:gd name="connsiteX0" fmla="*/ 0 w 12130853"/>
              <a:gd name="connsiteY0" fmla="*/ 451840 h 6579818"/>
              <a:gd name="connsiteX1" fmla="*/ 434810 w 12130853"/>
              <a:gd name="connsiteY1" fmla="*/ 0 h 6579818"/>
              <a:gd name="connsiteX2" fmla="*/ 12130853 w 12130853"/>
              <a:gd name="connsiteY2" fmla="*/ 11266 h 6579818"/>
              <a:gd name="connsiteX3" fmla="*/ 12130853 w 12130853"/>
              <a:gd name="connsiteY3" fmla="*/ 6579818 h 6579818"/>
              <a:gd name="connsiteX4" fmla="*/ 58189 w 12130853"/>
              <a:gd name="connsiteY4" fmla="*/ 6579818 h 6579818"/>
              <a:gd name="connsiteX5" fmla="*/ 0 w 12130853"/>
              <a:gd name="connsiteY5" fmla="*/ 451840 h 6579818"/>
              <a:gd name="connsiteX0" fmla="*/ 0 w 12130853"/>
              <a:gd name="connsiteY0" fmla="*/ 460161 h 6588139"/>
              <a:gd name="connsiteX1" fmla="*/ 359635 w 12130853"/>
              <a:gd name="connsiteY1" fmla="*/ 0 h 6588139"/>
              <a:gd name="connsiteX2" fmla="*/ 12130853 w 12130853"/>
              <a:gd name="connsiteY2" fmla="*/ 19587 h 6588139"/>
              <a:gd name="connsiteX3" fmla="*/ 12130853 w 12130853"/>
              <a:gd name="connsiteY3" fmla="*/ 6588139 h 6588139"/>
              <a:gd name="connsiteX4" fmla="*/ 58189 w 12130853"/>
              <a:gd name="connsiteY4" fmla="*/ 6588139 h 6588139"/>
              <a:gd name="connsiteX5" fmla="*/ 0 w 12130853"/>
              <a:gd name="connsiteY5" fmla="*/ 460161 h 6588139"/>
              <a:gd name="connsiteX0" fmla="*/ 0 w 12130853"/>
              <a:gd name="connsiteY0" fmla="*/ 451185 h 6579163"/>
              <a:gd name="connsiteX1" fmla="*/ 386345 w 12130853"/>
              <a:gd name="connsiteY1" fmla="*/ 0 h 6579163"/>
              <a:gd name="connsiteX2" fmla="*/ 12130853 w 12130853"/>
              <a:gd name="connsiteY2" fmla="*/ 10611 h 6579163"/>
              <a:gd name="connsiteX3" fmla="*/ 12130853 w 12130853"/>
              <a:gd name="connsiteY3" fmla="*/ 6579163 h 6579163"/>
              <a:gd name="connsiteX4" fmla="*/ 58189 w 12130853"/>
              <a:gd name="connsiteY4" fmla="*/ 6579163 h 6579163"/>
              <a:gd name="connsiteX5" fmla="*/ 0 w 12130853"/>
              <a:gd name="connsiteY5" fmla="*/ 451185 h 6579163"/>
              <a:gd name="connsiteX0" fmla="*/ 21161 w 12152014"/>
              <a:gd name="connsiteY0" fmla="*/ 451185 h 6579163"/>
              <a:gd name="connsiteX1" fmla="*/ 407506 w 12152014"/>
              <a:gd name="connsiteY1" fmla="*/ 0 h 6579163"/>
              <a:gd name="connsiteX2" fmla="*/ 12152014 w 12152014"/>
              <a:gd name="connsiteY2" fmla="*/ 10611 h 6579163"/>
              <a:gd name="connsiteX3" fmla="*/ 12152014 w 12152014"/>
              <a:gd name="connsiteY3" fmla="*/ 6579163 h 6579163"/>
              <a:gd name="connsiteX4" fmla="*/ 0 w 12152014"/>
              <a:gd name="connsiteY4" fmla="*/ 6579163 h 6579163"/>
              <a:gd name="connsiteX5" fmla="*/ 21161 w 12152014"/>
              <a:gd name="connsiteY5" fmla="*/ 451185 h 6579163"/>
              <a:gd name="connsiteX0" fmla="*/ 309 w 12131162"/>
              <a:gd name="connsiteY0" fmla="*/ 451185 h 6579163"/>
              <a:gd name="connsiteX1" fmla="*/ 386654 w 12131162"/>
              <a:gd name="connsiteY1" fmla="*/ 0 h 6579163"/>
              <a:gd name="connsiteX2" fmla="*/ 12131162 w 12131162"/>
              <a:gd name="connsiteY2" fmla="*/ 10611 h 6579163"/>
              <a:gd name="connsiteX3" fmla="*/ 12131162 w 12131162"/>
              <a:gd name="connsiteY3" fmla="*/ 6579163 h 6579163"/>
              <a:gd name="connsiteX4" fmla="*/ 102582 w 12131162"/>
              <a:gd name="connsiteY4" fmla="*/ 6570312 h 6579163"/>
              <a:gd name="connsiteX5" fmla="*/ 309 w 12131162"/>
              <a:gd name="connsiteY5" fmla="*/ 451185 h 6579163"/>
              <a:gd name="connsiteX0" fmla="*/ 1142 w 12131995"/>
              <a:gd name="connsiteY0" fmla="*/ 451185 h 6579163"/>
              <a:gd name="connsiteX1" fmla="*/ 387487 w 12131995"/>
              <a:gd name="connsiteY1" fmla="*/ 0 h 6579163"/>
              <a:gd name="connsiteX2" fmla="*/ 12131995 w 12131995"/>
              <a:gd name="connsiteY2" fmla="*/ 10611 h 6579163"/>
              <a:gd name="connsiteX3" fmla="*/ 12131995 w 12131995"/>
              <a:gd name="connsiteY3" fmla="*/ 6579163 h 6579163"/>
              <a:gd name="connsiteX4" fmla="*/ 15249 w 12131995"/>
              <a:gd name="connsiteY4" fmla="*/ 6570312 h 6579163"/>
              <a:gd name="connsiteX5" fmla="*/ 1142 w 12131995"/>
              <a:gd name="connsiteY5" fmla="*/ 451185 h 657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1995" h="6579163">
                <a:moveTo>
                  <a:pt x="1142" y="451185"/>
                </a:moveTo>
                <a:lnTo>
                  <a:pt x="387487" y="0"/>
                </a:lnTo>
                <a:lnTo>
                  <a:pt x="12131995" y="10611"/>
                </a:lnTo>
                <a:lnTo>
                  <a:pt x="12131995" y="6579163"/>
                </a:lnTo>
                <a:lnTo>
                  <a:pt x="15249" y="6570312"/>
                </a:lnTo>
                <a:cubicBezTo>
                  <a:pt x="22303" y="4527653"/>
                  <a:pt x="-5912" y="2493844"/>
                  <a:pt x="1142" y="451185"/>
                </a:cubicBezTo>
                <a:close/>
              </a:path>
            </a:pathLst>
          </a:custGeom>
          <a:solidFill>
            <a:schemeClr val="accent6">
              <a:lumMod val="20000"/>
              <a:lumOff val="80000"/>
            </a:schemeClr>
          </a:solidFill>
          <a:ln w="127000">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698410B7-BBEE-F927-B7B8-CCDBE4C047E9}"/>
              </a:ext>
            </a:extLst>
          </p:cNvPr>
          <p:cNvSpPr/>
          <p:nvPr userDrawn="1"/>
        </p:nvSpPr>
        <p:spPr>
          <a:xfrm>
            <a:off x="9480375" y="5673850"/>
            <a:ext cx="2469689" cy="81902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1"/>
                </a:solidFill>
              </a:rPr>
              <a:t>SAMPLE</a:t>
            </a:r>
            <a:endParaRPr kumimoji="1" lang="ja-JP" altLang="en-US" sz="4000" dirty="0">
              <a:solidFill>
                <a:schemeClr val="accent1"/>
              </a:solidFill>
            </a:endParaRPr>
          </a:p>
        </p:txBody>
      </p:sp>
    </p:spTree>
    <p:extLst>
      <p:ext uri="{BB962C8B-B14F-4D97-AF65-F5344CB8AC3E}">
        <p14:creationId xmlns:p14="http://schemas.microsoft.com/office/powerpoint/2010/main" val="1409855936"/>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白紙【思考】">
    <p:spTree>
      <p:nvGrpSpPr>
        <p:cNvPr id="1" name=""/>
        <p:cNvGrpSpPr/>
        <p:nvPr/>
      </p:nvGrpSpPr>
      <p:grpSpPr>
        <a:xfrm>
          <a:off x="0" y="0"/>
          <a:ext cx="0" cy="0"/>
          <a:chOff x="0" y="0"/>
          <a:chExt cx="0" cy="0"/>
        </a:xfrm>
      </p:grpSpPr>
      <p:sp>
        <p:nvSpPr>
          <p:cNvPr id="4" name="正方形/長方形 2">
            <a:extLst>
              <a:ext uri="{FF2B5EF4-FFF2-40B4-BE49-F238E27FC236}">
                <a16:creationId xmlns:a16="http://schemas.microsoft.com/office/drawing/2014/main" id="{8F472019-72A8-0E31-50BB-C3E50976D087}"/>
              </a:ext>
            </a:extLst>
          </p:cNvPr>
          <p:cNvSpPr/>
          <p:nvPr userDrawn="1"/>
        </p:nvSpPr>
        <p:spPr>
          <a:xfrm>
            <a:off x="46187" y="266818"/>
            <a:ext cx="12098484" cy="6535163"/>
          </a:xfrm>
          <a:custGeom>
            <a:avLst/>
            <a:gdLst>
              <a:gd name="connsiteX0" fmla="*/ 0 w 12072664"/>
              <a:gd name="connsiteY0" fmla="*/ 0 h 6568552"/>
              <a:gd name="connsiteX1" fmla="*/ 12072664 w 12072664"/>
              <a:gd name="connsiteY1" fmla="*/ 0 h 6568552"/>
              <a:gd name="connsiteX2" fmla="*/ 12072664 w 12072664"/>
              <a:gd name="connsiteY2" fmla="*/ 6568552 h 6568552"/>
              <a:gd name="connsiteX3" fmla="*/ 0 w 12072664"/>
              <a:gd name="connsiteY3" fmla="*/ 6568552 h 6568552"/>
              <a:gd name="connsiteX4" fmla="*/ 0 w 12072664"/>
              <a:gd name="connsiteY4" fmla="*/ 0 h 6568552"/>
              <a:gd name="connsiteX0" fmla="*/ 0 w 12072664"/>
              <a:gd name="connsiteY0" fmla="*/ 11266 h 6579818"/>
              <a:gd name="connsiteX1" fmla="*/ 376621 w 12072664"/>
              <a:gd name="connsiteY1" fmla="*/ 0 h 6579818"/>
              <a:gd name="connsiteX2" fmla="*/ 12072664 w 12072664"/>
              <a:gd name="connsiteY2" fmla="*/ 11266 h 6579818"/>
              <a:gd name="connsiteX3" fmla="*/ 12072664 w 12072664"/>
              <a:gd name="connsiteY3" fmla="*/ 6579818 h 6579818"/>
              <a:gd name="connsiteX4" fmla="*/ 0 w 12072664"/>
              <a:gd name="connsiteY4" fmla="*/ 6579818 h 6579818"/>
              <a:gd name="connsiteX5" fmla="*/ 0 w 12072664"/>
              <a:gd name="connsiteY5" fmla="*/ 11266 h 6579818"/>
              <a:gd name="connsiteX0" fmla="*/ 0 w 12130853"/>
              <a:gd name="connsiteY0" fmla="*/ 451840 h 6579818"/>
              <a:gd name="connsiteX1" fmla="*/ 434810 w 12130853"/>
              <a:gd name="connsiteY1" fmla="*/ 0 h 6579818"/>
              <a:gd name="connsiteX2" fmla="*/ 12130853 w 12130853"/>
              <a:gd name="connsiteY2" fmla="*/ 11266 h 6579818"/>
              <a:gd name="connsiteX3" fmla="*/ 12130853 w 12130853"/>
              <a:gd name="connsiteY3" fmla="*/ 6579818 h 6579818"/>
              <a:gd name="connsiteX4" fmla="*/ 58189 w 12130853"/>
              <a:gd name="connsiteY4" fmla="*/ 6579818 h 6579818"/>
              <a:gd name="connsiteX5" fmla="*/ 0 w 12130853"/>
              <a:gd name="connsiteY5" fmla="*/ 451840 h 6579818"/>
              <a:gd name="connsiteX0" fmla="*/ 0 w 12130853"/>
              <a:gd name="connsiteY0" fmla="*/ 460161 h 6588139"/>
              <a:gd name="connsiteX1" fmla="*/ 359635 w 12130853"/>
              <a:gd name="connsiteY1" fmla="*/ 0 h 6588139"/>
              <a:gd name="connsiteX2" fmla="*/ 12130853 w 12130853"/>
              <a:gd name="connsiteY2" fmla="*/ 19587 h 6588139"/>
              <a:gd name="connsiteX3" fmla="*/ 12130853 w 12130853"/>
              <a:gd name="connsiteY3" fmla="*/ 6588139 h 6588139"/>
              <a:gd name="connsiteX4" fmla="*/ 58189 w 12130853"/>
              <a:gd name="connsiteY4" fmla="*/ 6588139 h 6588139"/>
              <a:gd name="connsiteX5" fmla="*/ 0 w 12130853"/>
              <a:gd name="connsiteY5" fmla="*/ 460161 h 6588139"/>
              <a:gd name="connsiteX0" fmla="*/ 0 w 12130853"/>
              <a:gd name="connsiteY0" fmla="*/ 451185 h 6579163"/>
              <a:gd name="connsiteX1" fmla="*/ 386345 w 12130853"/>
              <a:gd name="connsiteY1" fmla="*/ 0 h 6579163"/>
              <a:gd name="connsiteX2" fmla="*/ 12130853 w 12130853"/>
              <a:gd name="connsiteY2" fmla="*/ 10611 h 6579163"/>
              <a:gd name="connsiteX3" fmla="*/ 12130853 w 12130853"/>
              <a:gd name="connsiteY3" fmla="*/ 6579163 h 6579163"/>
              <a:gd name="connsiteX4" fmla="*/ 58189 w 12130853"/>
              <a:gd name="connsiteY4" fmla="*/ 6579163 h 6579163"/>
              <a:gd name="connsiteX5" fmla="*/ 0 w 12130853"/>
              <a:gd name="connsiteY5" fmla="*/ 451185 h 6579163"/>
              <a:gd name="connsiteX0" fmla="*/ 21161 w 12152014"/>
              <a:gd name="connsiteY0" fmla="*/ 451185 h 6579163"/>
              <a:gd name="connsiteX1" fmla="*/ 407506 w 12152014"/>
              <a:gd name="connsiteY1" fmla="*/ 0 h 6579163"/>
              <a:gd name="connsiteX2" fmla="*/ 12152014 w 12152014"/>
              <a:gd name="connsiteY2" fmla="*/ 10611 h 6579163"/>
              <a:gd name="connsiteX3" fmla="*/ 12152014 w 12152014"/>
              <a:gd name="connsiteY3" fmla="*/ 6579163 h 6579163"/>
              <a:gd name="connsiteX4" fmla="*/ 0 w 12152014"/>
              <a:gd name="connsiteY4" fmla="*/ 6579163 h 6579163"/>
              <a:gd name="connsiteX5" fmla="*/ 21161 w 12152014"/>
              <a:gd name="connsiteY5" fmla="*/ 451185 h 6579163"/>
              <a:gd name="connsiteX0" fmla="*/ 309 w 12131162"/>
              <a:gd name="connsiteY0" fmla="*/ 451185 h 6579163"/>
              <a:gd name="connsiteX1" fmla="*/ 386654 w 12131162"/>
              <a:gd name="connsiteY1" fmla="*/ 0 h 6579163"/>
              <a:gd name="connsiteX2" fmla="*/ 12131162 w 12131162"/>
              <a:gd name="connsiteY2" fmla="*/ 10611 h 6579163"/>
              <a:gd name="connsiteX3" fmla="*/ 12131162 w 12131162"/>
              <a:gd name="connsiteY3" fmla="*/ 6579163 h 6579163"/>
              <a:gd name="connsiteX4" fmla="*/ 102582 w 12131162"/>
              <a:gd name="connsiteY4" fmla="*/ 6570312 h 6579163"/>
              <a:gd name="connsiteX5" fmla="*/ 309 w 12131162"/>
              <a:gd name="connsiteY5" fmla="*/ 451185 h 6579163"/>
              <a:gd name="connsiteX0" fmla="*/ 1142 w 12131995"/>
              <a:gd name="connsiteY0" fmla="*/ 451185 h 6579163"/>
              <a:gd name="connsiteX1" fmla="*/ 387487 w 12131995"/>
              <a:gd name="connsiteY1" fmla="*/ 0 h 6579163"/>
              <a:gd name="connsiteX2" fmla="*/ 12131995 w 12131995"/>
              <a:gd name="connsiteY2" fmla="*/ 10611 h 6579163"/>
              <a:gd name="connsiteX3" fmla="*/ 12131995 w 12131995"/>
              <a:gd name="connsiteY3" fmla="*/ 6579163 h 6579163"/>
              <a:gd name="connsiteX4" fmla="*/ 15249 w 12131995"/>
              <a:gd name="connsiteY4" fmla="*/ 6570312 h 6579163"/>
              <a:gd name="connsiteX5" fmla="*/ 1142 w 12131995"/>
              <a:gd name="connsiteY5" fmla="*/ 451185 h 657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1995" h="6579163">
                <a:moveTo>
                  <a:pt x="1142" y="451185"/>
                </a:moveTo>
                <a:lnTo>
                  <a:pt x="387487" y="0"/>
                </a:lnTo>
                <a:lnTo>
                  <a:pt x="12131995" y="10611"/>
                </a:lnTo>
                <a:lnTo>
                  <a:pt x="12131995" y="6579163"/>
                </a:lnTo>
                <a:lnTo>
                  <a:pt x="15249" y="6570312"/>
                </a:lnTo>
                <a:cubicBezTo>
                  <a:pt x="22303" y="4527653"/>
                  <a:pt x="-5912" y="2493844"/>
                  <a:pt x="1142" y="451185"/>
                </a:cubicBezTo>
                <a:close/>
              </a:path>
            </a:pathLst>
          </a:custGeom>
          <a:solidFill>
            <a:schemeClr val="accent6">
              <a:lumMod val="20000"/>
              <a:lumOff val="80000"/>
            </a:schemeClr>
          </a:solidFill>
          <a:ln w="127000">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 name="四角形: 角を丸くする 2">
            <a:extLst>
              <a:ext uri="{FF2B5EF4-FFF2-40B4-BE49-F238E27FC236}">
                <a16:creationId xmlns:a16="http://schemas.microsoft.com/office/drawing/2014/main" id="{A8001715-D851-1200-44F5-3042E7EBE09B}"/>
              </a:ext>
            </a:extLst>
          </p:cNvPr>
          <p:cNvSpPr/>
          <p:nvPr userDrawn="1"/>
        </p:nvSpPr>
        <p:spPr>
          <a:xfrm>
            <a:off x="9480375" y="5673850"/>
            <a:ext cx="2469689" cy="81902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1"/>
                </a:solidFill>
              </a:rPr>
              <a:t>SAMPLE</a:t>
            </a:r>
            <a:endParaRPr kumimoji="1" lang="ja-JP" altLang="en-US" sz="4000" dirty="0">
              <a:solidFill>
                <a:schemeClr val="accent1"/>
              </a:solidFill>
            </a:endParaRPr>
          </a:p>
        </p:txBody>
      </p:sp>
    </p:spTree>
    <p:extLst>
      <p:ext uri="{BB962C8B-B14F-4D97-AF65-F5344CB8AC3E}">
        <p14:creationId xmlns:p14="http://schemas.microsoft.com/office/powerpoint/2010/main" val="37343273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レッツスタート">
    <p:spTree>
      <p:nvGrpSpPr>
        <p:cNvPr id="1" name=""/>
        <p:cNvGrpSpPr/>
        <p:nvPr/>
      </p:nvGrpSpPr>
      <p:grpSpPr>
        <a:xfrm>
          <a:off x="0" y="0"/>
          <a:ext cx="0" cy="0"/>
          <a:chOff x="0" y="0"/>
          <a:chExt cx="0" cy="0"/>
        </a:xfrm>
      </p:grpSpPr>
      <p:sp>
        <p:nvSpPr>
          <p:cNvPr id="2" name="正方形/長方形 2">
            <a:extLst>
              <a:ext uri="{FF2B5EF4-FFF2-40B4-BE49-F238E27FC236}">
                <a16:creationId xmlns:a16="http://schemas.microsoft.com/office/drawing/2014/main" id="{CE0066EB-91E9-EB73-BAE8-F855FEC45D89}"/>
              </a:ext>
            </a:extLst>
          </p:cNvPr>
          <p:cNvSpPr/>
          <p:nvPr userDrawn="1"/>
        </p:nvSpPr>
        <p:spPr>
          <a:xfrm>
            <a:off x="46187" y="266818"/>
            <a:ext cx="12098484" cy="6535163"/>
          </a:xfrm>
          <a:custGeom>
            <a:avLst/>
            <a:gdLst>
              <a:gd name="connsiteX0" fmla="*/ 0 w 12072664"/>
              <a:gd name="connsiteY0" fmla="*/ 0 h 6568552"/>
              <a:gd name="connsiteX1" fmla="*/ 12072664 w 12072664"/>
              <a:gd name="connsiteY1" fmla="*/ 0 h 6568552"/>
              <a:gd name="connsiteX2" fmla="*/ 12072664 w 12072664"/>
              <a:gd name="connsiteY2" fmla="*/ 6568552 h 6568552"/>
              <a:gd name="connsiteX3" fmla="*/ 0 w 12072664"/>
              <a:gd name="connsiteY3" fmla="*/ 6568552 h 6568552"/>
              <a:gd name="connsiteX4" fmla="*/ 0 w 12072664"/>
              <a:gd name="connsiteY4" fmla="*/ 0 h 6568552"/>
              <a:gd name="connsiteX0" fmla="*/ 0 w 12072664"/>
              <a:gd name="connsiteY0" fmla="*/ 11266 h 6579818"/>
              <a:gd name="connsiteX1" fmla="*/ 376621 w 12072664"/>
              <a:gd name="connsiteY1" fmla="*/ 0 h 6579818"/>
              <a:gd name="connsiteX2" fmla="*/ 12072664 w 12072664"/>
              <a:gd name="connsiteY2" fmla="*/ 11266 h 6579818"/>
              <a:gd name="connsiteX3" fmla="*/ 12072664 w 12072664"/>
              <a:gd name="connsiteY3" fmla="*/ 6579818 h 6579818"/>
              <a:gd name="connsiteX4" fmla="*/ 0 w 12072664"/>
              <a:gd name="connsiteY4" fmla="*/ 6579818 h 6579818"/>
              <a:gd name="connsiteX5" fmla="*/ 0 w 12072664"/>
              <a:gd name="connsiteY5" fmla="*/ 11266 h 6579818"/>
              <a:gd name="connsiteX0" fmla="*/ 0 w 12130853"/>
              <a:gd name="connsiteY0" fmla="*/ 451840 h 6579818"/>
              <a:gd name="connsiteX1" fmla="*/ 434810 w 12130853"/>
              <a:gd name="connsiteY1" fmla="*/ 0 h 6579818"/>
              <a:gd name="connsiteX2" fmla="*/ 12130853 w 12130853"/>
              <a:gd name="connsiteY2" fmla="*/ 11266 h 6579818"/>
              <a:gd name="connsiteX3" fmla="*/ 12130853 w 12130853"/>
              <a:gd name="connsiteY3" fmla="*/ 6579818 h 6579818"/>
              <a:gd name="connsiteX4" fmla="*/ 58189 w 12130853"/>
              <a:gd name="connsiteY4" fmla="*/ 6579818 h 6579818"/>
              <a:gd name="connsiteX5" fmla="*/ 0 w 12130853"/>
              <a:gd name="connsiteY5" fmla="*/ 451840 h 6579818"/>
              <a:gd name="connsiteX0" fmla="*/ 0 w 12130853"/>
              <a:gd name="connsiteY0" fmla="*/ 460161 h 6588139"/>
              <a:gd name="connsiteX1" fmla="*/ 359635 w 12130853"/>
              <a:gd name="connsiteY1" fmla="*/ 0 h 6588139"/>
              <a:gd name="connsiteX2" fmla="*/ 12130853 w 12130853"/>
              <a:gd name="connsiteY2" fmla="*/ 19587 h 6588139"/>
              <a:gd name="connsiteX3" fmla="*/ 12130853 w 12130853"/>
              <a:gd name="connsiteY3" fmla="*/ 6588139 h 6588139"/>
              <a:gd name="connsiteX4" fmla="*/ 58189 w 12130853"/>
              <a:gd name="connsiteY4" fmla="*/ 6588139 h 6588139"/>
              <a:gd name="connsiteX5" fmla="*/ 0 w 12130853"/>
              <a:gd name="connsiteY5" fmla="*/ 460161 h 6588139"/>
              <a:gd name="connsiteX0" fmla="*/ 0 w 12130853"/>
              <a:gd name="connsiteY0" fmla="*/ 451185 h 6579163"/>
              <a:gd name="connsiteX1" fmla="*/ 386345 w 12130853"/>
              <a:gd name="connsiteY1" fmla="*/ 0 h 6579163"/>
              <a:gd name="connsiteX2" fmla="*/ 12130853 w 12130853"/>
              <a:gd name="connsiteY2" fmla="*/ 10611 h 6579163"/>
              <a:gd name="connsiteX3" fmla="*/ 12130853 w 12130853"/>
              <a:gd name="connsiteY3" fmla="*/ 6579163 h 6579163"/>
              <a:gd name="connsiteX4" fmla="*/ 58189 w 12130853"/>
              <a:gd name="connsiteY4" fmla="*/ 6579163 h 6579163"/>
              <a:gd name="connsiteX5" fmla="*/ 0 w 12130853"/>
              <a:gd name="connsiteY5" fmla="*/ 451185 h 6579163"/>
              <a:gd name="connsiteX0" fmla="*/ 21161 w 12152014"/>
              <a:gd name="connsiteY0" fmla="*/ 451185 h 6579163"/>
              <a:gd name="connsiteX1" fmla="*/ 407506 w 12152014"/>
              <a:gd name="connsiteY1" fmla="*/ 0 h 6579163"/>
              <a:gd name="connsiteX2" fmla="*/ 12152014 w 12152014"/>
              <a:gd name="connsiteY2" fmla="*/ 10611 h 6579163"/>
              <a:gd name="connsiteX3" fmla="*/ 12152014 w 12152014"/>
              <a:gd name="connsiteY3" fmla="*/ 6579163 h 6579163"/>
              <a:gd name="connsiteX4" fmla="*/ 0 w 12152014"/>
              <a:gd name="connsiteY4" fmla="*/ 6579163 h 6579163"/>
              <a:gd name="connsiteX5" fmla="*/ 21161 w 12152014"/>
              <a:gd name="connsiteY5" fmla="*/ 451185 h 6579163"/>
              <a:gd name="connsiteX0" fmla="*/ 309 w 12131162"/>
              <a:gd name="connsiteY0" fmla="*/ 451185 h 6579163"/>
              <a:gd name="connsiteX1" fmla="*/ 386654 w 12131162"/>
              <a:gd name="connsiteY1" fmla="*/ 0 h 6579163"/>
              <a:gd name="connsiteX2" fmla="*/ 12131162 w 12131162"/>
              <a:gd name="connsiteY2" fmla="*/ 10611 h 6579163"/>
              <a:gd name="connsiteX3" fmla="*/ 12131162 w 12131162"/>
              <a:gd name="connsiteY3" fmla="*/ 6579163 h 6579163"/>
              <a:gd name="connsiteX4" fmla="*/ 102582 w 12131162"/>
              <a:gd name="connsiteY4" fmla="*/ 6570312 h 6579163"/>
              <a:gd name="connsiteX5" fmla="*/ 309 w 12131162"/>
              <a:gd name="connsiteY5" fmla="*/ 451185 h 6579163"/>
              <a:gd name="connsiteX0" fmla="*/ 1142 w 12131995"/>
              <a:gd name="connsiteY0" fmla="*/ 451185 h 6579163"/>
              <a:gd name="connsiteX1" fmla="*/ 387487 w 12131995"/>
              <a:gd name="connsiteY1" fmla="*/ 0 h 6579163"/>
              <a:gd name="connsiteX2" fmla="*/ 12131995 w 12131995"/>
              <a:gd name="connsiteY2" fmla="*/ 10611 h 6579163"/>
              <a:gd name="connsiteX3" fmla="*/ 12131995 w 12131995"/>
              <a:gd name="connsiteY3" fmla="*/ 6579163 h 6579163"/>
              <a:gd name="connsiteX4" fmla="*/ 15249 w 12131995"/>
              <a:gd name="connsiteY4" fmla="*/ 6570312 h 6579163"/>
              <a:gd name="connsiteX5" fmla="*/ 1142 w 12131995"/>
              <a:gd name="connsiteY5" fmla="*/ 451185 h 657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1995" h="6579163">
                <a:moveTo>
                  <a:pt x="1142" y="451185"/>
                </a:moveTo>
                <a:lnTo>
                  <a:pt x="387487" y="0"/>
                </a:lnTo>
                <a:lnTo>
                  <a:pt x="12131995" y="10611"/>
                </a:lnTo>
                <a:lnTo>
                  <a:pt x="12131995" y="6579163"/>
                </a:lnTo>
                <a:lnTo>
                  <a:pt x="15249" y="6570312"/>
                </a:lnTo>
                <a:cubicBezTo>
                  <a:pt x="22303" y="4527653"/>
                  <a:pt x="-5912" y="2493844"/>
                  <a:pt x="1142" y="451185"/>
                </a:cubicBezTo>
                <a:close/>
              </a:path>
            </a:pathLst>
          </a:custGeom>
          <a:solidFill>
            <a:schemeClr val="accent6">
              <a:lumMod val="20000"/>
              <a:lumOff val="80000"/>
            </a:schemeClr>
          </a:solidFill>
          <a:ln w="127000">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9" name="タイトル 1">
            <a:extLst>
              <a:ext uri="{FF2B5EF4-FFF2-40B4-BE49-F238E27FC236}">
                <a16:creationId xmlns:a16="http://schemas.microsoft.com/office/drawing/2014/main" id="{749FBF9E-F7BD-FE59-0437-3D589F9021F3}"/>
              </a:ext>
            </a:extLst>
          </p:cNvPr>
          <p:cNvSpPr>
            <a:spLocks noGrp="1"/>
          </p:cNvSpPr>
          <p:nvPr>
            <p:ph type="title" hasCustomPrompt="1"/>
          </p:nvPr>
        </p:nvSpPr>
        <p:spPr>
          <a:xfrm>
            <a:off x="838800" y="561625"/>
            <a:ext cx="10515600" cy="645976"/>
          </a:xfrm>
        </p:spPr>
        <p:txBody>
          <a:bodyPr>
            <a:normAutofit/>
          </a:bodyPr>
          <a:lstStyle>
            <a:lvl1pPr algn="ctr">
              <a:defRPr sz="3200" b="1">
                <a:solidFill>
                  <a:schemeClr val="tx1">
                    <a:lumMod val="75000"/>
                    <a:lumOff val="25000"/>
                  </a:schemeClr>
                </a:solidFill>
                <a:latin typeface="BIZ UDPゴシック" panose="020B0400000000000000" pitchFamily="50" charset="-128"/>
                <a:ea typeface="BIZ UDPゴシック" panose="020B0400000000000000" pitchFamily="50" charset="-128"/>
              </a:defRPr>
            </a:lvl1pPr>
          </a:lstStyle>
          <a:p>
            <a:pPr lvl="0"/>
            <a:r>
              <a:rPr kumimoji="1" lang="en-US" altLang="ja-JP" dirty="0"/>
              <a:t>Let’s</a:t>
            </a:r>
            <a:r>
              <a:rPr kumimoji="1" lang="ja-JP" altLang="en-US" dirty="0"/>
              <a:t> </a:t>
            </a:r>
            <a:r>
              <a:rPr kumimoji="1" lang="en-US" altLang="ja-JP" dirty="0"/>
              <a:t>start</a:t>
            </a:r>
            <a:r>
              <a:rPr kumimoji="1" lang="ja-JP" altLang="en-US" dirty="0"/>
              <a:t>！</a:t>
            </a:r>
          </a:p>
        </p:txBody>
      </p:sp>
      <p:sp>
        <p:nvSpPr>
          <p:cNvPr id="4" name="コンテンツ プレースホルダー 2">
            <a:extLst>
              <a:ext uri="{FF2B5EF4-FFF2-40B4-BE49-F238E27FC236}">
                <a16:creationId xmlns:a16="http://schemas.microsoft.com/office/drawing/2014/main" id="{EB50782E-5C16-7CFF-503C-E75A4AB49FFB}"/>
              </a:ext>
            </a:extLst>
          </p:cNvPr>
          <p:cNvSpPr>
            <a:spLocks noGrp="1"/>
          </p:cNvSpPr>
          <p:nvPr>
            <p:ph idx="1"/>
          </p:nvPr>
        </p:nvSpPr>
        <p:spPr>
          <a:xfrm>
            <a:off x="838200" y="1280195"/>
            <a:ext cx="10515600" cy="5036139"/>
          </a:xfrm>
          <a:prstGeom prst="rect">
            <a:avLst/>
          </a:prstGeom>
        </p:spPr>
        <p:txBody>
          <a:bodyPr/>
          <a:lstStyle>
            <a:lvl1pPr marL="0" indent="0">
              <a:lnSpc>
                <a:spcPct val="150000"/>
              </a:lnSpc>
              <a:spcBef>
                <a:spcPts val="0"/>
              </a:spcBef>
              <a:buFontTx/>
              <a:buNone/>
              <a:defRPr sz="3200">
                <a:solidFill>
                  <a:schemeClr val="tx1">
                    <a:lumMod val="75000"/>
                    <a:lumOff val="25000"/>
                  </a:schemeClr>
                </a:solidFill>
                <a:latin typeface="BIZ UDPゴシック" panose="020B0400000000000000" pitchFamily="50" charset="-128"/>
                <a:ea typeface="BIZ UDPゴシック" panose="020B0400000000000000" pitchFamily="50" charset="-128"/>
              </a:defRPr>
            </a:lvl1pPr>
            <a:lvl2pPr marL="457200" indent="0">
              <a:lnSpc>
                <a:spcPct val="150000"/>
              </a:lnSpc>
              <a:spcBef>
                <a:spcPts val="0"/>
              </a:spcBef>
              <a:buFontTx/>
              <a:buNone/>
              <a:defRPr sz="2800">
                <a:solidFill>
                  <a:schemeClr val="tx1">
                    <a:lumMod val="75000"/>
                    <a:lumOff val="25000"/>
                  </a:schemeClr>
                </a:solidFill>
                <a:latin typeface="BIZ UDPゴシック" panose="020B0400000000000000" pitchFamily="50" charset="-128"/>
                <a:ea typeface="BIZ UDPゴシック" panose="020B0400000000000000" pitchFamily="50" charset="-128"/>
              </a:defRPr>
            </a:lvl2pPr>
            <a:lvl3pPr marL="914400" indent="0">
              <a:lnSpc>
                <a:spcPct val="150000"/>
              </a:lnSpc>
              <a:spcBef>
                <a:spcPts val="0"/>
              </a:spcBef>
              <a:buFontTx/>
              <a:buNone/>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3pPr>
            <a:lvl4pPr marL="1371600" indent="0">
              <a:lnSpc>
                <a:spcPct val="150000"/>
              </a:lnSpc>
              <a:spcBef>
                <a:spcPts val="0"/>
              </a:spcBef>
              <a:buFontTx/>
              <a:buNone/>
              <a:defRPr sz="2000">
                <a:solidFill>
                  <a:schemeClr val="tx1">
                    <a:lumMod val="75000"/>
                    <a:lumOff val="25000"/>
                  </a:schemeClr>
                </a:solidFill>
                <a:latin typeface="BIZ UDPゴシック" panose="020B0400000000000000" pitchFamily="50" charset="-128"/>
                <a:ea typeface="BIZ UDPゴシック" panose="020B0400000000000000" pitchFamily="50" charset="-128"/>
              </a:defRPr>
            </a:lvl4pPr>
            <a:lvl5pPr marL="1828800" indent="0">
              <a:lnSpc>
                <a:spcPct val="150000"/>
              </a:lnSpc>
              <a:spcBef>
                <a:spcPts val="0"/>
              </a:spcBef>
              <a:buFontTx/>
              <a:buNone/>
              <a:defRPr sz="1800">
                <a:solidFill>
                  <a:schemeClr val="tx1">
                    <a:lumMod val="75000"/>
                    <a:lumOff val="2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四角形: 角を丸くする 4">
            <a:extLst>
              <a:ext uri="{FF2B5EF4-FFF2-40B4-BE49-F238E27FC236}">
                <a16:creationId xmlns:a16="http://schemas.microsoft.com/office/drawing/2014/main" id="{3662F668-6CE7-963A-D205-D105CC1F5D12}"/>
              </a:ext>
            </a:extLst>
          </p:cNvPr>
          <p:cNvSpPr/>
          <p:nvPr userDrawn="1"/>
        </p:nvSpPr>
        <p:spPr>
          <a:xfrm>
            <a:off x="9480375" y="5673850"/>
            <a:ext cx="2469689" cy="81902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1"/>
                </a:solidFill>
              </a:rPr>
              <a:t>SAMPLE</a:t>
            </a:r>
            <a:endParaRPr kumimoji="1" lang="ja-JP" altLang="en-US" sz="4000" dirty="0">
              <a:solidFill>
                <a:schemeClr val="accent1"/>
              </a:solidFill>
            </a:endParaRPr>
          </a:p>
        </p:txBody>
      </p:sp>
    </p:spTree>
    <p:extLst>
      <p:ext uri="{BB962C8B-B14F-4D97-AF65-F5344CB8AC3E}">
        <p14:creationId xmlns:p14="http://schemas.microsoft.com/office/powerpoint/2010/main" val="353432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学習の問い">
    <p:spTree>
      <p:nvGrpSpPr>
        <p:cNvPr id="1" name=""/>
        <p:cNvGrpSpPr/>
        <p:nvPr/>
      </p:nvGrpSpPr>
      <p:grpSpPr>
        <a:xfrm>
          <a:off x="0" y="0"/>
          <a:ext cx="0" cy="0"/>
          <a:chOff x="0" y="0"/>
          <a:chExt cx="0" cy="0"/>
        </a:xfrm>
      </p:grpSpPr>
      <p:sp>
        <p:nvSpPr>
          <p:cNvPr id="5" name="正方形/長方形 2">
            <a:extLst>
              <a:ext uri="{FF2B5EF4-FFF2-40B4-BE49-F238E27FC236}">
                <a16:creationId xmlns:a16="http://schemas.microsoft.com/office/drawing/2014/main" id="{861FBC21-207D-8CEC-96CA-233AF0B0877E}"/>
              </a:ext>
            </a:extLst>
          </p:cNvPr>
          <p:cNvSpPr/>
          <p:nvPr userDrawn="1"/>
        </p:nvSpPr>
        <p:spPr>
          <a:xfrm>
            <a:off x="46187" y="266818"/>
            <a:ext cx="12098484" cy="6535163"/>
          </a:xfrm>
          <a:custGeom>
            <a:avLst/>
            <a:gdLst>
              <a:gd name="connsiteX0" fmla="*/ 0 w 12072664"/>
              <a:gd name="connsiteY0" fmla="*/ 0 h 6568552"/>
              <a:gd name="connsiteX1" fmla="*/ 12072664 w 12072664"/>
              <a:gd name="connsiteY1" fmla="*/ 0 h 6568552"/>
              <a:gd name="connsiteX2" fmla="*/ 12072664 w 12072664"/>
              <a:gd name="connsiteY2" fmla="*/ 6568552 h 6568552"/>
              <a:gd name="connsiteX3" fmla="*/ 0 w 12072664"/>
              <a:gd name="connsiteY3" fmla="*/ 6568552 h 6568552"/>
              <a:gd name="connsiteX4" fmla="*/ 0 w 12072664"/>
              <a:gd name="connsiteY4" fmla="*/ 0 h 6568552"/>
              <a:gd name="connsiteX0" fmla="*/ 0 w 12072664"/>
              <a:gd name="connsiteY0" fmla="*/ 11266 h 6579818"/>
              <a:gd name="connsiteX1" fmla="*/ 376621 w 12072664"/>
              <a:gd name="connsiteY1" fmla="*/ 0 h 6579818"/>
              <a:gd name="connsiteX2" fmla="*/ 12072664 w 12072664"/>
              <a:gd name="connsiteY2" fmla="*/ 11266 h 6579818"/>
              <a:gd name="connsiteX3" fmla="*/ 12072664 w 12072664"/>
              <a:gd name="connsiteY3" fmla="*/ 6579818 h 6579818"/>
              <a:gd name="connsiteX4" fmla="*/ 0 w 12072664"/>
              <a:gd name="connsiteY4" fmla="*/ 6579818 h 6579818"/>
              <a:gd name="connsiteX5" fmla="*/ 0 w 12072664"/>
              <a:gd name="connsiteY5" fmla="*/ 11266 h 6579818"/>
              <a:gd name="connsiteX0" fmla="*/ 0 w 12130853"/>
              <a:gd name="connsiteY0" fmla="*/ 451840 h 6579818"/>
              <a:gd name="connsiteX1" fmla="*/ 434810 w 12130853"/>
              <a:gd name="connsiteY1" fmla="*/ 0 h 6579818"/>
              <a:gd name="connsiteX2" fmla="*/ 12130853 w 12130853"/>
              <a:gd name="connsiteY2" fmla="*/ 11266 h 6579818"/>
              <a:gd name="connsiteX3" fmla="*/ 12130853 w 12130853"/>
              <a:gd name="connsiteY3" fmla="*/ 6579818 h 6579818"/>
              <a:gd name="connsiteX4" fmla="*/ 58189 w 12130853"/>
              <a:gd name="connsiteY4" fmla="*/ 6579818 h 6579818"/>
              <a:gd name="connsiteX5" fmla="*/ 0 w 12130853"/>
              <a:gd name="connsiteY5" fmla="*/ 451840 h 6579818"/>
              <a:gd name="connsiteX0" fmla="*/ 0 w 12130853"/>
              <a:gd name="connsiteY0" fmla="*/ 460161 h 6588139"/>
              <a:gd name="connsiteX1" fmla="*/ 359635 w 12130853"/>
              <a:gd name="connsiteY1" fmla="*/ 0 h 6588139"/>
              <a:gd name="connsiteX2" fmla="*/ 12130853 w 12130853"/>
              <a:gd name="connsiteY2" fmla="*/ 19587 h 6588139"/>
              <a:gd name="connsiteX3" fmla="*/ 12130853 w 12130853"/>
              <a:gd name="connsiteY3" fmla="*/ 6588139 h 6588139"/>
              <a:gd name="connsiteX4" fmla="*/ 58189 w 12130853"/>
              <a:gd name="connsiteY4" fmla="*/ 6588139 h 6588139"/>
              <a:gd name="connsiteX5" fmla="*/ 0 w 12130853"/>
              <a:gd name="connsiteY5" fmla="*/ 460161 h 6588139"/>
              <a:gd name="connsiteX0" fmla="*/ 0 w 12130853"/>
              <a:gd name="connsiteY0" fmla="*/ 451185 h 6579163"/>
              <a:gd name="connsiteX1" fmla="*/ 386345 w 12130853"/>
              <a:gd name="connsiteY1" fmla="*/ 0 h 6579163"/>
              <a:gd name="connsiteX2" fmla="*/ 12130853 w 12130853"/>
              <a:gd name="connsiteY2" fmla="*/ 10611 h 6579163"/>
              <a:gd name="connsiteX3" fmla="*/ 12130853 w 12130853"/>
              <a:gd name="connsiteY3" fmla="*/ 6579163 h 6579163"/>
              <a:gd name="connsiteX4" fmla="*/ 58189 w 12130853"/>
              <a:gd name="connsiteY4" fmla="*/ 6579163 h 6579163"/>
              <a:gd name="connsiteX5" fmla="*/ 0 w 12130853"/>
              <a:gd name="connsiteY5" fmla="*/ 451185 h 6579163"/>
              <a:gd name="connsiteX0" fmla="*/ 21161 w 12152014"/>
              <a:gd name="connsiteY0" fmla="*/ 451185 h 6579163"/>
              <a:gd name="connsiteX1" fmla="*/ 407506 w 12152014"/>
              <a:gd name="connsiteY1" fmla="*/ 0 h 6579163"/>
              <a:gd name="connsiteX2" fmla="*/ 12152014 w 12152014"/>
              <a:gd name="connsiteY2" fmla="*/ 10611 h 6579163"/>
              <a:gd name="connsiteX3" fmla="*/ 12152014 w 12152014"/>
              <a:gd name="connsiteY3" fmla="*/ 6579163 h 6579163"/>
              <a:gd name="connsiteX4" fmla="*/ 0 w 12152014"/>
              <a:gd name="connsiteY4" fmla="*/ 6579163 h 6579163"/>
              <a:gd name="connsiteX5" fmla="*/ 21161 w 12152014"/>
              <a:gd name="connsiteY5" fmla="*/ 451185 h 6579163"/>
              <a:gd name="connsiteX0" fmla="*/ 309 w 12131162"/>
              <a:gd name="connsiteY0" fmla="*/ 451185 h 6579163"/>
              <a:gd name="connsiteX1" fmla="*/ 386654 w 12131162"/>
              <a:gd name="connsiteY1" fmla="*/ 0 h 6579163"/>
              <a:gd name="connsiteX2" fmla="*/ 12131162 w 12131162"/>
              <a:gd name="connsiteY2" fmla="*/ 10611 h 6579163"/>
              <a:gd name="connsiteX3" fmla="*/ 12131162 w 12131162"/>
              <a:gd name="connsiteY3" fmla="*/ 6579163 h 6579163"/>
              <a:gd name="connsiteX4" fmla="*/ 102582 w 12131162"/>
              <a:gd name="connsiteY4" fmla="*/ 6570312 h 6579163"/>
              <a:gd name="connsiteX5" fmla="*/ 309 w 12131162"/>
              <a:gd name="connsiteY5" fmla="*/ 451185 h 6579163"/>
              <a:gd name="connsiteX0" fmla="*/ 1142 w 12131995"/>
              <a:gd name="connsiteY0" fmla="*/ 451185 h 6579163"/>
              <a:gd name="connsiteX1" fmla="*/ 387487 w 12131995"/>
              <a:gd name="connsiteY1" fmla="*/ 0 h 6579163"/>
              <a:gd name="connsiteX2" fmla="*/ 12131995 w 12131995"/>
              <a:gd name="connsiteY2" fmla="*/ 10611 h 6579163"/>
              <a:gd name="connsiteX3" fmla="*/ 12131995 w 12131995"/>
              <a:gd name="connsiteY3" fmla="*/ 6579163 h 6579163"/>
              <a:gd name="connsiteX4" fmla="*/ 15249 w 12131995"/>
              <a:gd name="connsiteY4" fmla="*/ 6570312 h 6579163"/>
              <a:gd name="connsiteX5" fmla="*/ 1142 w 12131995"/>
              <a:gd name="connsiteY5" fmla="*/ 451185 h 657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1995" h="6579163">
                <a:moveTo>
                  <a:pt x="1142" y="451185"/>
                </a:moveTo>
                <a:lnTo>
                  <a:pt x="387487" y="0"/>
                </a:lnTo>
                <a:lnTo>
                  <a:pt x="12131995" y="10611"/>
                </a:lnTo>
                <a:lnTo>
                  <a:pt x="12131995" y="6579163"/>
                </a:lnTo>
                <a:lnTo>
                  <a:pt x="15249" y="6570312"/>
                </a:lnTo>
                <a:cubicBezTo>
                  <a:pt x="22303" y="4527653"/>
                  <a:pt x="-5912" y="2493844"/>
                  <a:pt x="1142" y="451185"/>
                </a:cubicBezTo>
                <a:close/>
              </a:path>
            </a:pathLst>
          </a:custGeom>
          <a:solidFill>
            <a:schemeClr val="accent6">
              <a:lumMod val="20000"/>
              <a:lumOff val="80000"/>
            </a:schemeClr>
          </a:solidFill>
          <a:ln w="127000">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 name="コンテンツ プレースホルダー 2"/>
          <p:cNvSpPr>
            <a:spLocks noGrp="1"/>
          </p:cNvSpPr>
          <p:nvPr>
            <p:ph idx="1"/>
          </p:nvPr>
        </p:nvSpPr>
        <p:spPr>
          <a:xfrm>
            <a:off x="886018" y="1716702"/>
            <a:ext cx="10515600" cy="3643591"/>
          </a:xfrm>
          <a:prstGeom prst="rect">
            <a:avLst/>
          </a:prstGeom>
        </p:spPr>
        <p:txBody>
          <a:bodyPr/>
          <a:lstStyle>
            <a:lvl1pPr marL="0" indent="0">
              <a:lnSpc>
                <a:spcPct val="150000"/>
              </a:lnSpc>
              <a:spcBef>
                <a:spcPts val="0"/>
              </a:spcBef>
              <a:buFontTx/>
              <a:buNone/>
              <a:defRPr sz="3200">
                <a:solidFill>
                  <a:schemeClr val="tx1">
                    <a:lumMod val="75000"/>
                    <a:lumOff val="25000"/>
                  </a:schemeClr>
                </a:solidFill>
                <a:latin typeface="BIZ UDPゴシック" panose="020B0400000000000000" pitchFamily="50" charset="-128"/>
                <a:ea typeface="BIZ UDPゴシック" panose="020B0400000000000000" pitchFamily="50" charset="-128"/>
              </a:defRPr>
            </a:lvl1pPr>
            <a:lvl2pPr marL="457200" indent="0">
              <a:lnSpc>
                <a:spcPct val="150000"/>
              </a:lnSpc>
              <a:spcBef>
                <a:spcPts val="0"/>
              </a:spcBef>
              <a:buFontTx/>
              <a:buNone/>
              <a:defRPr sz="2800">
                <a:solidFill>
                  <a:schemeClr val="tx1">
                    <a:lumMod val="75000"/>
                    <a:lumOff val="25000"/>
                  </a:schemeClr>
                </a:solidFill>
                <a:latin typeface="BIZ UDPゴシック" panose="020B0400000000000000" pitchFamily="50" charset="-128"/>
                <a:ea typeface="BIZ UDPゴシック" panose="020B0400000000000000" pitchFamily="50" charset="-128"/>
              </a:defRPr>
            </a:lvl2pPr>
            <a:lvl3pPr marL="914400" indent="0">
              <a:lnSpc>
                <a:spcPct val="150000"/>
              </a:lnSpc>
              <a:spcBef>
                <a:spcPts val="0"/>
              </a:spcBef>
              <a:buFontTx/>
              <a:buNone/>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3pPr>
            <a:lvl4pPr marL="1371600" indent="0">
              <a:lnSpc>
                <a:spcPct val="150000"/>
              </a:lnSpc>
              <a:spcBef>
                <a:spcPts val="0"/>
              </a:spcBef>
              <a:buFontTx/>
              <a:buNone/>
              <a:defRPr sz="2000">
                <a:solidFill>
                  <a:schemeClr val="tx1">
                    <a:lumMod val="75000"/>
                    <a:lumOff val="25000"/>
                  </a:schemeClr>
                </a:solidFill>
                <a:latin typeface="BIZ UDPゴシック" panose="020B0400000000000000" pitchFamily="50" charset="-128"/>
                <a:ea typeface="BIZ UDPゴシック" panose="020B0400000000000000" pitchFamily="50" charset="-128"/>
              </a:defRPr>
            </a:lvl4pPr>
            <a:lvl5pPr marL="1828800" indent="0">
              <a:lnSpc>
                <a:spcPct val="150000"/>
              </a:lnSpc>
              <a:spcBef>
                <a:spcPts val="0"/>
              </a:spcBef>
              <a:buFontTx/>
              <a:buNone/>
              <a:defRPr sz="1800">
                <a:solidFill>
                  <a:schemeClr val="tx1">
                    <a:lumMod val="75000"/>
                    <a:lumOff val="2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角丸四角形 5"/>
          <p:cNvSpPr/>
          <p:nvPr userDrawn="1"/>
        </p:nvSpPr>
        <p:spPr>
          <a:xfrm>
            <a:off x="4147820" y="494488"/>
            <a:ext cx="3896360" cy="702264"/>
          </a:xfrm>
          <a:prstGeom prst="roundRect">
            <a:avLst/>
          </a:prstGeom>
          <a:solidFill>
            <a:srgbClr val="DDC7EE"/>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3200" b="1"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3200" dirty="0">
                <a:solidFill>
                  <a:schemeClr val="tx1">
                    <a:lumMod val="75000"/>
                    <a:lumOff val="25000"/>
                  </a:schemeClr>
                </a:solidFill>
              </a:rPr>
              <a:t>　 </a:t>
            </a:r>
            <a:r>
              <a:rPr kumimoji="1" lang="ja-JP" altLang="en-US" sz="3200" b="1" dirty="0">
                <a:solidFill>
                  <a:schemeClr val="tx1">
                    <a:lumMod val="75000"/>
                    <a:lumOff val="25000"/>
                  </a:schemeClr>
                </a:solidFill>
                <a:latin typeface="BIZ UDPゴシック" panose="020B0400000000000000" pitchFamily="50" charset="-128"/>
                <a:ea typeface="BIZ UDPゴシック" panose="020B0400000000000000" pitchFamily="50" charset="-128"/>
              </a:rPr>
              <a:t>学習の問い</a:t>
            </a:r>
            <a:endParaRPr lang="ja-JP" altLang="en-US" sz="32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06B18E32-1B97-75FC-5613-E2C402661C49}"/>
              </a:ext>
            </a:extLst>
          </p:cNvPr>
          <p:cNvSpPr/>
          <p:nvPr userDrawn="1"/>
        </p:nvSpPr>
        <p:spPr>
          <a:xfrm>
            <a:off x="9480375" y="5673850"/>
            <a:ext cx="2469689" cy="81902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1"/>
                </a:solidFill>
              </a:rPr>
              <a:t>SAMPLE</a:t>
            </a:r>
            <a:endParaRPr kumimoji="1" lang="ja-JP" altLang="en-US" sz="4000" dirty="0">
              <a:solidFill>
                <a:schemeClr val="accent1"/>
              </a:solidFill>
            </a:endParaRPr>
          </a:p>
        </p:txBody>
      </p:sp>
    </p:spTree>
    <p:extLst>
      <p:ext uri="{BB962C8B-B14F-4D97-AF65-F5344CB8AC3E}">
        <p14:creationId xmlns:p14="http://schemas.microsoft.com/office/powerpoint/2010/main" val="285782765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33716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白紙（項のはじまり）">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4148DA-712F-CB00-45C7-B7B642319811}"/>
              </a:ext>
            </a:extLst>
          </p:cNvPr>
          <p:cNvSpPr>
            <a:spLocks noGrp="1"/>
          </p:cNvSpPr>
          <p:nvPr>
            <p:ph type="title" hasCustomPrompt="1"/>
          </p:nvPr>
        </p:nvSpPr>
        <p:spPr>
          <a:xfrm>
            <a:off x="838800" y="259200"/>
            <a:ext cx="10515600" cy="577512"/>
          </a:xfrm>
        </p:spPr>
        <p:txBody>
          <a:bodyPr>
            <a:normAutofit/>
          </a:bodyPr>
          <a:lstStyle>
            <a:lvl1pPr algn="ctr">
              <a:defRPr sz="2800" b="1">
                <a:solidFill>
                  <a:schemeClr val="tx1">
                    <a:lumMod val="75000"/>
                    <a:lumOff val="25000"/>
                  </a:schemeClr>
                </a:solidFill>
                <a:latin typeface="BIZ UDPゴシック" panose="020B0400000000000000" pitchFamily="50" charset="-128"/>
                <a:ea typeface="BIZ UDPゴシック" panose="020B0400000000000000" pitchFamily="50" charset="-128"/>
                <a:cs typeface="Times New Roman" panose="02020603050405020304" pitchFamily="18" charset="0"/>
              </a:defRPr>
            </a:lvl1pPr>
          </a:lstStyle>
          <a:p>
            <a:r>
              <a:rPr kumimoji="1" lang="ja-JP" altLang="en-US" dirty="0"/>
              <a:t>マスター テキストの書式設定</a:t>
            </a:r>
          </a:p>
        </p:txBody>
      </p:sp>
    </p:spTree>
    <p:extLst>
      <p:ext uri="{BB962C8B-B14F-4D97-AF65-F5344CB8AC3E}">
        <p14:creationId xmlns:p14="http://schemas.microsoft.com/office/powerpoint/2010/main" val="405455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本文（項のはじまり）">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38200" y="259200"/>
            <a:ext cx="10515600" cy="496728"/>
          </a:xfrm>
        </p:spPr>
        <p:txBody>
          <a:bodyPr>
            <a:normAutofit/>
          </a:bodyPr>
          <a:lstStyle>
            <a:lvl1pPr algn="ctr">
              <a:defRPr sz="2800" b="1">
                <a:solidFill>
                  <a:schemeClr val="tx1">
                    <a:lumMod val="75000"/>
                    <a:lumOff val="25000"/>
                  </a:schemeClr>
                </a:solidFill>
                <a:latin typeface="BIZ UDPゴシック" panose="020B0400000000000000" pitchFamily="50" charset="-128"/>
                <a:ea typeface="BIZ UDPゴシック" panose="020B0400000000000000" pitchFamily="50" charset="-128"/>
                <a:cs typeface="Times New Roman" panose="02020603050405020304" pitchFamily="18" charset="0"/>
              </a:defRPr>
            </a:lvl1pPr>
          </a:lstStyle>
          <a:p>
            <a:r>
              <a:rPr kumimoji="1" lang="ja-JP" altLang="en-US" dirty="0"/>
              <a:t>マスター テキストの書式設定</a:t>
            </a:r>
          </a:p>
        </p:txBody>
      </p:sp>
      <p:sp>
        <p:nvSpPr>
          <p:cNvPr id="3" name="コンテンツ プレースホルダー 2"/>
          <p:cNvSpPr>
            <a:spLocks noGrp="1"/>
          </p:cNvSpPr>
          <p:nvPr>
            <p:ph idx="1"/>
          </p:nvPr>
        </p:nvSpPr>
        <p:spPr>
          <a:xfrm>
            <a:off x="371364" y="908720"/>
            <a:ext cx="11449272" cy="5690080"/>
          </a:xfrm>
          <a:prstGeom prst="rect">
            <a:avLst/>
          </a:prstGeom>
        </p:spPr>
        <p:txBody>
          <a:bodyPr/>
          <a:lstStyle>
            <a:lvl1pPr marL="0" indent="0">
              <a:lnSpc>
                <a:spcPct val="150000"/>
              </a:lnSpc>
              <a:spcBef>
                <a:spcPts val="0"/>
              </a:spcBef>
              <a:buFontTx/>
              <a:buNone/>
              <a:defRPr sz="3200">
                <a:solidFill>
                  <a:schemeClr val="tx1">
                    <a:lumMod val="75000"/>
                    <a:lumOff val="25000"/>
                  </a:schemeClr>
                </a:solidFill>
                <a:latin typeface="BIZ UDPゴシック" panose="020B0400000000000000" pitchFamily="50" charset="-128"/>
                <a:ea typeface="BIZ UDPゴシック" panose="020B0400000000000000" pitchFamily="50" charset="-128"/>
              </a:defRPr>
            </a:lvl1pPr>
            <a:lvl2pPr marL="457200" indent="0">
              <a:lnSpc>
                <a:spcPts val="4200"/>
              </a:lnSpc>
              <a:spcBef>
                <a:spcPts val="0"/>
              </a:spcBef>
              <a:buFontTx/>
              <a:buNone/>
              <a:defRPr sz="2800">
                <a:solidFill>
                  <a:schemeClr val="tx1">
                    <a:lumMod val="75000"/>
                    <a:lumOff val="25000"/>
                  </a:schemeClr>
                </a:solidFill>
                <a:latin typeface="ＭＳ Ｐゴシック" panose="020B0600070205080204" pitchFamily="50" charset="-128"/>
                <a:ea typeface="ＭＳ Ｐゴシック" panose="020B0600070205080204" pitchFamily="50" charset="-128"/>
              </a:defRPr>
            </a:lvl2pPr>
            <a:lvl3pPr marL="914400" indent="0">
              <a:lnSpc>
                <a:spcPct val="150000"/>
              </a:lnSpc>
              <a:spcBef>
                <a:spcPts val="0"/>
              </a:spcBef>
              <a:buFontTx/>
              <a:buNone/>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3pPr>
            <a:lvl4pPr marL="13716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4pPr>
            <a:lvl5pPr marL="18288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2"/>
            <a:r>
              <a:rPr kumimoji="1" lang="ja-JP" altLang="en-US" dirty="0"/>
              <a:t>第 </a:t>
            </a:r>
            <a:r>
              <a:rPr kumimoji="1" lang="en-US" altLang="ja-JP" dirty="0"/>
              <a:t>2 </a:t>
            </a:r>
            <a:r>
              <a:rPr kumimoji="1" lang="ja-JP" altLang="en-US" dirty="0"/>
              <a:t>レベル</a:t>
            </a:r>
          </a:p>
          <a:p>
            <a:pPr lvl="3"/>
            <a:r>
              <a:rPr kumimoji="1" lang="ja-JP" altLang="en-US" dirty="0"/>
              <a:t>第 </a:t>
            </a:r>
            <a:r>
              <a:rPr kumimoji="1" lang="en-US" altLang="ja-JP" dirty="0"/>
              <a:t>3 </a:t>
            </a:r>
            <a:r>
              <a:rPr kumimoji="1" lang="ja-JP" altLang="en-US" dirty="0"/>
              <a:t>レベル</a:t>
            </a:r>
          </a:p>
          <a:p>
            <a:pPr lvl="4"/>
            <a:r>
              <a:rPr kumimoji="1" lang="ja-JP" altLang="en-US" dirty="0"/>
              <a:t>第 </a:t>
            </a:r>
            <a:r>
              <a:rPr kumimoji="1" lang="en-US" altLang="ja-JP" dirty="0"/>
              <a:t>4 </a:t>
            </a:r>
            <a:r>
              <a:rPr kumimoji="1" lang="ja-JP" altLang="en-US" dirty="0"/>
              <a:t>レベル</a:t>
            </a:r>
          </a:p>
        </p:txBody>
      </p:sp>
    </p:spTree>
    <p:extLst>
      <p:ext uri="{BB962C8B-B14F-4D97-AF65-F5344CB8AC3E}">
        <p14:creationId xmlns:p14="http://schemas.microsoft.com/office/powerpoint/2010/main" val="207821661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9A70A588-4061-E8F2-6A15-ECCFC64090B7}"/>
              </a:ext>
            </a:extLst>
          </p:cNvPr>
          <p:cNvSpPr>
            <a:spLocks noGrp="1"/>
          </p:cNvSpPr>
          <p:nvPr>
            <p:ph idx="1"/>
          </p:nvPr>
        </p:nvSpPr>
        <p:spPr>
          <a:xfrm>
            <a:off x="407368" y="764704"/>
            <a:ext cx="11377264" cy="5616624"/>
          </a:xfrm>
          <a:prstGeom prst="rect">
            <a:avLst/>
          </a:prstGeom>
        </p:spPr>
        <p:txBody>
          <a:bodyPr/>
          <a:lstStyle>
            <a:lvl1pPr marL="0" indent="0">
              <a:lnSpc>
                <a:spcPct val="150000"/>
              </a:lnSpc>
              <a:spcBef>
                <a:spcPts val="0"/>
              </a:spcBef>
              <a:buFontTx/>
              <a:buNone/>
              <a:defRPr sz="3200">
                <a:solidFill>
                  <a:schemeClr val="tx1">
                    <a:lumMod val="75000"/>
                    <a:lumOff val="25000"/>
                  </a:schemeClr>
                </a:solidFill>
                <a:latin typeface="BIZ UDPゴシック" panose="020B0400000000000000" pitchFamily="50" charset="-128"/>
                <a:ea typeface="BIZ UDPゴシック" panose="020B0400000000000000" pitchFamily="50" charset="-128"/>
              </a:defRPr>
            </a:lvl1pPr>
            <a:lvl2pPr marL="457200" indent="0">
              <a:lnSpc>
                <a:spcPct val="150000"/>
              </a:lnSpc>
              <a:spcBef>
                <a:spcPts val="0"/>
              </a:spcBef>
              <a:buFontTx/>
              <a:buNone/>
              <a:defRPr sz="2800">
                <a:solidFill>
                  <a:schemeClr val="tx1">
                    <a:lumMod val="75000"/>
                    <a:lumOff val="25000"/>
                  </a:schemeClr>
                </a:solidFill>
                <a:latin typeface="BIZ UDPゴシック" panose="020B0400000000000000" pitchFamily="50" charset="-128"/>
                <a:ea typeface="BIZ UDPゴシック" panose="020B0400000000000000" pitchFamily="50" charset="-128"/>
              </a:defRPr>
            </a:lvl2pPr>
            <a:lvl3pPr marL="914400" indent="0">
              <a:lnSpc>
                <a:spcPct val="150000"/>
              </a:lnSpc>
              <a:spcBef>
                <a:spcPts val="0"/>
              </a:spcBef>
              <a:buFontTx/>
              <a:buNone/>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3pPr>
            <a:lvl4pPr marL="13716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4pPr>
            <a:lvl5pPr marL="18288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32950730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本文と図（項のはじまり）">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38800" y="259200"/>
            <a:ext cx="10515600" cy="496728"/>
          </a:xfrm>
        </p:spPr>
        <p:txBody>
          <a:bodyPr>
            <a:normAutofit/>
          </a:bodyPr>
          <a:lstStyle>
            <a:lvl1pPr algn="ctr">
              <a:defRPr sz="2800" b="1">
                <a:solidFill>
                  <a:schemeClr val="tx1">
                    <a:lumMod val="75000"/>
                    <a:lumOff val="25000"/>
                  </a:schemeClr>
                </a:solidFill>
                <a:latin typeface="BIZ UDPゴシック" panose="020B0400000000000000" pitchFamily="50" charset="-128"/>
                <a:ea typeface="BIZ UDPゴシック" panose="020B0400000000000000" pitchFamily="50" charset="-128"/>
                <a:cs typeface="Times New Roman" panose="02020603050405020304" pitchFamily="18" charset="0"/>
              </a:defRPr>
            </a:lvl1pPr>
          </a:lstStyle>
          <a:p>
            <a:r>
              <a:rPr kumimoji="1" lang="ja-JP" altLang="en-US" dirty="0"/>
              <a:t>マスター テキストの書式設定</a:t>
            </a:r>
          </a:p>
        </p:txBody>
      </p:sp>
      <p:sp>
        <p:nvSpPr>
          <p:cNvPr id="3" name="コンテンツ プレースホルダー 2"/>
          <p:cNvSpPr>
            <a:spLocks noGrp="1"/>
          </p:cNvSpPr>
          <p:nvPr>
            <p:ph idx="1"/>
          </p:nvPr>
        </p:nvSpPr>
        <p:spPr>
          <a:xfrm>
            <a:off x="407368" y="908720"/>
            <a:ext cx="5472608" cy="5690080"/>
          </a:xfrm>
          <a:prstGeom prst="rect">
            <a:avLst/>
          </a:prstGeom>
        </p:spPr>
        <p:txBody>
          <a:bodyPr/>
          <a:lstStyle>
            <a:lvl1pPr marL="0" indent="0">
              <a:lnSpc>
                <a:spcPct val="150000"/>
              </a:lnSpc>
              <a:spcBef>
                <a:spcPts val="0"/>
              </a:spcBef>
              <a:buFontTx/>
              <a:buNone/>
              <a:defRPr sz="3200">
                <a:solidFill>
                  <a:schemeClr val="tx1">
                    <a:lumMod val="75000"/>
                    <a:lumOff val="25000"/>
                  </a:schemeClr>
                </a:solidFill>
                <a:latin typeface="BIZ UDPゴシック" panose="020B0400000000000000" pitchFamily="50" charset="-128"/>
                <a:ea typeface="BIZ UDPゴシック" panose="020B0400000000000000" pitchFamily="50" charset="-128"/>
              </a:defRPr>
            </a:lvl1pPr>
            <a:lvl2pPr marL="457200" indent="0">
              <a:lnSpc>
                <a:spcPts val="4200"/>
              </a:lnSpc>
              <a:spcBef>
                <a:spcPts val="0"/>
              </a:spcBef>
              <a:buFontTx/>
              <a:buNone/>
              <a:defRPr sz="2800">
                <a:solidFill>
                  <a:schemeClr val="tx1">
                    <a:lumMod val="75000"/>
                    <a:lumOff val="25000"/>
                  </a:schemeClr>
                </a:solidFill>
                <a:latin typeface="ＭＳ Ｐゴシック" panose="020B0600070205080204" pitchFamily="50" charset="-128"/>
                <a:ea typeface="ＭＳ Ｐゴシック" panose="020B0600070205080204" pitchFamily="50" charset="-128"/>
              </a:defRPr>
            </a:lvl2pPr>
            <a:lvl3pPr marL="914400" indent="0">
              <a:lnSpc>
                <a:spcPct val="150000"/>
              </a:lnSpc>
              <a:spcBef>
                <a:spcPts val="0"/>
              </a:spcBef>
              <a:buFontTx/>
              <a:buNone/>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3pPr>
            <a:lvl4pPr marL="13716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4pPr>
            <a:lvl5pPr marL="1828800" indent="0">
              <a:lnSpc>
                <a:spcPct val="150000"/>
              </a:lnSpc>
              <a:spcBef>
                <a:spcPts val="0"/>
              </a:spcBef>
              <a:buFontTx/>
              <a:buNone/>
              <a:defRPr>
                <a:solidFill>
                  <a:schemeClr val="tx1">
                    <a:lumMod val="75000"/>
                    <a:lumOff val="25000"/>
                  </a:schemeClr>
                </a:solidFill>
                <a:latin typeface="BIZ UDPゴシック" panose="020B0400000000000000" pitchFamily="50" charset="-128"/>
                <a:ea typeface="BIZ UDPゴシック" panose="020B0400000000000000" pitchFamily="50" charset="-128"/>
              </a:defRPr>
            </a:lvl5pPr>
          </a:lstStyle>
          <a:p>
            <a:pPr lvl="0"/>
            <a:r>
              <a:rPr kumimoji="1" lang="ja-JP" altLang="en-US" dirty="0"/>
              <a:t>マスター テキストの書式設定</a:t>
            </a:r>
          </a:p>
          <a:p>
            <a:pPr lvl="2"/>
            <a:r>
              <a:rPr kumimoji="1" lang="ja-JP" altLang="en-US" dirty="0"/>
              <a:t>第 </a:t>
            </a:r>
            <a:r>
              <a:rPr kumimoji="1" lang="en-US" altLang="ja-JP" dirty="0"/>
              <a:t>2 </a:t>
            </a:r>
            <a:r>
              <a:rPr kumimoji="1" lang="ja-JP" altLang="en-US" dirty="0"/>
              <a:t>レベル</a:t>
            </a:r>
          </a:p>
          <a:p>
            <a:pPr lvl="3"/>
            <a:r>
              <a:rPr kumimoji="1" lang="ja-JP" altLang="en-US" dirty="0"/>
              <a:t>第 </a:t>
            </a:r>
            <a:r>
              <a:rPr kumimoji="1" lang="en-US" altLang="ja-JP" dirty="0"/>
              <a:t>3 </a:t>
            </a:r>
            <a:r>
              <a:rPr kumimoji="1" lang="ja-JP" altLang="en-US" dirty="0"/>
              <a:t>レベル</a:t>
            </a:r>
          </a:p>
          <a:p>
            <a:pPr lvl="4"/>
            <a:r>
              <a:rPr kumimoji="1" lang="ja-JP" altLang="en-US" dirty="0"/>
              <a:t>第 </a:t>
            </a:r>
            <a:r>
              <a:rPr kumimoji="1" lang="en-US" altLang="ja-JP" dirty="0"/>
              <a:t>4 </a:t>
            </a:r>
            <a:r>
              <a:rPr kumimoji="1" lang="ja-JP" altLang="en-US" dirty="0"/>
              <a:t>レベル</a:t>
            </a:r>
          </a:p>
        </p:txBody>
      </p:sp>
      <p:sp>
        <p:nvSpPr>
          <p:cNvPr id="6" name="図プレースホルダー 5">
            <a:extLst>
              <a:ext uri="{FF2B5EF4-FFF2-40B4-BE49-F238E27FC236}">
                <a16:creationId xmlns:a16="http://schemas.microsoft.com/office/drawing/2014/main" id="{B4C39DF6-874D-A092-367F-0FD22385653C}"/>
              </a:ext>
            </a:extLst>
          </p:cNvPr>
          <p:cNvSpPr>
            <a:spLocks noGrp="1"/>
          </p:cNvSpPr>
          <p:nvPr>
            <p:ph type="pic" sz="quarter" idx="10"/>
          </p:nvPr>
        </p:nvSpPr>
        <p:spPr>
          <a:xfrm>
            <a:off x="6096000" y="908050"/>
            <a:ext cx="5761038" cy="5691188"/>
          </a:xfrm>
          <a:prstGeom prst="rect">
            <a:avLst/>
          </a:prstGeom>
        </p:spPr>
        <p:txBody>
          <a:bodyPr/>
          <a:lstStyle/>
          <a:p>
            <a:endParaRPr kumimoji="1" lang="ja-JP" altLang="en-US"/>
          </a:p>
        </p:txBody>
      </p:sp>
    </p:spTree>
    <p:extLst>
      <p:ext uri="{BB962C8B-B14F-4D97-AF65-F5344CB8AC3E}">
        <p14:creationId xmlns:p14="http://schemas.microsoft.com/office/powerpoint/2010/main" val="1040305540"/>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7" name="テキスト ボックス 6">
            <a:extLst>
              <a:ext uri="{FF2B5EF4-FFF2-40B4-BE49-F238E27FC236}">
                <a16:creationId xmlns:a16="http://schemas.microsoft.com/office/drawing/2014/main" id="{E5E3C831-1C7D-CA0D-A32C-F3BE377F3158}"/>
              </a:ext>
            </a:extLst>
          </p:cNvPr>
          <p:cNvSpPr txBox="1"/>
          <p:nvPr userDrawn="1"/>
        </p:nvSpPr>
        <p:spPr>
          <a:xfrm>
            <a:off x="6384032" y="3429000"/>
            <a:ext cx="45719" cy="45719"/>
          </a:xfrm>
          <a:prstGeom prst="rect">
            <a:avLst/>
          </a:prstGeom>
        </p:spPr>
        <p:txBody>
          <a:bodyPr vert="horz" wrap="square" lIns="91440" tIns="45720" rIns="91440" bIns="45720" rtlCol="0">
            <a:normAutofit fontScale="25000" lnSpcReduction="20000"/>
          </a:bodyPr>
          <a:lstStyle/>
          <a:p>
            <a:pPr marL="0" indent="0">
              <a:lnSpc>
                <a:spcPts val="3500"/>
              </a:lnSpc>
              <a:buNone/>
            </a:pPr>
            <a:endParaRPr kumimoji="1" lang="ja-JP" altLang="en-US" dirty="0">
              <a:solidFill>
                <a:srgbClr val="404040"/>
              </a:solidFill>
              <a:latin typeface="ＭＳ Ｐゴシック" panose="020B0600070205080204" pitchFamily="50" charset="-128"/>
              <a:ea typeface="ＭＳ Ｐゴシック" panose="020B0600070205080204" pitchFamily="50" charset="-128"/>
            </a:endParaRPr>
          </a:p>
        </p:txBody>
      </p:sp>
      <p:sp>
        <p:nvSpPr>
          <p:cNvPr id="11" name="テキスト プレースホルダー 2">
            <a:extLst>
              <a:ext uri="{FF2B5EF4-FFF2-40B4-BE49-F238E27FC236}">
                <a16:creationId xmlns:a16="http://schemas.microsoft.com/office/drawing/2014/main" id="{AFD629EC-919A-ABC7-7931-F62DD88734FD}"/>
              </a:ext>
            </a:extLst>
          </p:cNvPr>
          <p:cNvSpPr>
            <a:spLocks noGrp="1"/>
          </p:cNvSpPr>
          <p:nvPr>
            <p:ph type="body" idx="1"/>
          </p:nvPr>
        </p:nvSpPr>
        <p:spPr>
          <a:xfrm>
            <a:off x="8388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正方形/長方形 3">
            <a:extLst>
              <a:ext uri="{FF2B5EF4-FFF2-40B4-BE49-F238E27FC236}">
                <a16:creationId xmlns:a16="http://schemas.microsoft.com/office/drawing/2014/main" id="{E56DD173-E92E-F0FF-9A67-482D535EBE9D}"/>
              </a:ext>
            </a:extLst>
          </p:cNvPr>
          <p:cNvSpPr/>
          <p:nvPr userDrawn="1"/>
        </p:nvSpPr>
        <p:spPr>
          <a:xfrm>
            <a:off x="421005" y="1"/>
            <a:ext cx="11770995" cy="227030"/>
          </a:xfrm>
          <a:prstGeom prst="rect">
            <a:avLst/>
          </a:prstGeom>
          <a:gradFill flip="none" rotWithShape="1">
            <a:gsLst>
              <a:gs pos="0">
                <a:srgbClr val="7030A0">
                  <a:lumMod val="70000"/>
                  <a:lumOff val="30000"/>
                </a:srgbClr>
              </a:gs>
              <a:gs pos="50000">
                <a:srgbClr val="7030A0">
                  <a:lumMod val="40000"/>
                  <a:lumOff val="60000"/>
                </a:srgbClr>
              </a:gs>
              <a:gs pos="99000">
                <a:srgbClr val="7030A0">
                  <a:lumMod val="10000"/>
                  <a:lumOff val="90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b="1" cap="none" spc="0">
              <a:ln w="22225">
                <a:solidFill>
                  <a:schemeClr val="accent2"/>
                </a:solidFill>
                <a:prstDash val="solid"/>
              </a:ln>
              <a:solidFill>
                <a:schemeClr val="accent2">
                  <a:lumMod val="40000"/>
                  <a:lumOff val="60000"/>
                </a:schemeClr>
              </a:solidFill>
              <a:effectLst/>
            </a:endParaRPr>
          </a:p>
        </p:txBody>
      </p:sp>
      <p:sp>
        <p:nvSpPr>
          <p:cNvPr id="12" name="直角三角形 11">
            <a:extLst>
              <a:ext uri="{FF2B5EF4-FFF2-40B4-BE49-F238E27FC236}">
                <a16:creationId xmlns:a16="http://schemas.microsoft.com/office/drawing/2014/main" id="{6641F3AD-0815-456A-4B1C-9B7F038B3D0E}"/>
              </a:ext>
            </a:extLst>
          </p:cNvPr>
          <p:cNvSpPr/>
          <p:nvPr userDrawn="1"/>
        </p:nvSpPr>
        <p:spPr>
          <a:xfrm rot="16200000" flipH="1" flipV="1">
            <a:off x="-40439" y="39443"/>
            <a:ext cx="703273" cy="624388"/>
          </a:xfrm>
          <a:prstGeom prst="rtTriangle">
            <a:avLst/>
          </a:prstGeom>
          <a:solidFill>
            <a:srgbClr val="7030A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5">
            <a:extLst>
              <a:ext uri="{FF2B5EF4-FFF2-40B4-BE49-F238E27FC236}">
                <a16:creationId xmlns:a16="http://schemas.microsoft.com/office/drawing/2014/main" id="{E34311C7-BC54-DF85-4209-E07BCA5B261E}"/>
              </a:ext>
            </a:extLst>
          </p:cNvPr>
          <p:cNvSpPr txBox="1">
            <a:spLocks/>
          </p:cNvSpPr>
          <p:nvPr userDrawn="1"/>
        </p:nvSpPr>
        <p:spPr>
          <a:xfrm>
            <a:off x="-384720" y="-27384"/>
            <a:ext cx="75869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0348C6-F892-4A6C-8AB1-41B4315D302D}" type="slidenum">
              <a:rPr kumimoji="1" lang="ja-JP" altLang="en-US" smtClean="0">
                <a:solidFill>
                  <a:schemeClr val="tx1">
                    <a:lumMod val="85000"/>
                    <a:lumOff val="15000"/>
                  </a:schemeClr>
                </a:solidFill>
                <a:latin typeface="BIZ UDPゴシック" panose="020B0400000000000000" pitchFamily="50" charset="-128"/>
                <a:ea typeface="BIZ UDPゴシック" panose="020B0400000000000000" pitchFamily="50" charset="-128"/>
              </a:rPr>
              <a:pPr/>
              <a:t>‹#›</a:t>
            </a:fld>
            <a:endParaRPr kumimoji="1" lang="ja-JP" altLang="en-US" dirty="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sp>
        <p:nvSpPr>
          <p:cNvPr id="14" name="フッター プレースホルダー 4">
            <a:extLst>
              <a:ext uri="{FF2B5EF4-FFF2-40B4-BE49-F238E27FC236}">
                <a16:creationId xmlns:a16="http://schemas.microsoft.com/office/drawing/2014/main" id="{CCC49E0B-15E8-6FE9-E022-C95288266A29}"/>
              </a:ext>
            </a:extLst>
          </p:cNvPr>
          <p:cNvSpPr txBox="1">
            <a:spLocks/>
          </p:cNvSpPr>
          <p:nvPr userDrawn="1"/>
        </p:nvSpPr>
        <p:spPr>
          <a:xfrm>
            <a:off x="8040216" y="1191"/>
            <a:ext cx="3909849" cy="22584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lumMod val="95000"/>
                    <a:lumOff val="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地基</a:t>
            </a:r>
            <a:r>
              <a:rPr kumimoji="1" lang="en-US" altLang="ja-JP" dirty="0">
                <a:solidFill>
                  <a:schemeClr val="tx1">
                    <a:lumMod val="75000"/>
                    <a:lumOff val="25000"/>
                  </a:schemeClr>
                </a:solidFill>
                <a:latin typeface="BIZ UDPゴシック" panose="020B0400000000000000" pitchFamily="50" charset="-128"/>
                <a:ea typeface="BIZ UDPゴシック" panose="020B0400000000000000" pitchFamily="50" charset="-128"/>
              </a:rPr>
              <a:t>002-901</a:t>
            </a: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　地学基礎　</a:t>
            </a:r>
            <a:r>
              <a:rPr kumimoji="1" lang="en-US" altLang="ja-JP" dirty="0">
                <a:solidFill>
                  <a:schemeClr val="tx1">
                    <a:lumMod val="75000"/>
                    <a:lumOff val="25000"/>
                  </a:schemeClr>
                </a:solidFill>
                <a:latin typeface="BIZ UDPゴシック" panose="020B0400000000000000" pitchFamily="50" charset="-128"/>
                <a:ea typeface="BIZ UDPゴシック" panose="020B0400000000000000" pitchFamily="50" charset="-128"/>
              </a:rPr>
              <a:t>1</a:t>
            </a: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編</a:t>
            </a:r>
            <a:r>
              <a:rPr kumimoji="1" lang="en-US" altLang="ja-JP" dirty="0">
                <a:solidFill>
                  <a:schemeClr val="tx1">
                    <a:lumMod val="75000"/>
                    <a:lumOff val="25000"/>
                  </a:schemeClr>
                </a:solidFill>
                <a:latin typeface="BIZ UDPゴシック" panose="020B0400000000000000" pitchFamily="50" charset="-128"/>
                <a:ea typeface="BIZ UDPゴシック" panose="020B0400000000000000" pitchFamily="50" charset="-128"/>
              </a:rPr>
              <a:t>2</a:t>
            </a: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章　地震</a:t>
            </a:r>
          </a:p>
        </p:txBody>
      </p:sp>
      <p:sp>
        <p:nvSpPr>
          <p:cNvPr id="5" name="四角形: 角を丸くする 4">
            <a:extLst>
              <a:ext uri="{FF2B5EF4-FFF2-40B4-BE49-F238E27FC236}">
                <a16:creationId xmlns:a16="http://schemas.microsoft.com/office/drawing/2014/main" id="{F7AC0819-1D30-B0FB-217A-F42B286482DD}"/>
              </a:ext>
            </a:extLst>
          </p:cNvPr>
          <p:cNvSpPr/>
          <p:nvPr userDrawn="1"/>
        </p:nvSpPr>
        <p:spPr>
          <a:xfrm>
            <a:off x="9480375" y="5673850"/>
            <a:ext cx="2469689" cy="81902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1"/>
                </a:solidFill>
              </a:rPr>
              <a:t>SAMPLE</a:t>
            </a:r>
            <a:endParaRPr kumimoji="1" lang="ja-JP" altLang="en-US" sz="4000" dirty="0">
              <a:solidFill>
                <a:schemeClr val="accent1"/>
              </a:solidFill>
            </a:endParaRPr>
          </a:p>
        </p:txBody>
      </p:sp>
    </p:spTree>
    <p:extLst>
      <p:ext uri="{BB962C8B-B14F-4D97-AF65-F5344CB8AC3E}">
        <p14:creationId xmlns:p14="http://schemas.microsoft.com/office/powerpoint/2010/main" val="4070300996"/>
      </p:ext>
    </p:extLst>
  </p:cSld>
  <p:clrMap bg1="lt1" tx1="dk1" bg2="lt2" tx2="dk2" accent1="accent1" accent2="accent2" accent3="accent3" accent4="accent4" accent5="accent5" accent6="accent6" hlink="hlink" folHlink="folHlink"/>
  <p:sldLayoutIdLst>
    <p:sldLayoutId id="2147483689" r:id="rId1"/>
    <p:sldLayoutId id="2147483675" r:id="rId2"/>
    <p:sldLayoutId id="2147483677" r:id="rId3"/>
    <p:sldLayoutId id="2147483673" r:id="rId4"/>
    <p:sldLayoutId id="2147483680" r:id="rId5"/>
    <p:sldLayoutId id="2147483678" r:id="rId6"/>
    <p:sldLayoutId id="2147483663" r:id="rId7"/>
    <p:sldLayoutId id="2147483676" r:id="rId8"/>
    <p:sldLayoutId id="2147483682" r:id="rId9"/>
    <p:sldLayoutId id="2147483683" r:id="rId10"/>
    <p:sldLayoutId id="2147483674" r:id="rId11"/>
    <p:sldLayoutId id="2147483679" r:id="rId12"/>
    <p:sldLayoutId id="2147483670" r:id="rId13"/>
  </p:sldLayoutIdLst>
  <p:hf hdr="0" dt="0"/>
  <p:txStyles>
    <p:titleStyle>
      <a:lvl1pPr algn="l" defTabSz="914400" rtl="0" eaLnBrk="1" latinLnBrk="0" hangingPunct="1">
        <a:lnSpc>
          <a:spcPct val="90000"/>
        </a:lnSpc>
        <a:spcBef>
          <a:spcPct val="0"/>
        </a:spcBef>
        <a:buNone/>
        <a:defRPr kumimoji="1" sz="44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kumimoji="1" sz="32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8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テキスト ボックス 6">
            <a:extLst>
              <a:ext uri="{FF2B5EF4-FFF2-40B4-BE49-F238E27FC236}">
                <a16:creationId xmlns:a16="http://schemas.microsoft.com/office/drawing/2014/main" id="{E5E3C831-1C7D-CA0D-A32C-F3BE377F3158}"/>
              </a:ext>
            </a:extLst>
          </p:cNvPr>
          <p:cNvSpPr txBox="1"/>
          <p:nvPr userDrawn="1"/>
        </p:nvSpPr>
        <p:spPr>
          <a:xfrm>
            <a:off x="6384032" y="3429000"/>
            <a:ext cx="45719" cy="45719"/>
          </a:xfrm>
          <a:prstGeom prst="rect">
            <a:avLst/>
          </a:prstGeom>
        </p:spPr>
        <p:txBody>
          <a:bodyPr vert="horz" wrap="square" lIns="91440" tIns="45720" rIns="91440" bIns="45720" rtlCol="0">
            <a:normAutofit fontScale="25000" lnSpcReduction="20000"/>
          </a:bodyPr>
          <a:lstStyle/>
          <a:p>
            <a:pPr marL="0" indent="0">
              <a:lnSpc>
                <a:spcPts val="3500"/>
              </a:lnSpc>
              <a:buNone/>
            </a:pPr>
            <a:endParaRPr kumimoji="1" lang="ja-JP" altLang="en-US" dirty="0">
              <a:solidFill>
                <a:srgbClr val="404040"/>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EFA48B9E-2295-75EB-5909-4287D20D33C9}"/>
              </a:ext>
            </a:extLst>
          </p:cNvPr>
          <p:cNvSpPr/>
          <p:nvPr userDrawn="1"/>
        </p:nvSpPr>
        <p:spPr>
          <a:xfrm>
            <a:off x="421005" y="1"/>
            <a:ext cx="11770995" cy="227030"/>
          </a:xfrm>
          <a:prstGeom prst="rect">
            <a:avLst/>
          </a:prstGeom>
          <a:gradFill flip="none" rotWithShape="1">
            <a:gsLst>
              <a:gs pos="0">
                <a:srgbClr val="7030A0">
                  <a:lumMod val="70000"/>
                  <a:lumOff val="30000"/>
                </a:srgbClr>
              </a:gs>
              <a:gs pos="50000">
                <a:srgbClr val="7030A0">
                  <a:lumMod val="40000"/>
                  <a:lumOff val="60000"/>
                </a:srgbClr>
              </a:gs>
              <a:gs pos="99000">
                <a:srgbClr val="7030A0">
                  <a:lumMod val="10000"/>
                  <a:lumOff val="90000"/>
                </a:srgb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b="1" cap="none" spc="0">
              <a:ln w="22225">
                <a:solidFill>
                  <a:schemeClr val="accent2"/>
                </a:solidFill>
                <a:prstDash val="solid"/>
              </a:ln>
              <a:solidFill>
                <a:schemeClr val="accent2">
                  <a:lumMod val="40000"/>
                  <a:lumOff val="60000"/>
                </a:schemeClr>
              </a:solidFill>
              <a:effectLst/>
            </a:endParaRPr>
          </a:p>
        </p:txBody>
      </p:sp>
      <p:sp>
        <p:nvSpPr>
          <p:cNvPr id="10" name="直角三角形 9">
            <a:extLst>
              <a:ext uri="{FF2B5EF4-FFF2-40B4-BE49-F238E27FC236}">
                <a16:creationId xmlns:a16="http://schemas.microsoft.com/office/drawing/2014/main" id="{C55FB113-35A9-3DCD-6494-8053A92A0EB1}"/>
              </a:ext>
            </a:extLst>
          </p:cNvPr>
          <p:cNvSpPr/>
          <p:nvPr userDrawn="1"/>
        </p:nvSpPr>
        <p:spPr>
          <a:xfrm rot="16200000" flipH="1" flipV="1">
            <a:off x="-40439" y="39443"/>
            <a:ext cx="703273" cy="624388"/>
          </a:xfrm>
          <a:prstGeom prst="rtTriangle">
            <a:avLst/>
          </a:prstGeom>
          <a:solidFill>
            <a:srgbClr val="7030A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a:extLst>
              <a:ext uri="{FF2B5EF4-FFF2-40B4-BE49-F238E27FC236}">
                <a16:creationId xmlns:a16="http://schemas.microsoft.com/office/drawing/2014/main" id="{2EAA9A2E-6281-826F-F0A4-3BADA85FA936}"/>
              </a:ext>
            </a:extLst>
          </p:cNvPr>
          <p:cNvSpPr txBox="1">
            <a:spLocks/>
          </p:cNvSpPr>
          <p:nvPr userDrawn="1"/>
        </p:nvSpPr>
        <p:spPr>
          <a:xfrm>
            <a:off x="-384720" y="-27384"/>
            <a:ext cx="75869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0348C6-F892-4A6C-8AB1-41B4315D302D}" type="slidenum">
              <a:rPr kumimoji="1" lang="ja-JP" altLang="en-US" smtClean="0">
                <a:solidFill>
                  <a:schemeClr val="tx1">
                    <a:lumMod val="85000"/>
                    <a:lumOff val="15000"/>
                  </a:schemeClr>
                </a:solidFill>
                <a:latin typeface="BIZ UDPゴシック" panose="020B0400000000000000" pitchFamily="50" charset="-128"/>
                <a:ea typeface="BIZ UDPゴシック" panose="020B0400000000000000" pitchFamily="50" charset="-128"/>
              </a:rPr>
              <a:pPr/>
              <a:t>‹#›</a:t>
            </a:fld>
            <a:endParaRPr kumimoji="1" lang="ja-JP" altLang="en-US" dirty="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A12DA869-49BD-340E-129D-4EB0824E3888}"/>
              </a:ext>
            </a:extLst>
          </p:cNvPr>
          <p:cNvSpPr/>
          <p:nvPr userDrawn="1"/>
        </p:nvSpPr>
        <p:spPr>
          <a:xfrm>
            <a:off x="9480375" y="5673850"/>
            <a:ext cx="2469689" cy="819025"/>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accent1"/>
                </a:solidFill>
              </a:rPr>
              <a:t>SAMPLE</a:t>
            </a:r>
            <a:endParaRPr kumimoji="1" lang="ja-JP" altLang="en-US" sz="4000" dirty="0">
              <a:solidFill>
                <a:schemeClr val="accent1"/>
              </a:solidFill>
            </a:endParaRPr>
          </a:p>
        </p:txBody>
      </p:sp>
    </p:spTree>
    <p:extLst>
      <p:ext uri="{BB962C8B-B14F-4D97-AF65-F5344CB8AC3E}">
        <p14:creationId xmlns:p14="http://schemas.microsoft.com/office/powerpoint/2010/main" val="436192259"/>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kumimoji="1" sz="28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kumimoji="1" sz="24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kumimoji="1" sz="20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kumimoji="1" sz="1800" kern="120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microsoft.com/office/2017/06/relationships/model3d" Target="../media/model3d1.glb"/><Relationship Id="rId1" Type="http://schemas.openxmlformats.org/officeDocument/2006/relationships/slideLayout" Target="../slideLayouts/slideLayout5.xml"/><Relationship Id="rId6" Type="http://schemas.microsoft.com/office/2017/06/relationships/model3d" Target="../media/model3d3.glb"/><Relationship Id="rId5" Type="http://schemas.openxmlformats.org/officeDocument/2006/relationships/image" Target="../media/image8.png"/><Relationship Id="rId4" Type="http://schemas.microsoft.com/office/2017/06/relationships/model3d" Target="../media/model3d2.glb"/></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F1F6136-E48B-3404-A716-E917CF87FBEA}"/>
              </a:ext>
            </a:extLst>
          </p:cNvPr>
          <p:cNvSpPr>
            <a:spLocks noGrp="1"/>
          </p:cNvSpPr>
          <p:nvPr>
            <p:ph idx="1"/>
          </p:nvPr>
        </p:nvSpPr>
        <p:spPr/>
        <p:txBody>
          <a:bodyPr>
            <a:normAutofit fontScale="92500" lnSpcReduction="10000"/>
          </a:bodyPr>
          <a:lstStyle/>
          <a:p>
            <a:pPr algn="ctr">
              <a:lnSpc>
                <a:spcPct val="150000"/>
              </a:lnSpc>
            </a:pPr>
            <a:r>
              <a:rPr lang="ja-JP" altLang="en-US" dirty="0">
                <a:solidFill>
                  <a:schemeClr val="tx1">
                    <a:lumMod val="75000"/>
                    <a:lumOff val="25000"/>
                  </a:schemeClr>
                </a:solidFill>
              </a:rPr>
              <a:t>デジタル板書</a:t>
            </a:r>
            <a:endParaRPr lang="en-US" altLang="ja-JP" dirty="0">
              <a:solidFill>
                <a:schemeClr val="tx1">
                  <a:lumMod val="75000"/>
                  <a:lumOff val="25000"/>
                </a:schemeClr>
              </a:solidFill>
            </a:endParaRPr>
          </a:p>
          <a:p>
            <a:pPr algn="ctr">
              <a:lnSpc>
                <a:spcPct val="150000"/>
              </a:lnSpc>
            </a:pPr>
            <a:r>
              <a:rPr lang="ja-JP" altLang="en-US" dirty="0">
                <a:solidFill>
                  <a:schemeClr val="tx1">
                    <a:lumMod val="75000"/>
                    <a:lumOff val="25000"/>
                  </a:schemeClr>
                </a:solidFill>
              </a:rPr>
              <a:t>改訂 地学基礎（地基</a:t>
            </a:r>
            <a:r>
              <a:rPr lang="en-US" altLang="ja-JP" dirty="0">
                <a:solidFill>
                  <a:schemeClr val="tx1">
                    <a:lumMod val="75000"/>
                    <a:lumOff val="25000"/>
                  </a:schemeClr>
                </a:solidFill>
              </a:rPr>
              <a:t>002-901</a:t>
            </a:r>
            <a:r>
              <a:rPr lang="ja-JP" altLang="en-US" dirty="0">
                <a:solidFill>
                  <a:schemeClr val="tx1">
                    <a:lumMod val="75000"/>
                    <a:lumOff val="25000"/>
                  </a:schemeClr>
                </a:solidFill>
              </a:rPr>
              <a:t>）</a:t>
            </a:r>
            <a:endParaRPr lang="en-US" altLang="ja-JP" dirty="0">
              <a:solidFill>
                <a:schemeClr val="tx1">
                  <a:lumMod val="75000"/>
                  <a:lumOff val="25000"/>
                </a:schemeClr>
              </a:solidFill>
            </a:endParaRPr>
          </a:p>
          <a:p>
            <a:pPr algn="ctr">
              <a:lnSpc>
                <a:spcPct val="150000"/>
              </a:lnSpc>
            </a:pPr>
            <a:endParaRPr lang="en-US" altLang="ja-JP" dirty="0">
              <a:solidFill>
                <a:schemeClr val="tx1">
                  <a:lumMod val="75000"/>
                  <a:lumOff val="25000"/>
                </a:schemeClr>
              </a:solidFill>
            </a:endParaRPr>
          </a:p>
          <a:p>
            <a:pPr algn="ctr">
              <a:lnSpc>
                <a:spcPct val="150000"/>
              </a:lnSpc>
            </a:pPr>
            <a:endParaRPr lang="en-US" altLang="ja-JP" dirty="0">
              <a:solidFill>
                <a:schemeClr val="tx1">
                  <a:lumMod val="75000"/>
                  <a:lumOff val="25000"/>
                </a:schemeClr>
              </a:solidFill>
            </a:endParaRPr>
          </a:p>
          <a:p>
            <a:pPr algn="ctr">
              <a:lnSpc>
                <a:spcPct val="150000"/>
              </a:lnSpc>
            </a:pPr>
            <a:r>
              <a:rPr lang="ja-JP" altLang="en-US" dirty="0">
                <a:solidFill>
                  <a:schemeClr val="tx1">
                    <a:lumMod val="75000"/>
                    <a:lumOff val="25000"/>
                  </a:schemeClr>
                </a:solidFill>
              </a:rPr>
              <a:t>教科書</a:t>
            </a:r>
            <a:r>
              <a:rPr lang="en-US" altLang="ja-JP" dirty="0">
                <a:solidFill>
                  <a:schemeClr val="tx1">
                    <a:lumMod val="75000"/>
                    <a:lumOff val="25000"/>
                  </a:schemeClr>
                </a:solidFill>
              </a:rPr>
              <a:t>p.30</a:t>
            </a:r>
            <a:r>
              <a:rPr lang="ja-JP" altLang="en-US" dirty="0">
                <a:solidFill>
                  <a:schemeClr val="tx1">
                    <a:lumMod val="75000"/>
                    <a:lumOff val="25000"/>
                  </a:schemeClr>
                </a:solidFill>
              </a:rPr>
              <a:t>～</a:t>
            </a:r>
            <a:r>
              <a:rPr lang="en-US" altLang="ja-JP" dirty="0">
                <a:solidFill>
                  <a:schemeClr val="tx1">
                    <a:lumMod val="75000"/>
                    <a:lumOff val="25000"/>
                  </a:schemeClr>
                </a:solidFill>
              </a:rPr>
              <a:t>39</a:t>
            </a:r>
          </a:p>
          <a:p>
            <a:pPr algn="ctr">
              <a:lnSpc>
                <a:spcPct val="150000"/>
              </a:lnSpc>
            </a:pPr>
            <a:r>
              <a:rPr lang="ja-JP" altLang="en-US" dirty="0">
                <a:solidFill>
                  <a:schemeClr val="tx1">
                    <a:lumMod val="75000"/>
                    <a:lumOff val="25000"/>
                  </a:schemeClr>
                </a:solidFill>
              </a:rPr>
              <a:t>（全</a:t>
            </a:r>
            <a:r>
              <a:rPr lang="en-US" altLang="ja-JP" dirty="0">
                <a:solidFill>
                  <a:schemeClr val="tx1">
                    <a:lumMod val="75000"/>
                    <a:lumOff val="25000"/>
                  </a:schemeClr>
                </a:solidFill>
              </a:rPr>
              <a:t>42</a:t>
            </a:r>
            <a:r>
              <a:rPr lang="ja-JP" altLang="en-US" dirty="0">
                <a:solidFill>
                  <a:schemeClr val="tx1">
                    <a:lumMod val="75000"/>
                    <a:lumOff val="25000"/>
                  </a:schemeClr>
                </a:solidFill>
              </a:rPr>
              <a:t>スライド中</a:t>
            </a:r>
            <a:r>
              <a:rPr lang="en-US" altLang="ja-JP" dirty="0">
                <a:solidFill>
                  <a:schemeClr val="tx1">
                    <a:lumMod val="75000"/>
                    <a:lumOff val="25000"/>
                  </a:schemeClr>
                </a:solidFill>
              </a:rPr>
              <a:t>16</a:t>
            </a:r>
            <a:r>
              <a:rPr lang="ja-JP" altLang="en-US" dirty="0"/>
              <a:t>スライド</a:t>
            </a:r>
            <a:r>
              <a:rPr lang="ja-JP" altLang="en-US">
                <a:solidFill>
                  <a:schemeClr val="tx1">
                    <a:lumMod val="75000"/>
                    <a:lumOff val="25000"/>
                  </a:schemeClr>
                </a:solidFill>
              </a:rPr>
              <a:t>を</a:t>
            </a:r>
            <a:r>
              <a:rPr lang="ja-JP" altLang="en-US" dirty="0">
                <a:solidFill>
                  <a:schemeClr val="tx1">
                    <a:lumMod val="75000"/>
                    <a:lumOff val="25000"/>
                  </a:schemeClr>
                </a:solidFill>
              </a:rPr>
              <a:t>サンプル版として公開しています）</a:t>
            </a:r>
          </a:p>
        </p:txBody>
      </p:sp>
      <p:pic>
        <p:nvPicPr>
          <p:cNvPr id="3" name="図 2">
            <a:extLst>
              <a:ext uri="{FF2B5EF4-FFF2-40B4-BE49-F238E27FC236}">
                <a16:creationId xmlns:a16="http://schemas.microsoft.com/office/drawing/2014/main" id="{B8FF1588-F5E3-53E5-5AF2-7066993E8EAC}"/>
              </a:ext>
            </a:extLst>
          </p:cNvPr>
          <p:cNvPicPr>
            <a:picLocks noChangeAspect="1"/>
          </p:cNvPicPr>
          <p:nvPr/>
        </p:nvPicPr>
        <p:blipFill>
          <a:blip r:embed="rId3"/>
          <a:stretch>
            <a:fillRect/>
          </a:stretch>
        </p:blipFill>
        <p:spPr>
          <a:xfrm>
            <a:off x="119336" y="6123530"/>
            <a:ext cx="3528392" cy="589088"/>
          </a:xfrm>
          <a:prstGeom prst="rect">
            <a:avLst/>
          </a:prstGeom>
        </p:spPr>
      </p:pic>
      <p:sp>
        <p:nvSpPr>
          <p:cNvPr id="6" name="吹き出し: 四角形 5">
            <a:extLst>
              <a:ext uri="{FF2B5EF4-FFF2-40B4-BE49-F238E27FC236}">
                <a16:creationId xmlns:a16="http://schemas.microsoft.com/office/drawing/2014/main" id="{91E99346-3FDD-F4E0-0FFF-1F03926F7E1B}"/>
              </a:ext>
            </a:extLst>
          </p:cNvPr>
          <p:cNvSpPr/>
          <p:nvPr/>
        </p:nvSpPr>
        <p:spPr>
          <a:xfrm>
            <a:off x="335360" y="4882015"/>
            <a:ext cx="2089448" cy="1073089"/>
          </a:xfrm>
          <a:prstGeom prst="wedgeRectCallout">
            <a:avLst>
              <a:gd name="adj1" fmla="val -14633"/>
              <a:gd name="adj2" fmla="val 63920"/>
            </a:avLst>
          </a:prstGeom>
          <a:solidFill>
            <a:srgbClr val="DDC7E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サンプル版ではリンクを削除していますが、製品版ではここをクリックすると、教科書</a:t>
            </a:r>
            <a:r>
              <a:rPr kumimoji="1" lang="en-US" altLang="ja-JP" sz="1100" dirty="0">
                <a:solidFill>
                  <a:schemeClr val="tx1"/>
                </a:solidFill>
                <a:latin typeface="BIZ UDPゴシック" panose="020B0400000000000000" pitchFamily="50" charset="-128"/>
                <a:ea typeface="BIZ UDPゴシック" panose="020B0400000000000000" pitchFamily="50" charset="-128"/>
              </a:rPr>
              <a:t>QR</a:t>
            </a:r>
            <a:r>
              <a:rPr kumimoji="1" lang="ja-JP" altLang="en-US" sz="1100" dirty="0">
                <a:solidFill>
                  <a:schemeClr val="tx1"/>
                </a:solidFill>
                <a:latin typeface="BIZ UDPゴシック" panose="020B0400000000000000" pitchFamily="50" charset="-128"/>
                <a:ea typeface="BIZ UDPゴシック" panose="020B0400000000000000" pitchFamily="50" charset="-128"/>
              </a:rPr>
              <a:t>サイトを開くことができます。</a:t>
            </a:r>
          </a:p>
        </p:txBody>
      </p:sp>
      <p:sp>
        <p:nvSpPr>
          <p:cNvPr id="9" name="テキスト ボックス 8">
            <a:extLst>
              <a:ext uri="{FF2B5EF4-FFF2-40B4-BE49-F238E27FC236}">
                <a16:creationId xmlns:a16="http://schemas.microsoft.com/office/drawing/2014/main" id="{DB53A1E2-2666-108A-5609-1A4F9BC21CC7}"/>
              </a:ext>
            </a:extLst>
          </p:cNvPr>
          <p:cNvSpPr txBox="1"/>
          <p:nvPr/>
        </p:nvSpPr>
        <p:spPr>
          <a:xfrm>
            <a:off x="1042778" y="2656383"/>
            <a:ext cx="10306050" cy="769441"/>
          </a:xfrm>
          <a:prstGeom prst="rect">
            <a:avLst/>
          </a:prstGeom>
          <a:solidFill>
            <a:srgbClr val="A983C6"/>
          </a:solidFill>
          <a:ln>
            <a:solidFill>
              <a:srgbClr val="C994C1"/>
            </a:solidFill>
          </a:ln>
        </p:spPr>
        <p:txBody>
          <a:bodyPr wrap="square" rtlCol="0">
            <a:spAutoFit/>
          </a:bodyPr>
          <a:lstStyle/>
          <a:p>
            <a:pPr algn="ctr"/>
            <a:r>
              <a:rPr kumimoji="1" lang="ja-JP" altLang="en-US" sz="4400" b="1" dirty="0">
                <a:solidFill>
                  <a:schemeClr val="bg1"/>
                </a:solidFill>
                <a:latin typeface="BIZ UDPゴシック" panose="020B0400000000000000" pitchFamily="50" charset="-128"/>
                <a:ea typeface="BIZ UDPゴシック" panose="020B0400000000000000" pitchFamily="50" charset="-128"/>
              </a:rPr>
              <a:t>１編</a:t>
            </a:r>
            <a:r>
              <a:rPr kumimoji="1" lang="en-US" altLang="ja-JP" sz="4400" b="1" dirty="0">
                <a:solidFill>
                  <a:schemeClr val="bg1"/>
                </a:solidFill>
                <a:latin typeface="BIZ UDPゴシック" panose="020B0400000000000000" pitchFamily="50" charset="-128"/>
                <a:ea typeface="BIZ UDPゴシック" panose="020B0400000000000000" pitchFamily="50" charset="-128"/>
              </a:rPr>
              <a:t>2</a:t>
            </a:r>
            <a:r>
              <a:rPr kumimoji="1" lang="ja-JP" altLang="en-US" sz="4400" b="1" dirty="0">
                <a:solidFill>
                  <a:schemeClr val="bg1"/>
                </a:solidFill>
                <a:latin typeface="BIZ UDPゴシック" panose="020B0400000000000000" pitchFamily="50" charset="-128"/>
                <a:ea typeface="BIZ UDPゴシック" panose="020B0400000000000000" pitchFamily="50" charset="-128"/>
              </a:rPr>
              <a:t>章　地震</a:t>
            </a:r>
            <a:endParaRPr kumimoji="1" lang="en-US" altLang="ja-JP" sz="4400" b="1" dirty="0">
              <a:solidFill>
                <a:schemeClr val="bg1"/>
              </a:solidFill>
              <a:latin typeface="BIZ UDPゴシック" panose="020B0400000000000000" pitchFamily="50" charset="-128"/>
              <a:ea typeface="BIZ UDPゴシック" panose="020B0400000000000000" pitchFamily="50" charset="-128"/>
            </a:endParaRPr>
          </a:p>
        </p:txBody>
      </p:sp>
      <p:sp>
        <p:nvSpPr>
          <p:cNvPr id="4" name="吹き出し: 四角形 3">
            <a:extLst>
              <a:ext uri="{FF2B5EF4-FFF2-40B4-BE49-F238E27FC236}">
                <a16:creationId xmlns:a16="http://schemas.microsoft.com/office/drawing/2014/main" id="{E7A948D2-2351-8638-7AE2-BCAEC66E94C6}"/>
              </a:ext>
            </a:extLst>
          </p:cNvPr>
          <p:cNvSpPr/>
          <p:nvPr/>
        </p:nvSpPr>
        <p:spPr>
          <a:xfrm>
            <a:off x="4295800" y="5561299"/>
            <a:ext cx="1800200" cy="1073089"/>
          </a:xfrm>
          <a:prstGeom prst="wedgeRectCallout">
            <a:avLst>
              <a:gd name="adj1" fmla="val -37636"/>
              <a:gd name="adj2" fmla="val 68290"/>
            </a:avLst>
          </a:prstGeom>
          <a:solidFill>
            <a:srgbClr val="DDC7E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このスライドのノートには、</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補足事項などが書かれています。ぜひ授業の参考にしてください。</a:t>
            </a:r>
          </a:p>
        </p:txBody>
      </p:sp>
    </p:spTree>
    <p:extLst>
      <p:ext uri="{BB962C8B-B14F-4D97-AF65-F5344CB8AC3E}">
        <p14:creationId xmlns:p14="http://schemas.microsoft.com/office/powerpoint/2010/main" val="1259416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E45D19A-E4B3-AE54-AFF0-14DC125C07F7}"/>
              </a:ext>
            </a:extLst>
          </p:cNvPr>
          <p:cNvSpPr>
            <a:spLocks noGrp="1"/>
          </p:cNvSpPr>
          <p:nvPr>
            <p:ph idx="1"/>
          </p:nvPr>
        </p:nvSpPr>
        <p:spPr/>
        <p:txBody>
          <a:bodyPr/>
          <a:lstStyle/>
          <a:p>
            <a:r>
              <a:rPr lang="ja-JP" altLang="en-US" dirty="0"/>
              <a:t>２種類の地震波の到達時間の差　⇒　（　</a:t>
            </a:r>
            <a:r>
              <a:rPr lang="ja-JP" altLang="en-US" b="1" dirty="0">
                <a:solidFill>
                  <a:schemeClr val="accent1"/>
                </a:solidFill>
              </a:rPr>
              <a:t>初期微動継続時間　</a:t>
            </a:r>
            <a:r>
              <a:rPr lang="ja-JP" altLang="en-US" dirty="0"/>
              <a:t>）</a:t>
            </a:r>
          </a:p>
          <a:p>
            <a:endParaRPr kumimoji="1" lang="ja-JP" altLang="en-US" dirty="0"/>
          </a:p>
        </p:txBody>
      </p:sp>
      <p:pic>
        <p:nvPicPr>
          <p:cNvPr id="3" name="Picture 2">
            <a:extLst>
              <a:ext uri="{FF2B5EF4-FFF2-40B4-BE49-F238E27FC236}">
                <a16:creationId xmlns:a16="http://schemas.microsoft.com/office/drawing/2014/main" id="{955D36B2-1475-9A70-0C0E-6F8EE6FE1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338958" y="1992572"/>
            <a:ext cx="5764439" cy="4420294"/>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87A6E372-7EBA-57A7-CDA3-E992E0542C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512767"/>
            <a:ext cx="4278813" cy="3379902"/>
          </a:xfrm>
          <a:prstGeom prst="rect">
            <a:avLst/>
          </a:prstGeom>
        </p:spPr>
      </p:pic>
      <p:sp>
        <p:nvSpPr>
          <p:cNvPr id="5" name="正方形/長方形 4">
            <a:extLst>
              <a:ext uri="{FF2B5EF4-FFF2-40B4-BE49-F238E27FC236}">
                <a16:creationId xmlns:a16="http://schemas.microsoft.com/office/drawing/2014/main" id="{D75C5083-ACF0-12ED-1812-53DB9CA11B5F}"/>
              </a:ext>
            </a:extLst>
          </p:cNvPr>
          <p:cNvSpPr/>
          <p:nvPr/>
        </p:nvSpPr>
        <p:spPr>
          <a:xfrm>
            <a:off x="7032104" y="908720"/>
            <a:ext cx="4248472"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2234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3E9A674-EE57-81CA-BAF2-44B5A4DE7F96}"/>
              </a:ext>
            </a:extLst>
          </p:cNvPr>
          <p:cNvSpPr>
            <a:spLocks noGrp="1"/>
          </p:cNvSpPr>
          <p:nvPr>
            <p:ph idx="1"/>
          </p:nvPr>
        </p:nvSpPr>
        <p:spPr>
          <a:xfrm>
            <a:off x="410762" y="764704"/>
            <a:ext cx="11377264" cy="5616624"/>
          </a:xfrm>
        </p:spPr>
        <p:txBody>
          <a:bodyPr/>
          <a:lstStyle/>
          <a:p>
            <a:r>
              <a:rPr kumimoji="1" lang="ja-JP" altLang="en-US" dirty="0"/>
              <a:t>初期微動継続時間は、震源からの距離に比例して大きくなる。</a:t>
            </a:r>
          </a:p>
          <a:p>
            <a:r>
              <a:rPr kumimoji="1" lang="ja-JP" altLang="en-US" dirty="0"/>
              <a:t>　　</a:t>
            </a:r>
            <a:r>
              <a:rPr kumimoji="1" lang="en-US" altLang="ja-JP" i="1" dirty="0">
                <a:latin typeface="Bookman Old Style" panose="02050604050505020204" pitchFamily="18" charset="0"/>
                <a:cs typeface="Times New Roman" panose="02020603050405020304" pitchFamily="18" charset="0"/>
              </a:rPr>
              <a:t>d</a:t>
            </a:r>
            <a:r>
              <a:rPr kumimoji="1" lang="en-US" altLang="ja-JP" dirty="0">
                <a:latin typeface="Bookman Old Style" panose="02050604050505020204" pitchFamily="18" charset="0"/>
              </a:rPr>
              <a:t> </a:t>
            </a:r>
            <a:r>
              <a:rPr kumimoji="1" lang="ja-JP" altLang="en-US" dirty="0"/>
              <a:t>＝ </a:t>
            </a:r>
            <a:r>
              <a:rPr kumimoji="1" lang="en-US" altLang="ja-JP" i="1" dirty="0">
                <a:latin typeface="Bookman Old Style" panose="02050604050505020204" pitchFamily="18" charset="0"/>
                <a:cs typeface="Times New Roman" panose="02020603050405020304" pitchFamily="18" charset="0"/>
              </a:rPr>
              <a:t>kt</a:t>
            </a:r>
            <a:r>
              <a:rPr kumimoji="1" lang="en-US" altLang="ja-JP" dirty="0">
                <a:latin typeface="Century" panose="02040604050505020304" pitchFamily="18" charset="0"/>
              </a:rPr>
              <a:t>  </a:t>
            </a:r>
            <a:r>
              <a:rPr kumimoji="1" lang="ja-JP" altLang="en-US" dirty="0"/>
              <a:t>（　</a:t>
            </a:r>
            <a:r>
              <a:rPr kumimoji="1" lang="ja-JP" altLang="en-US" b="1" dirty="0">
                <a:solidFill>
                  <a:schemeClr val="accent1"/>
                </a:solidFill>
              </a:rPr>
              <a:t>大森公式　</a:t>
            </a:r>
            <a:r>
              <a:rPr kumimoji="1" lang="ja-JP" altLang="en-US" dirty="0"/>
              <a:t>）</a:t>
            </a:r>
          </a:p>
          <a:p>
            <a:r>
              <a:rPr kumimoji="1" lang="ja-JP" altLang="en-US" dirty="0"/>
              <a:t>　 </a:t>
            </a:r>
            <a:r>
              <a:rPr kumimoji="1" lang="en-US" altLang="ja-JP" i="1" dirty="0">
                <a:latin typeface="Bookman Old Style" panose="02050604050505020204" pitchFamily="18" charset="0"/>
                <a:cs typeface="Times New Roman" panose="02020603050405020304" pitchFamily="18" charset="0"/>
              </a:rPr>
              <a:t> d</a:t>
            </a:r>
            <a:r>
              <a:rPr kumimoji="1" lang="en-US" altLang="ja-JP" dirty="0"/>
              <a:t> : </a:t>
            </a:r>
            <a:r>
              <a:rPr kumimoji="1" lang="ja-JP" altLang="en-US" dirty="0"/>
              <a:t>震源までの距離</a:t>
            </a:r>
            <a:r>
              <a:rPr kumimoji="1" lang="en-US" altLang="ja-JP" dirty="0"/>
              <a:t>〔km〕</a:t>
            </a:r>
          </a:p>
          <a:p>
            <a:r>
              <a:rPr kumimoji="1" lang="ja-JP" altLang="en-US" dirty="0"/>
              <a:t>　   </a:t>
            </a:r>
            <a:r>
              <a:rPr kumimoji="1" lang="en-US" altLang="ja-JP" i="1" dirty="0">
                <a:latin typeface="Bookman Old Style" panose="02050604050505020204" pitchFamily="18" charset="0"/>
                <a:cs typeface="Times New Roman" panose="02020603050405020304" pitchFamily="18" charset="0"/>
              </a:rPr>
              <a:t>t</a:t>
            </a:r>
            <a:r>
              <a:rPr kumimoji="1" lang="en-US" altLang="ja-JP" dirty="0"/>
              <a:t> : </a:t>
            </a:r>
            <a:r>
              <a:rPr kumimoji="1" lang="ja-JP" altLang="en-US" dirty="0"/>
              <a:t>初期微動継続時間</a:t>
            </a:r>
            <a:r>
              <a:rPr kumimoji="1" lang="en-US" altLang="ja-JP" dirty="0"/>
              <a:t>〔</a:t>
            </a:r>
            <a:r>
              <a:rPr kumimoji="1" lang="ja-JP" altLang="en-US" dirty="0"/>
              <a:t>秒</a:t>
            </a:r>
            <a:r>
              <a:rPr kumimoji="1" lang="en-US" altLang="ja-JP" dirty="0"/>
              <a:t>〕</a:t>
            </a:r>
          </a:p>
          <a:p>
            <a:r>
              <a:rPr kumimoji="1" lang="ja-JP" altLang="en-US" dirty="0"/>
              <a:t> 　</a:t>
            </a:r>
            <a:r>
              <a:rPr kumimoji="1" lang="en-US" altLang="ja-JP" dirty="0"/>
              <a:t>※</a:t>
            </a:r>
            <a:r>
              <a:rPr kumimoji="1" lang="en-US" altLang="ja-JP" i="1" dirty="0" err="1">
                <a:latin typeface="Bookman Old Style" panose="02050604050505020204" pitchFamily="18" charset="0"/>
                <a:cs typeface="Times New Roman" panose="02020603050405020304" pitchFamily="18" charset="0"/>
              </a:rPr>
              <a:t>k</a:t>
            </a:r>
            <a:r>
              <a:rPr kumimoji="1" lang="en-US" altLang="ja-JP" dirty="0" err="1"/>
              <a:t>〔km</a:t>
            </a:r>
            <a:r>
              <a:rPr kumimoji="1" lang="en-US" altLang="ja-JP" dirty="0"/>
              <a:t>/</a:t>
            </a:r>
            <a:r>
              <a:rPr kumimoji="1" lang="ja-JP" altLang="en-US" dirty="0"/>
              <a:t>秒</a:t>
            </a:r>
            <a:r>
              <a:rPr kumimoji="1" lang="en-US" altLang="ja-JP" dirty="0"/>
              <a:t>〕</a:t>
            </a:r>
            <a:r>
              <a:rPr kumimoji="1" lang="ja-JP" altLang="en-US" dirty="0"/>
              <a:t>は</a:t>
            </a:r>
            <a:r>
              <a:rPr kumimoji="1" lang="en-US" altLang="ja-JP" dirty="0"/>
              <a:t>7</a:t>
            </a:r>
            <a:r>
              <a:rPr kumimoji="1" lang="ja-JP" altLang="en-US" dirty="0"/>
              <a:t>～</a:t>
            </a:r>
            <a:r>
              <a:rPr kumimoji="1" lang="en-US" altLang="ja-JP" dirty="0"/>
              <a:t>8 km/</a:t>
            </a:r>
            <a:r>
              <a:rPr kumimoji="1" lang="ja-JP" altLang="en-US" dirty="0"/>
              <a:t>秒</a:t>
            </a:r>
            <a:endParaRPr kumimoji="1" lang="en-US" altLang="ja-JP" dirty="0"/>
          </a:p>
          <a:p>
            <a:r>
              <a:rPr kumimoji="1" lang="ja-JP" altLang="en-US" dirty="0"/>
              <a:t>　　　程度の値となる。</a:t>
            </a:r>
          </a:p>
          <a:p>
            <a:endParaRPr kumimoji="1" lang="ja-JP" altLang="en-US" dirty="0"/>
          </a:p>
          <a:p>
            <a:endParaRPr kumimoji="1" lang="ja-JP" altLang="en-US" dirty="0"/>
          </a:p>
        </p:txBody>
      </p:sp>
      <p:pic>
        <p:nvPicPr>
          <p:cNvPr id="3" name="Picture 2">
            <a:extLst>
              <a:ext uri="{FF2B5EF4-FFF2-40B4-BE49-F238E27FC236}">
                <a16:creationId xmlns:a16="http://schemas.microsoft.com/office/drawing/2014/main" id="{DD26FA2E-0A3C-A1D1-F570-DBFA2B46F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43955" y="1732258"/>
            <a:ext cx="5437283" cy="416942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51CC6B0-561A-9550-4902-3A3F590ABC15}"/>
              </a:ext>
            </a:extLst>
          </p:cNvPr>
          <p:cNvSpPr txBox="1"/>
          <p:nvPr/>
        </p:nvSpPr>
        <p:spPr>
          <a:xfrm>
            <a:off x="6343955" y="5905202"/>
            <a:ext cx="4320480" cy="505504"/>
          </a:xfrm>
          <a:prstGeom prst="rect">
            <a:avLst/>
          </a:prstGeom>
          <a:noFill/>
          <a:ln w="19050">
            <a:noFill/>
          </a:ln>
        </p:spPr>
        <p:txBody>
          <a:bodyPr vert="horz" wrap="none" lIns="91440" tIns="45720" rIns="91440" bIns="45720" rtlCol="0">
            <a:normAutofit/>
          </a:bodyPr>
          <a:lstStyle/>
          <a:p>
            <a:pPr marL="0" indent="0" algn="l">
              <a:lnSpc>
                <a:spcPts val="3500"/>
              </a:lnSpc>
              <a:buNone/>
            </a:pPr>
            <a:r>
              <a:rPr kumimoji="1" lang="ja-JP" altLang="en-US" sz="2400" dirty="0">
                <a:latin typeface="BIZ UDPゴシック" panose="020B0400000000000000" pitchFamily="50" charset="-128"/>
                <a:ea typeface="BIZ UDPゴシック" panose="020B0400000000000000" pitchFamily="50" charset="-128"/>
              </a:rPr>
              <a:t>↑兵庫県南部地震の例</a:t>
            </a:r>
          </a:p>
        </p:txBody>
      </p:sp>
      <p:sp>
        <p:nvSpPr>
          <p:cNvPr id="4" name="正方形/長方形 3">
            <a:extLst>
              <a:ext uri="{FF2B5EF4-FFF2-40B4-BE49-F238E27FC236}">
                <a16:creationId xmlns:a16="http://schemas.microsoft.com/office/drawing/2014/main" id="{28E8E2D0-302B-0223-9FAD-F7CB8BDE548A}"/>
              </a:ext>
            </a:extLst>
          </p:cNvPr>
          <p:cNvSpPr/>
          <p:nvPr/>
        </p:nvSpPr>
        <p:spPr>
          <a:xfrm>
            <a:off x="2585270" y="1628800"/>
            <a:ext cx="2574625"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684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3E9A674-EE57-81CA-BAF2-44B5A4DE7F96}"/>
              </a:ext>
            </a:extLst>
          </p:cNvPr>
          <p:cNvSpPr>
            <a:spLocks noGrp="1"/>
          </p:cNvSpPr>
          <p:nvPr>
            <p:ph idx="1"/>
          </p:nvPr>
        </p:nvSpPr>
        <p:spPr/>
        <p:txBody>
          <a:bodyPr/>
          <a:lstStyle/>
          <a:p>
            <a:endParaRPr kumimoji="1" lang="ja-JP" altLang="en-US" dirty="0"/>
          </a:p>
          <a:p>
            <a:endParaRPr kumimoji="1" lang="ja-JP" altLang="en-US" dirty="0"/>
          </a:p>
        </p:txBody>
      </p:sp>
      <p:pic>
        <p:nvPicPr>
          <p:cNvPr id="6" name="コンテンツ プレースホルダー 4">
            <a:extLst>
              <a:ext uri="{FF2B5EF4-FFF2-40B4-BE49-F238E27FC236}">
                <a16:creationId xmlns:a16="http://schemas.microsoft.com/office/drawing/2014/main" id="{CEC17D9F-86D4-DA27-3EDF-35BD11113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436" y="591983"/>
            <a:ext cx="10153128" cy="5932282"/>
          </a:xfrm>
          <a:prstGeom prst="rect">
            <a:avLst/>
          </a:prstGeom>
        </p:spPr>
      </p:pic>
    </p:spTree>
    <p:extLst>
      <p:ext uri="{BB962C8B-B14F-4D97-AF65-F5344CB8AC3E}">
        <p14:creationId xmlns:p14="http://schemas.microsoft.com/office/powerpoint/2010/main" val="3348651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23B8F485-8835-A52D-BDB4-B1577E0013E9}"/>
              </a:ext>
            </a:extLst>
          </p:cNvPr>
          <p:cNvSpPr/>
          <p:nvPr/>
        </p:nvSpPr>
        <p:spPr>
          <a:xfrm>
            <a:off x="3143672" y="555046"/>
            <a:ext cx="3600400" cy="36004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107B9BC-373B-AB48-B6F0-B7EA0C9261D1}"/>
              </a:ext>
            </a:extLst>
          </p:cNvPr>
          <p:cNvSpPr/>
          <p:nvPr/>
        </p:nvSpPr>
        <p:spPr>
          <a:xfrm>
            <a:off x="5663952" y="295433"/>
            <a:ext cx="4824536" cy="482453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DC61038C-430A-B29B-4F6C-2030809F61F4}"/>
              </a:ext>
            </a:extLst>
          </p:cNvPr>
          <p:cNvSpPr/>
          <p:nvPr/>
        </p:nvSpPr>
        <p:spPr>
          <a:xfrm>
            <a:off x="3503712" y="1977595"/>
            <a:ext cx="4824536" cy="482453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CAB84C77-4A6B-27D1-039F-CE11FFB5DA51}"/>
              </a:ext>
            </a:extLst>
          </p:cNvPr>
          <p:cNvSpPr/>
          <p:nvPr/>
        </p:nvSpPr>
        <p:spPr>
          <a:xfrm>
            <a:off x="4926442" y="2333706"/>
            <a:ext cx="54000" cy="54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A58E93A3-BB6E-030A-F0B9-E589B05B1462}"/>
              </a:ext>
            </a:extLst>
          </p:cNvPr>
          <p:cNvSpPr/>
          <p:nvPr/>
        </p:nvSpPr>
        <p:spPr>
          <a:xfrm flipH="1">
            <a:off x="8110221" y="2708918"/>
            <a:ext cx="54000" cy="54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84E006A2-3D99-1B01-CFA5-010D10462527}"/>
              </a:ext>
            </a:extLst>
          </p:cNvPr>
          <p:cNvSpPr/>
          <p:nvPr/>
        </p:nvSpPr>
        <p:spPr>
          <a:xfrm flipV="1">
            <a:off x="5873557" y="4364667"/>
            <a:ext cx="54000" cy="54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B81EEE67-33FD-29AD-EA27-0A34931E581C}"/>
              </a:ext>
            </a:extLst>
          </p:cNvPr>
          <p:cNvCxnSpPr>
            <a:cxnSpLocks/>
          </p:cNvCxnSpPr>
          <p:nvPr/>
        </p:nvCxnSpPr>
        <p:spPr>
          <a:xfrm flipH="1">
            <a:off x="5735960" y="692696"/>
            <a:ext cx="576064" cy="484807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E95A6F59-1D8D-06BA-83B4-CB6F165C7E37}"/>
              </a:ext>
            </a:extLst>
          </p:cNvPr>
          <p:cNvCxnSpPr>
            <a:cxnSpLocks/>
          </p:cNvCxnSpPr>
          <p:nvPr/>
        </p:nvCxnSpPr>
        <p:spPr>
          <a:xfrm>
            <a:off x="5519936" y="1628800"/>
            <a:ext cx="2952328" cy="378800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E90E761-658E-68C0-7BAC-666BB03790EC}"/>
              </a:ext>
            </a:extLst>
          </p:cNvPr>
          <p:cNvCxnSpPr>
            <a:cxnSpLocks/>
          </p:cNvCxnSpPr>
          <p:nvPr/>
        </p:nvCxnSpPr>
        <p:spPr>
          <a:xfrm flipV="1">
            <a:off x="3143672" y="1628800"/>
            <a:ext cx="4536504" cy="217160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楕円 25">
            <a:extLst>
              <a:ext uri="{FF2B5EF4-FFF2-40B4-BE49-F238E27FC236}">
                <a16:creationId xmlns:a16="http://schemas.microsoft.com/office/drawing/2014/main" id="{CE97B2F2-9BAB-E319-B028-A11627FF717B}"/>
              </a:ext>
            </a:extLst>
          </p:cNvPr>
          <p:cNvSpPr/>
          <p:nvPr/>
        </p:nvSpPr>
        <p:spPr>
          <a:xfrm>
            <a:off x="6074760" y="2331946"/>
            <a:ext cx="81818" cy="90000"/>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2015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0BBFED6-E65A-761F-21AF-369BD752F29A}"/>
              </a:ext>
            </a:extLst>
          </p:cNvPr>
          <p:cNvSpPr txBox="1"/>
          <p:nvPr/>
        </p:nvSpPr>
        <p:spPr>
          <a:xfrm>
            <a:off x="272656" y="6381328"/>
            <a:ext cx="4599207" cy="404664"/>
          </a:xfrm>
          <a:prstGeom prst="rect">
            <a:avLst/>
          </a:prstGeom>
        </p:spPr>
        <p:txBody>
          <a:bodyPr vert="horz" wrap="square" lIns="91440" tIns="45720" rIns="91440" bIns="45720" rtlCol="0">
            <a:noAutofit/>
          </a:bodyPr>
          <a:lstStyle/>
          <a:p>
            <a:pPr marL="0" indent="0">
              <a:buNone/>
            </a:pPr>
            <a:r>
              <a:rPr kumimoji="1" lang="ja-JP" altLang="en-US" sz="2400" dirty="0">
                <a:latin typeface="BIZ UDPゴシック" panose="020B0400000000000000" pitchFamily="50" charset="-128"/>
                <a:ea typeface="BIZ UDPゴシック" panose="020B0400000000000000" pitchFamily="50" charset="-128"/>
              </a:rPr>
              <a:t>図</a:t>
            </a:r>
            <a:r>
              <a:rPr kumimoji="1" lang="en-US" altLang="ja-JP" sz="2400" dirty="0">
                <a:latin typeface="BIZ UDPゴシック" panose="020B0400000000000000" pitchFamily="50" charset="-128"/>
                <a:ea typeface="BIZ UDPゴシック" panose="020B0400000000000000" pitchFamily="50" charset="-128"/>
              </a:rPr>
              <a:t>B</a:t>
            </a:r>
            <a:r>
              <a:rPr kumimoji="1" lang="ja-JP" altLang="en-US" sz="2400" dirty="0">
                <a:latin typeface="BIZ UDPゴシック" panose="020B0400000000000000" pitchFamily="50" charset="-128"/>
                <a:ea typeface="BIZ UDPゴシック" panose="020B0400000000000000" pitchFamily="50" charset="-128"/>
              </a:rPr>
              <a:t>　プレートの分布と移動</a:t>
            </a:r>
          </a:p>
        </p:txBody>
      </p:sp>
      <p:pic>
        <p:nvPicPr>
          <p:cNvPr id="5" name="図 4" descr="マップ&#10;&#10;自動的に生成された説明">
            <a:extLst>
              <a:ext uri="{FF2B5EF4-FFF2-40B4-BE49-F238E27FC236}">
                <a16:creationId xmlns:a16="http://schemas.microsoft.com/office/drawing/2014/main" id="{95A83040-7AA6-329A-3E40-2F3B4EEA7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31" y="428400"/>
            <a:ext cx="11013338" cy="6042965"/>
          </a:xfrm>
          <a:prstGeom prst="rect">
            <a:avLst/>
          </a:prstGeom>
        </p:spPr>
      </p:pic>
    </p:spTree>
    <p:extLst>
      <p:ext uri="{BB962C8B-B14F-4D97-AF65-F5344CB8AC3E}">
        <p14:creationId xmlns:p14="http://schemas.microsoft.com/office/powerpoint/2010/main" val="1625789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E3F5FDD-8AAF-F53B-7501-D51B2632EBCA}"/>
              </a:ext>
            </a:extLst>
          </p:cNvPr>
          <p:cNvSpPr txBox="1"/>
          <p:nvPr/>
        </p:nvSpPr>
        <p:spPr>
          <a:xfrm>
            <a:off x="272656" y="6107810"/>
            <a:ext cx="11151936" cy="417534"/>
          </a:xfrm>
          <a:prstGeom prst="rect">
            <a:avLst/>
          </a:prstGeom>
        </p:spPr>
        <p:txBody>
          <a:bodyPr vert="horz" wrap="square" lIns="91440" tIns="45720" rIns="91440" bIns="45720" rtlCol="0">
            <a:noAutofit/>
          </a:bodyPr>
          <a:lstStyle/>
          <a:p>
            <a:pPr marL="0" indent="0">
              <a:buNone/>
            </a:pPr>
            <a:r>
              <a:rPr kumimoji="1" lang="ja-JP" altLang="en-US" sz="2400" dirty="0">
                <a:latin typeface="BIZ UDPゴシック" panose="020B0400000000000000" pitchFamily="50" charset="-128"/>
                <a:ea typeface="BIZ UDPゴシック" panose="020B0400000000000000" pitchFamily="50" charset="-128"/>
              </a:rPr>
              <a:t>図</a:t>
            </a:r>
            <a:r>
              <a:rPr kumimoji="1" lang="en-US" altLang="ja-JP" sz="2400" dirty="0">
                <a:latin typeface="BIZ UDPゴシック" panose="020B0400000000000000" pitchFamily="50" charset="-128"/>
                <a:ea typeface="BIZ UDPゴシック" panose="020B0400000000000000" pitchFamily="50" charset="-128"/>
              </a:rPr>
              <a:t>C</a:t>
            </a:r>
            <a:r>
              <a:rPr kumimoji="1" lang="ja-JP" altLang="en-US" sz="2400" dirty="0">
                <a:latin typeface="BIZ UDPゴシック" panose="020B0400000000000000" pitchFamily="50" charset="-128"/>
                <a:ea typeface="BIZ UDPゴシック" panose="020B0400000000000000" pitchFamily="50" charset="-128"/>
              </a:rPr>
              <a:t>　世界の震央分布</a:t>
            </a:r>
            <a:r>
              <a:rPr kumimoji="1" lang="en-US" altLang="ja-JP" sz="2400" dirty="0">
                <a:latin typeface="BIZ UDPゴシック" panose="020B0400000000000000" pitchFamily="50" charset="-128"/>
                <a:ea typeface="BIZ UDPゴシック" panose="020B0400000000000000" pitchFamily="50" charset="-128"/>
              </a:rPr>
              <a:t>(</a:t>
            </a:r>
            <a:r>
              <a:rPr kumimoji="1" lang="ja-JP" altLang="en-US" sz="2400" dirty="0">
                <a:latin typeface="BIZ UDPゴシック" panose="020B0400000000000000" pitchFamily="50" charset="-128"/>
                <a:ea typeface="BIZ UDPゴシック" panose="020B0400000000000000" pitchFamily="50" charset="-128"/>
              </a:rPr>
              <a:t>震源の深さが</a:t>
            </a:r>
            <a:r>
              <a:rPr kumimoji="1" lang="en-US" altLang="ja-JP" sz="2400" dirty="0">
                <a:latin typeface="BIZ UDPゴシック" panose="020B0400000000000000" pitchFamily="50" charset="-128"/>
                <a:ea typeface="BIZ UDPゴシック" panose="020B0400000000000000" pitchFamily="50" charset="-128"/>
              </a:rPr>
              <a:t>100 </a:t>
            </a:r>
            <a:r>
              <a:rPr kumimoji="1" lang="en" altLang="ja-JP" sz="2400" dirty="0">
                <a:latin typeface="BIZ UDPゴシック" panose="020B0400000000000000" pitchFamily="50" charset="-128"/>
                <a:ea typeface="BIZ UDPゴシック" panose="020B0400000000000000" pitchFamily="50" charset="-128"/>
              </a:rPr>
              <a:t>km </a:t>
            </a:r>
            <a:r>
              <a:rPr kumimoji="1" lang="ja-JP" altLang="en-US" sz="2400" dirty="0">
                <a:latin typeface="BIZ UDPゴシック" panose="020B0400000000000000" pitchFamily="50" charset="-128"/>
                <a:ea typeface="BIZ UDPゴシック" panose="020B0400000000000000" pitchFamily="50" charset="-128"/>
              </a:rPr>
              <a:t>より浅い地震、</a:t>
            </a:r>
            <a:r>
              <a:rPr kumimoji="1" lang="en-US" altLang="ja-JP" sz="2400" dirty="0">
                <a:latin typeface="BIZ UDPゴシック" panose="020B0400000000000000" pitchFamily="50" charset="-128"/>
                <a:ea typeface="BIZ UDPゴシック" panose="020B0400000000000000" pitchFamily="50" charset="-128"/>
              </a:rPr>
              <a:t>2001</a:t>
            </a:r>
            <a:r>
              <a:rPr kumimoji="1" lang="ja-JP" altLang="en-US" sz="2400" dirty="0">
                <a:latin typeface="BIZ UDPゴシック" panose="020B0400000000000000" pitchFamily="50" charset="-128"/>
                <a:ea typeface="BIZ UDPゴシック" panose="020B0400000000000000" pitchFamily="50" charset="-128"/>
              </a:rPr>
              <a:t>～</a:t>
            </a:r>
            <a:r>
              <a:rPr kumimoji="1" lang="en-US" altLang="ja-JP" sz="2400" dirty="0">
                <a:latin typeface="BIZ UDPゴシック" panose="020B0400000000000000" pitchFamily="50" charset="-128"/>
                <a:ea typeface="BIZ UDPゴシック" panose="020B0400000000000000" pitchFamily="50" charset="-128"/>
              </a:rPr>
              <a:t>2020</a:t>
            </a:r>
            <a:r>
              <a:rPr kumimoji="1" lang="ja-JP" altLang="en-US" sz="2400" dirty="0">
                <a:latin typeface="BIZ UDPゴシック" panose="020B0400000000000000" pitchFamily="50" charset="-128"/>
                <a:ea typeface="BIZ UDPゴシック" panose="020B0400000000000000" pitchFamily="50" charset="-128"/>
              </a:rPr>
              <a:t>年</a:t>
            </a:r>
            <a:r>
              <a:rPr kumimoji="1" lang="en-US" altLang="ja-JP" sz="2400" dirty="0">
                <a:latin typeface="BIZ UDPゴシック" panose="020B0400000000000000" pitchFamily="50" charset="-128"/>
                <a:ea typeface="BIZ UDPゴシック" panose="020B0400000000000000" pitchFamily="50" charset="-128"/>
              </a:rPr>
              <a:t>)</a:t>
            </a:r>
            <a:endParaRPr kumimoji="1" lang="ja-JP" altLang="en-US" sz="2400" dirty="0">
              <a:latin typeface="BIZ UDPゴシック" panose="020B0400000000000000" pitchFamily="50" charset="-128"/>
              <a:ea typeface="BIZ UDPゴシック" panose="020B0400000000000000" pitchFamily="50" charset="-128"/>
            </a:endParaRPr>
          </a:p>
        </p:txBody>
      </p:sp>
      <p:pic>
        <p:nvPicPr>
          <p:cNvPr id="5" name="図 4" descr="マップ&#10;&#10;自動的に生成された説明">
            <a:extLst>
              <a:ext uri="{FF2B5EF4-FFF2-40B4-BE49-F238E27FC236}">
                <a16:creationId xmlns:a16="http://schemas.microsoft.com/office/drawing/2014/main" id="{55E19E52-1E82-5C00-241D-E704EEB71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00" y="428400"/>
            <a:ext cx="11013338" cy="5383987"/>
          </a:xfrm>
          <a:prstGeom prst="rect">
            <a:avLst/>
          </a:prstGeom>
        </p:spPr>
      </p:pic>
    </p:spTree>
    <p:extLst>
      <p:ext uri="{BB962C8B-B14F-4D97-AF65-F5344CB8AC3E}">
        <p14:creationId xmlns:p14="http://schemas.microsoft.com/office/powerpoint/2010/main" val="227142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F3A4C1D-5E21-AE8C-C3A3-075F09DA4697}"/>
              </a:ext>
            </a:extLst>
          </p:cNvPr>
          <p:cNvSpPr>
            <a:spLocks noGrp="1"/>
          </p:cNvSpPr>
          <p:nvPr>
            <p:ph type="title"/>
          </p:nvPr>
        </p:nvSpPr>
        <p:spPr/>
        <p:txBody>
          <a:bodyPr/>
          <a:lstStyle/>
          <a:p>
            <a:r>
              <a:rPr lang="en-US" altLang="ja-JP" dirty="0"/>
              <a:t>QR</a:t>
            </a:r>
            <a:r>
              <a:rPr lang="ja-JP" altLang="en-US" dirty="0"/>
              <a:t>コンテンツ　リンク集</a:t>
            </a:r>
          </a:p>
        </p:txBody>
      </p:sp>
      <p:pic>
        <p:nvPicPr>
          <p:cNvPr id="4" name="図 3">
            <a:extLst>
              <a:ext uri="{FF2B5EF4-FFF2-40B4-BE49-F238E27FC236}">
                <a16:creationId xmlns:a16="http://schemas.microsoft.com/office/drawing/2014/main" id="{A5C31629-7BD3-86AE-72C5-31C628FBA8AA}"/>
              </a:ext>
            </a:extLst>
          </p:cNvPr>
          <p:cNvPicPr>
            <a:picLocks noChangeAspect="1"/>
          </p:cNvPicPr>
          <p:nvPr/>
        </p:nvPicPr>
        <p:blipFill>
          <a:blip r:embed="rId3"/>
          <a:stretch>
            <a:fillRect/>
          </a:stretch>
        </p:blipFill>
        <p:spPr>
          <a:xfrm>
            <a:off x="516995" y="836712"/>
            <a:ext cx="4849130" cy="732055"/>
          </a:xfrm>
          <a:prstGeom prst="rect">
            <a:avLst/>
          </a:prstGeom>
        </p:spPr>
      </p:pic>
      <p:pic>
        <p:nvPicPr>
          <p:cNvPr id="8" name="図 7">
            <a:extLst>
              <a:ext uri="{FF2B5EF4-FFF2-40B4-BE49-F238E27FC236}">
                <a16:creationId xmlns:a16="http://schemas.microsoft.com/office/drawing/2014/main" id="{6523D6A6-81E6-5073-3FC2-234FC93C6011}"/>
              </a:ext>
            </a:extLst>
          </p:cNvPr>
          <p:cNvPicPr>
            <a:picLocks noChangeAspect="1"/>
          </p:cNvPicPr>
          <p:nvPr/>
        </p:nvPicPr>
        <p:blipFill>
          <a:blip r:embed="rId4"/>
          <a:stretch>
            <a:fillRect/>
          </a:stretch>
        </p:blipFill>
        <p:spPr>
          <a:xfrm>
            <a:off x="524527" y="1809037"/>
            <a:ext cx="4896544" cy="754221"/>
          </a:xfrm>
          <a:prstGeom prst="rect">
            <a:avLst/>
          </a:prstGeom>
        </p:spPr>
      </p:pic>
      <p:pic>
        <p:nvPicPr>
          <p:cNvPr id="12" name="図 11">
            <a:extLst>
              <a:ext uri="{FF2B5EF4-FFF2-40B4-BE49-F238E27FC236}">
                <a16:creationId xmlns:a16="http://schemas.microsoft.com/office/drawing/2014/main" id="{D5AF2F96-C0A4-FF61-F8A8-7384BC677AD1}"/>
              </a:ext>
            </a:extLst>
          </p:cNvPr>
          <p:cNvPicPr>
            <a:picLocks noChangeAspect="1"/>
          </p:cNvPicPr>
          <p:nvPr/>
        </p:nvPicPr>
        <p:blipFill>
          <a:blip r:embed="rId5"/>
          <a:stretch>
            <a:fillRect/>
          </a:stretch>
        </p:blipFill>
        <p:spPr>
          <a:xfrm>
            <a:off x="524528" y="2828841"/>
            <a:ext cx="4931106" cy="743205"/>
          </a:xfrm>
          <a:prstGeom prst="rect">
            <a:avLst/>
          </a:prstGeom>
        </p:spPr>
      </p:pic>
      <p:pic>
        <p:nvPicPr>
          <p:cNvPr id="16" name="図 15">
            <a:extLst>
              <a:ext uri="{FF2B5EF4-FFF2-40B4-BE49-F238E27FC236}">
                <a16:creationId xmlns:a16="http://schemas.microsoft.com/office/drawing/2014/main" id="{956C4B9C-8846-CFE6-4235-40A1E7A61371}"/>
              </a:ext>
            </a:extLst>
          </p:cNvPr>
          <p:cNvPicPr>
            <a:picLocks noChangeAspect="1"/>
          </p:cNvPicPr>
          <p:nvPr/>
        </p:nvPicPr>
        <p:blipFill>
          <a:blip r:embed="rId6"/>
          <a:stretch>
            <a:fillRect/>
          </a:stretch>
        </p:blipFill>
        <p:spPr>
          <a:xfrm>
            <a:off x="512625" y="3824792"/>
            <a:ext cx="4931106" cy="716184"/>
          </a:xfrm>
          <a:prstGeom prst="rect">
            <a:avLst/>
          </a:prstGeom>
        </p:spPr>
      </p:pic>
      <p:pic>
        <p:nvPicPr>
          <p:cNvPr id="20" name="図 19">
            <a:extLst>
              <a:ext uri="{FF2B5EF4-FFF2-40B4-BE49-F238E27FC236}">
                <a16:creationId xmlns:a16="http://schemas.microsoft.com/office/drawing/2014/main" id="{17C5E39D-F688-229A-CBC6-60EDEB1F85A9}"/>
              </a:ext>
            </a:extLst>
          </p:cNvPr>
          <p:cNvPicPr>
            <a:picLocks noChangeAspect="1"/>
          </p:cNvPicPr>
          <p:nvPr/>
        </p:nvPicPr>
        <p:blipFill>
          <a:blip r:embed="rId7"/>
          <a:stretch>
            <a:fillRect/>
          </a:stretch>
        </p:blipFill>
        <p:spPr>
          <a:xfrm>
            <a:off x="524527" y="4780275"/>
            <a:ext cx="4931107" cy="701049"/>
          </a:xfrm>
          <a:prstGeom prst="rect">
            <a:avLst/>
          </a:prstGeom>
        </p:spPr>
      </p:pic>
      <p:pic>
        <p:nvPicPr>
          <p:cNvPr id="24" name="図 23">
            <a:extLst>
              <a:ext uri="{FF2B5EF4-FFF2-40B4-BE49-F238E27FC236}">
                <a16:creationId xmlns:a16="http://schemas.microsoft.com/office/drawing/2014/main" id="{E521CB19-06C1-FA54-4AC4-5F5509003434}"/>
              </a:ext>
            </a:extLst>
          </p:cNvPr>
          <p:cNvPicPr>
            <a:picLocks noChangeAspect="1"/>
          </p:cNvPicPr>
          <p:nvPr/>
        </p:nvPicPr>
        <p:blipFill>
          <a:blip r:embed="rId8"/>
          <a:stretch>
            <a:fillRect/>
          </a:stretch>
        </p:blipFill>
        <p:spPr>
          <a:xfrm>
            <a:off x="512625" y="5631330"/>
            <a:ext cx="5029663" cy="712434"/>
          </a:xfrm>
          <a:prstGeom prst="rect">
            <a:avLst/>
          </a:prstGeom>
        </p:spPr>
      </p:pic>
      <p:pic>
        <p:nvPicPr>
          <p:cNvPr id="27" name="図 26">
            <a:extLst>
              <a:ext uri="{FF2B5EF4-FFF2-40B4-BE49-F238E27FC236}">
                <a16:creationId xmlns:a16="http://schemas.microsoft.com/office/drawing/2014/main" id="{4CF649B2-C12E-102E-DAC3-37A8557C0777}"/>
              </a:ext>
            </a:extLst>
          </p:cNvPr>
          <p:cNvPicPr>
            <a:picLocks noChangeAspect="1"/>
          </p:cNvPicPr>
          <p:nvPr/>
        </p:nvPicPr>
        <p:blipFill>
          <a:blip r:embed="rId9"/>
          <a:stretch>
            <a:fillRect/>
          </a:stretch>
        </p:blipFill>
        <p:spPr>
          <a:xfrm>
            <a:off x="6559338" y="836712"/>
            <a:ext cx="4931105" cy="711274"/>
          </a:xfrm>
          <a:prstGeom prst="rect">
            <a:avLst/>
          </a:prstGeom>
        </p:spPr>
      </p:pic>
      <p:pic>
        <p:nvPicPr>
          <p:cNvPr id="29" name="図 28">
            <a:extLst>
              <a:ext uri="{FF2B5EF4-FFF2-40B4-BE49-F238E27FC236}">
                <a16:creationId xmlns:a16="http://schemas.microsoft.com/office/drawing/2014/main" id="{67294449-15DF-C92E-C3B4-33CE82E1BB21}"/>
              </a:ext>
            </a:extLst>
          </p:cNvPr>
          <p:cNvPicPr>
            <a:picLocks noChangeAspect="1"/>
          </p:cNvPicPr>
          <p:nvPr/>
        </p:nvPicPr>
        <p:blipFill>
          <a:blip r:embed="rId10"/>
          <a:stretch>
            <a:fillRect/>
          </a:stretch>
        </p:blipFill>
        <p:spPr>
          <a:xfrm>
            <a:off x="6535847" y="1812624"/>
            <a:ext cx="4919986" cy="682677"/>
          </a:xfrm>
          <a:prstGeom prst="rect">
            <a:avLst/>
          </a:prstGeom>
        </p:spPr>
      </p:pic>
      <p:pic>
        <p:nvPicPr>
          <p:cNvPr id="31" name="図 30">
            <a:extLst>
              <a:ext uri="{FF2B5EF4-FFF2-40B4-BE49-F238E27FC236}">
                <a16:creationId xmlns:a16="http://schemas.microsoft.com/office/drawing/2014/main" id="{A0A8B00E-E9A8-B661-7B74-1A87F903F425}"/>
              </a:ext>
            </a:extLst>
          </p:cNvPr>
          <p:cNvPicPr>
            <a:picLocks noChangeAspect="1"/>
          </p:cNvPicPr>
          <p:nvPr/>
        </p:nvPicPr>
        <p:blipFill>
          <a:blip r:embed="rId11"/>
          <a:stretch>
            <a:fillRect/>
          </a:stretch>
        </p:blipFill>
        <p:spPr>
          <a:xfrm>
            <a:off x="6535847" y="2849424"/>
            <a:ext cx="5031226" cy="651745"/>
          </a:xfrm>
          <a:prstGeom prst="rect">
            <a:avLst/>
          </a:prstGeom>
        </p:spPr>
      </p:pic>
      <p:pic>
        <p:nvPicPr>
          <p:cNvPr id="33" name="図 32">
            <a:extLst>
              <a:ext uri="{FF2B5EF4-FFF2-40B4-BE49-F238E27FC236}">
                <a16:creationId xmlns:a16="http://schemas.microsoft.com/office/drawing/2014/main" id="{F7F63E60-B199-447F-09C7-170D5DE564AE}"/>
              </a:ext>
            </a:extLst>
          </p:cNvPr>
          <p:cNvPicPr>
            <a:picLocks noChangeAspect="1"/>
          </p:cNvPicPr>
          <p:nvPr/>
        </p:nvPicPr>
        <p:blipFill>
          <a:blip r:embed="rId12"/>
          <a:stretch>
            <a:fillRect/>
          </a:stretch>
        </p:blipFill>
        <p:spPr>
          <a:xfrm>
            <a:off x="6559338" y="3863761"/>
            <a:ext cx="5031226" cy="728365"/>
          </a:xfrm>
          <a:prstGeom prst="rect">
            <a:avLst/>
          </a:prstGeom>
        </p:spPr>
      </p:pic>
      <p:pic>
        <p:nvPicPr>
          <p:cNvPr id="35" name="図 34">
            <a:extLst>
              <a:ext uri="{FF2B5EF4-FFF2-40B4-BE49-F238E27FC236}">
                <a16:creationId xmlns:a16="http://schemas.microsoft.com/office/drawing/2014/main" id="{AFEC86A1-9BEC-5EEF-534C-876C8FF93960}"/>
              </a:ext>
            </a:extLst>
          </p:cNvPr>
          <p:cNvPicPr>
            <a:picLocks noChangeAspect="1"/>
          </p:cNvPicPr>
          <p:nvPr/>
        </p:nvPicPr>
        <p:blipFill>
          <a:blip r:embed="rId13"/>
          <a:stretch>
            <a:fillRect/>
          </a:stretch>
        </p:blipFill>
        <p:spPr>
          <a:xfrm>
            <a:off x="6559425" y="4802607"/>
            <a:ext cx="5127546" cy="721839"/>
          </a:xfrm>
          <a:prstGeom prst="rect">
            <a:avLst/>
          </a:prstGeom>
        </p:spPr>
      </p:pic>
      <p:sp>
        <p:nvSpPr>
          <p:cNvPr id="2" name="吹き出し: 四角形 1">
            <a:extLst>
              <a:ext uri="{FF2B5EF4-FFF2-40B4-BE49-F238E27FC236}">
                <a16:creationId xmlns:a16="http://schemas.microsoft.com/office/drawing/2014/main" id="{A7D75355-5FF4-2112-5961-AAF8143D842F}"/>
              </a:ext>
            </a:extLst>
          </p:cNvPr>
          <p:cNvSpPr/>
          <p:nvPr/>
        </p:nvSpPr>
        <p:spPr>
          <a:xfrm>
            <a:off x="7060715" y="5631330"/>
            <a:ext cx="2089448" cy="1073089"/>
          </a:xfrm>
          <a:prstGeom prst="wedgeRectCallout">
            <a:avLst>
              <a:gd name="adj1" fmla="val -24010"/>
              <a:gd name="adj2" fmla="val -67550"/>
            </a:avLst>
          </a:prstGeom>
          <a:solidFill>
            <a:srgbClr val="DDC7E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サンプル版ではリンクを削除していますが、製品版ではここをクリックすると、教科書</a:t>
            </a:r>
            <a:r>
              <a:rPr kumimoji="1" lang="en-US" altLang="ja-JP" sz="1100" dirty="0">
                <a:solidFill>
                  <a:schemeClr val="tx1"/>
                </a:solidFill>
                <a:latin typeface="BIZ UDPゴシック" panose="020B0400000000000000" pitchFamily="50" charset="-128"/>
                <a:ea typeface="BIZ UDPゴシック" panose="020B0400000000000000" pitchFamily="50" charset="-128"/>
              </a:rPr>
              <a:t>QR</a:t>
            </a:r>
            <a:r>
              <a:rPr kumimoji="1" lang="ja-JP" altLang="en-US" sz="1100" dirty="0">
                <a:solidFill>
                  <a:schemeClr val="tx1"/>
                </a:solidFill>
                <a:latin typeface="BIZ UDPゴシック" panose="020B0400000000000000" pitchFamily="50" charset="-128"/>
                <a:ea typeface="BIZ UDPゴシック" panose="020B0400000000000000" pitchFamily="50" charset="-128"/>
              </a:rPr>
              <a:t>サイトを開くことができます。</a:t>
            </a:r>
          </a:p>
        </p:txBody>
      </p:sp>
    </p:spTree>
    <p:extLst>
      <p:ext uri="{BB962C8B-B14F-4D97-AF65-F5344CB8AC3E}">
        <p14:creationId xmlns:p14="http://schemas.microsoft.com/office/powerpoint/2010/main" val="233627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3" descr="グラフィカル ユーザー インターフェイス&#10;&#10;低い精度で">
            <a:extLst>
              <a:ext uri="{FF2B5EF4-FFF2-40B4-BE49-F238E27FC236}">
                <a16:creationId xmlns:a16="http://schemas.microsoft.com/office/drawing/2014/main" id="{3022EB16-8213-45EB-7557-80E99A1D3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900000"/>
            <a:ext cx="10868558" cy="5063947"/>
          </a:xfrm>
          <a:prstGeom prst="rect">
            <a:avLst/>
          </a:prstGeom>
        </p:spPr>
      </p:pic>
      <p:pic>
        <p:nvPicPr>
          <p:cNvPr id="3" name="図 2">
            <a:extLst>
              <a:ext uri="{FF2B5EF4-FFF2-40B4-BE49-F238E27FC236}">
                <a16:creationId xmlns:a16="http://schemas.microsoft.com/office/drawing/2014/main" id="{AADB66CB-3BBB-F31D-1AC2-EA8B89B74FBF}"/>
              </a:ext>
            </a:extLst>
          </p:cNvPr>
          <p:cNvPicPr>
            <a:picLocks noChangeAspect="1"/>
          </p:cNvPicPr>
          <p:nvPr/>
        </p:nvPicPr>
        <p:blipFill>
          <a:blip r:embed="rId4"/>
          <a:stretch>
            <a:fillRect/>
          </a:stretch>
        </p:blipFill>
        <p:spPr>
          <a:xfrm>
            <a:off x="6739428" y="5958000"/>
            <a:ext cx="4849130" cy="732055"/>
          </a:xfrm>
          <a:prstGeom prst="rect">
            <a:avLst/>
          </a:prstGeom>
        </p:spPr>
      </p:pic>
      <p:sp>
        <p:nvSpPr>
          <p:cNvPr id="4" name="吹き出し: 四角形 3">
            <a:extLst>
              <a:ext uri="{FF2B5EF4-FFF2-40B4-BE49-F238E27FC236}">
                <a16:creationId xmlns:a16="http://schemas.microsoft.com/office/drawing/2014/main" id="{13A58495-667B-BB46-E8C6-6BD08C24924E}"/>
              </a:ext>
            </a:extLst>
          </p:cNvPr>
          <p:cNvSpPr/>
          <p:nvPr/>
        </p:nvSpPr>
        <p:spPr>
          <a:xfrm>
            <a:off x="9382552" y="4695347"/>
            <a:ext cx="2089448" cy="1073089"/>
          </a:xfrm>
          <a:prstGeom prst="wedgeRectCallout">
            <a:avLst>
              <a:gd name="adj1" fmla="val -32763"/>
              <a:gd name="adj2" fmla="val 67572"/>
            </a:avLst>
          </a:prstGeom>
          <a:solidFill>
            <a:srgbClr val="DDC7E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サンプル版ではリンクを削除していますが、製品版ではここをクリックすると、教科書</a:t>
            </a:r>
            <a:r>
              <a:rPr kumimoji="1" lang="en-US" altLang="ja-JP" sz="1100" dirty="0">
                <a:solidFill>
                  <a:schemeClr val="tx1"/>
                </a:solidFill>
                <a:latin typeface="BIZ UDPゴシック" panose="020B0400000000000000" pitchFamily="50" charset="-128"/>
                <a:ea typeface="BIZ UDPゴシック" panose="020B0400000000000000" pitchFamily="50" charset="-128"/>
              </a:rPr>
              <a:t>QR</a:t>
            </a:r>
            <a:r>
              <a:rPr kumimoji="1" lang="ja-JP" altLang="en-US" sz="1100" dirty="0">
                <a:solidFill>
                  <a:schemeClr val="tx1"/>
                </a:solidFill>
                <a:latin typeface="BIZ UDPゴシック" panose="020B0400000000000000" pitchFamily="50" charset="-128"/>
                <a:ea typeface="BIZ UDPゴシック" panose="020B0400000000000000" pitchFamily="50" charset="-128"/>
              </a:rPr>
              <a:t>サイトを開くことができます。</a:t>
            </a:r>
          </a:p>
        </p:txBody>
      </p:sp>
    </p:spTree>
    <p:extLst>
      <p:ext uri="{BB962C8B-B14F-4D97-AF65-F5344CB8AC3E}">
        <p14:creationId xmlns:p14="http://schemas.microsoft.com/office/powerpoint/2010/main" val="2813696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ea typeface="BIZ UDPゴシック" panose="020B0400000000000000" pitchFamily="50" charset="-128"/>
              </a:rPr>
              <a:t>地震はどのようにして起こるのだろうか。大きな地震の揺れはなぜ長く続くのだろうか。</a:t>
            </a:r>
          </a:p>
        </p:txBody>
      </p:sp>
    </p:spTree>
    <p:extLst>
      <p:ext uri="{BB962C8B-B14F-4D97-AF65-F5344CB8AC3E}">
        <p14:creationId xmlns:p14="http://schemas.microsoft.com/office/powerpoint/2010/main" val="407090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D188EA07-698B-0367-EF60-B7F685D0892E}"/>
              </a:ext>
            </a:extLst>
          </p:cNvPr>
          <p:cNvSpPr>
            <a:spLocks noGrp="1"/>
          </p:cNvSpPr>
          <p:nvPr>
            <p:ph type="title"/>
          </p:nvPr>
        </p:nvSpPr>
        <p:spPr/>
        <p:txBody>
          <a:bodyPr/>
          <a:lstStyle/>
          <a:p>
            <a:r>
              <a:rPr lang="en-US" altLang="ja-JP" dirty="0"/>
              <a:t>A</a:t>
            </a:r>
            <a:r>
              <a:rPr lang="ja-JP" altLang="en-US" dirty="0"/>
              <a:t>　地震の発生の原因と断層の種類</a:t>
            </a:r>
            <a:endParaRPr kumimoji="1" lang="ja-JP" altLang="en-US" dirty="0"/>
          </a:p>
        </p:txBody>
      </p:sp>
      <p:sp>
        <p:nvSpPr>
          <p:cNvPr id="5" name="コンテンツ プレースホルダー 4">
            <a:extLst>
              <a:ext uri="{FF2B5EF4-FFF2-40B4-BE49-F238E27FC236}">
                <a16:creationId xmlns:a16="http://schemas.microsoft.com/office/drawing/2014/main" id="{986C2F0B-F9D5-7ADC-EC32-78612C04C802}"/>
              </a:ext>
            </a:extLst>
          </p:cNvPr>
          <p:cNvSpPr>
            <a:spLocks noGrp="1"/>
          </p:cNvSpPr>
          <p:nvPr>
            <p:ph idx="1"/>
          </p:nvPr>
        </p:nvSpPr>
        <p:spPr/>
        <p:txBody>
          <a:bodyPr>
            <a:normAutofit lnSpcReduction="10000"/>
          </a:bodyPr>
          <a:lstStyle/>
          <a:p>
            <a:r>
              <a:rPr lang="ja-JP" altLang="en-US" dirty="0"/>
              <a:t>プレートは互いに運動しており、プレート境界付近にはひずみが蓄積する。</a:t>
            </a:r>
            <a:endParaRPr lang="en-US" altLang="ja-JP" dirty="0"/>
          </a:p>
          <a:p>
            <a:r>
              <a:rPr lang="ja-JP" altLang="en-US" dirty="0"/>
              <a:t>　⇒ひずみの蓄積が限界に達すると、岩盤が急激にずれる。</a:t>
            </a:r>
          </a:p>
          <a:p>
            <a:r>
              <a:rPr lang="ja-JP" altLang="en-US" dirty="0"/>
              <a:t>　⇒ （　</a:t>
            </a:r>
            <a:r>
              <a:rPr lang="ja-JP" altLang="en-US" b="1" dirty="0">
                <a:solidFill>
                  <a:schemeClr val="accent1"/>
                </a:solidFill>
              </a:rPr>
              <a:t>断層</a:t>
            </a:r>
            <a:r>
              <a:rPr lang="ja-JP" altLang="en-US" dirty="0"/>
              <a:t>　）が生じる。</a:t>
            </a:r>
          </a:p>
          <a:p>
            <a:r>
              <a:rPr lang="ja-JP" altLang="en-US" dirty="0"/>
              <a:t>ずれた面を（　</a:t>
            </a:r>
            <a:r>
              <a:rPr lang="ja-JP" altLang="en-US" b="1" dirty="0">
                <a:solidFill>
                  <a:schemeClr val="accent1"/>
                </a:solidFill>
              </a:rPr>
              <a:t>断層面</a:t>
            </a:r>
            <a:r>
              <a:rPr lang="ja-JP" altLang="en-US" dirty="0"/>
              <a:t>　）、</a:t>
            </a:r>
          </a:p>
          <a:p>
            <a:r>
              <a:rPr lang="ja-JP" altLang="en-US" dirty="0"/>
              <a:t>ずれる運動（　</a:t>
            </a:r>
            <a:r>
              <a:rPr lang="ja-JP" altLang="en-US" b="1" dirty="0">
                <a:solidFill>
                  <a:schemeClr val="accent1"/>
                </a:solidFill>
              </a:rPr>
              <a:t>断層運動</a:t>
            </a:r>
            <a:r>
              <a:rPr lang="ja-JP" altLang="en-US" b="1" dirty="0"/>
              <a:t>　</a:t>
            </a:r>
            <a:r>
              <a:rPr lang="ja-JP" altLang="en-US" dirty="0"/>
              <a:t>）と呼ぶ。</a:t>
            </a:r>
          </a:p>
          <a:p>
            <a:r>
              <a:rPr lang="ja-JP" altLang="en-US" dirty="0"/>
              <a:t>断層運動による振動が（　</a:t>
            </a:r>
            <a:r>
              <a:rPr lang="ja-JP" altLang="en-US" b="1" dirty="0">
                <a:solidFill>
                  <a:schemeClr val="accent1"/>
                </a:solidFill>
              </a:rPr>
              <a:t>地震波</a:t>
            </a:r>
            <a:r>
              <a:rPr lang="ja-JP" altLang="en-US" dirty="0"/>
              <a:t>　）</a:t>
            </a:r>
            <a:endParaRPr lang="en-US" altLang="ja-JP" dirty="0"/>
          </a:p>
          <a:p>
            <a:r>
              <a:rPr lang="ja-JP" altLang="en-US" dirty="0"/>
              <a:t>として周囲に伝わる。</a:t>
            </a:r>
          </a:p>
          <a:p>
            <a:endParaRPr lang="ja-JP" altLang="en-US" dirty="0"/>
          </a:p>
        </p:txBody>
      </p:sp>
      <p:pic>
        <p:nvPicPr>
          <p:cNvPr id="13" name="図 12">
            <a:extLst>
              <a:ext uri="{FF2B5EF4-FFF2-40B4-BE49-F238E27FC236}">
                <a16:creationId xmlns:a16="http://schemas.microsoft.com/office/drawing/2014/main" id="{C488F32B-A3F6-D4EC-28F1-E83C8433C43D}"/>
              </a:ext>
            </a:extLst>
          </p:cNvPr>
          <p:cNvPicPr>
            <a:picLocks noChangeAspect="1"/>
          </p:cNvPicPr>
          <p:nvPr/>
        </p:nvPicPr>
        <p:blipFill>
          <a:blip r:embed="rId3">
            <a:extLst>
              <a:ext uri="{28A0092B-C50C-407E-A947-70E740481C1C}">
                <a14:useLocalDpi xmlns:a14="http://schemas.microsoft.com/office/drawing/2010/main" val="0"/>
              </a:ext>
            </a:extLst>
          </a:blip>
          <a:srcRect t="-303" b="71065"/>
          <a:stretch>
            <a:fillRect/>
          </a:stretch>
        </p:blipFill>
        <p:spPr>
          <a:xfrm>
            <a:off x="6600055" y="3106176"/>
            <a:ext cx="5434930" cy="3492624"/>
          </a:xfrm>
          <a:prstGeom prst="rect">
            <a:avLst/>
          </a:prstGeom>
        </p:spPr>
      </p:pic>
      <p:sp>
        <p:nvSpPr>
          <p:cNvPr id="2" name="正方形/長方形 1">
            <a:extLst>
              <a:ext uri="{FF2B5EF4-FFF2-40B4-BE49-F238E27FC236}">
                <a16:creationId xmlns:a16="http://schemas.microsoft.com/office/drawing/2014/main" id="{93208D94-6D77-FBEE-97C6-0DFB35F28079}"/>
              </a:ext>
            </a:extLst>
          </p:cNvPr>
          <p:cNvSpPr/>
          <p:nvPr/>
        </p:nvSpPr>
        <p:spPr>
          <a:xfrm>
            <a:off x="1149750" y="3068960"/>
            <a:ext cx="1872208" cy="640800"/>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B931EA7-CB4F-F112-38D4-A5FE5F7F943F}"/>
              </a:ext>
            </a:extLst>
          </p:cNvPr>
          <p:cNvSpPr/>
          <p:nvPr/>
        </p:nvSpPr>
        <p:spPr>
          <a:xfrm>
            <a:off x="2518979" y="3758386"/>
            <a:ext cx="2076003" cy="640800"/>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8A80A789-AC82-935E-8CEE-CFD8C4CBE7DC}"/>
              </a:ext>
            </a:extLst>
          </p:cNvPr>
          <p:cNvSpPr/>
          <p:nvPr/>
        </p:nvSpPr>
        <p:spPr>
          <a:xfrm>
            <a:off x="2518978" y="4447812"/>
            <a:ext cx="2496901" cy="640800"/>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1AED98D-B773-F715-2844-F9912A4B2B8C}"/>
              </a:ext>
            </a:extLst>
          </p:cNvPr>
          <p:cNvSpPr/>
          <p:nvPr/>
        </p:nvSpPr>
        <p:spPr>
          <a:xfrm>
            <a:off x="4509324" y="5137238"/>
            <a:ext cx="2090731" cy="640800"/>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76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14CCB29-262F-1769-93A0-33FA8CD1B346}"/>
              </a:ext>
            </a:extLst>
          </p:cNvPr>
          <p:cNvSpPr>
            <a:spLocks noGrp="1"/>
          </p:cNvSpPr>
          <p:nvPr>
            <p:ph idx="1"/>
          </p:nvPr>
        </p:nvSpPr>
        <p:spPr/>
        <p:txBody>
          <a:bodyPr>
            <a:norm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断層には</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つの種類がある。</a:t>
            </a:r>
          </a:p>
          <a:p>
            <a:pPr>
              <a:lnSpc>
                <a:spcPct val="130000"/>
              </a:lnSpc>
            </a:pPr>
            <a:r>
              <a:rPr kumimoji="1" lang="ja-JP" altLang="en-US" dirty="0">
                <a:latin typeface="BIZ UDPゴシック" panose="020B0400000000000000" pitchFamily="50" charset="-128"/>
                <a:ea typeface="BIZ UDPゴシック" panose="020B0400000000000000" pitchFamily="50" charset="-128"/>
              </a:rPr>
              <a:t>（　</a:t>
            </a:r>
            <a:r>
              <a:rPr kumimoji="1" lang="ja-JP" altLang="en-US" b="1" dirty="0">
                <a:solidFill>
                  <a:schemeClr val="accent1"/>
                </a:solidFill>
                <a:latin typeface="BIZ UDPゴシック" panose="020B0400000000000000" pitchFamily="50" charset="-128"/>
                <a:ea typeface="BIZ UDPゴシック" panose="020B0400000000000000" pitchFamily="50" charset="-128"/>
              </a:rPr>
              <a:t>正断層</a:t>
            </a:r>
            <a:r>
              <a:rPr kumimoji="1" lang="ja-JP" altLang="en-US" dirty="0">
                <a:latin typeface="BIZ UDPゴシック" panose="020B0400000000000000" pitchFamily="50" charset="-128"/>
                <a:ea typeface="BIZ UDPゴシック" panose="020B0400000000000000" pitchFamily="50" charset="-128"/>
              </a:rPr>
              <a:t>　）、（　</a:t>
            </a:r>
            <a:r>
              <a:rPr kumimoji="1" lang="ja-JP" altLang="en-US" b="1" dirty="0">
                <a:solidFill>
                  <a:schemeClr val="accent1"/>
                </a:solidFill>
                <a:latin typeface="BIZ UDPゴシック" panose="020B0400000000000000" pitchFamily="50" charset="-128"/>
                <a:ea typeface="BIZ UDPゴシック" panose="020B0400000000000000" pitchFamily="50" charset="-128"/>
              </a:rPr>
              <a:t>逆断層</a:t>
            </a:r>
            <a:r>
              <a:rPr kumimoji="1" lang="ja-JP" altLang="en-US" dirty="0">
                <a:latin typeface="BIZ UDPゴシック" panose="020B0400000000000000" pitchFamily="50" charset="-128"/>
                <a:ea typeface="BIZ UDPゴシック" panose="020B0400000000000000" pitchFamily="50" charset="-128"/>
              </a:rPr>
              <a:t>　）、（　</a:t>
            </a:r>
            <a:r>
              <a:rPr kumimoji="1" lang="ja-JP" altLang="en-US" b="1" dirty="0">
                <a:solidFill>
                  <a:schemeClr val="accent1"/>
                </a:solidFill>
                <a:latin typeface="BIZ UDPゴシック" panose="020B0400000000000000" pitchFamily="50" charset="-128"/>
                <a:ea typeface="BIZ UDPゴシック" panose="020B0400000000000000" pitchFamily="50" charset="-128"/>
              </a:rPr>
              <a:t>横ずれ断層　</a:t>
            </a:r>
            <a:r>
              <a:rPr kumimoji="1" lang="ja-JP" altLang="en-US" dirty="0">
                <a:latin typeface="BIZ UDPゴシック" panose="020B0400000000000000" pitchFamily="50" charset="-128"/>
                <a:ea typeface="BIZ UDPゴシック" panose="020B0400000000000000" pitchFamily="50" charset="-128"/>
              </a:rPr>
              <a:t>）</a:t>
            </a:r>
          </a:p>
          <a:p>
            <a:endParaRPr kumimoji="1" lang="ja-JP" altLang="en-US" dirty="0"/>
          </a:p>
        </p:txBody>
      </p:sp>
      <p:pic>
        <p:nvPicPr>
          <p:cNvPr id="2" name="Google Shape;85;p4">
            <a:extLst>
              <a:ext uri="{FF2B5EF4-FFF2-40B4-BE49-F238E27FC236}">
                <a16:creationId xmlns:a16="http://schemas.microsoft.com/office/drawing/2014/main" id="{067165F6-802B-17DA-E7BF-F11BA65BCEAC}"/>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t="6513" b="45717"/>
          <a:stretch>
            <a:fillRect/>
          </a:stretch>
        </p:blipFill>
        <p:spPr>
          <a:xfrm>
            <a:off x="839416" y="2168475"/>
            <a:ext cx="4273240" cy="4486840"/>
          </a:xfrm>
          <a:prstGeom prst="rect">
            <a:avLst/>
          </a:prstGeom>
          <a:noFill/>
          <a:ln>
            <a:noFill/>
          </a:ln>
        </p:spPr>
      </p:pic>
      <p:pic>
        <p:nvPicPr>
          <p:cNvPr id="4" name="Google Shape;86;p4">
            <a:extLst>
              <a:ext uri="{FF2B5EF4-FFF2-40B4-BE49-F238E27FC236}">
                <a16:creationId xmlns:a16="http://schemas.microsoft.com/office/drawing/2014/main" id="{D8754D0A-566C-217F-F579-5A3CC4E262AB}"/>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l="288" t="56390" r="-288" b="-130"/>
          <a:stretch>
            <a:fillRect/>
          </a:stretch>
        </p:blipFill>
        <p:spPr>
          <a:xfrm>
            <a:off x="5777287" y="2197841"/>
            <a:ext cx="4433648" cy="4262517"/>
          </a:xfrm>
          <a:prstGeom prst="rect">
            <a:avLst/>
          </a:prstGeom>
          <a:noFill/>
          <a:ln>
            <a:noFill/>
          </a:ln>
        </p:spPr>
      </p:pic>
      <p:pic>
        <p:nvPicPr>
          <p:cNvPr id="8" name="Google Shape;85;p4">
            <a:extLst>
              <a:ext uri="{FF2B5EF4-FFF2-40B4-BE49-F238E27FC236}">
                <a16:creationId xmlns:a16="http://schemas.microsoft.com/office/drawing/2014/main" id="{2846F36E-977E-1AC3-26A0-F102D803DD62}"/>
              </a:ext>
            </a:extLst>
          </p:cNvPr>
          <p:cNvPicPr preferRelativeResize="0">
            <a:picLocks noChangeAspect="1"/>
          </p:cNvPicPr>
          <p:nvPr/>
        </p:nvPicPr>
        <p:blipFill rotWithShape="1">
          <a:blip r:embed="rId4">
            <a:alphaModFix/>
          </a:blip>
          <a:srcRect l="23099" t="449" b="93638"/>
          <a:stretch>
            <a:fillRect/>
          </a:stretch>
        </p:blipFill>
        <p:spPr>
          <a:xfrm>
            <a:off x="8479204" y="1398732"/>
            <a:ext cx="3405187" cy="576064"/>
          </a:xfrm>
          <a:prstGeom prst="rect">
            <a:avLst/>
          </a:prstGeom>
          <a:noFill/>
          <a:ln>
            <a:noFill/>
          </a:ln>
        </p:spPr>
      </p:pic>
      <p:pic>
        <p:nvPicPr>
          <p:cNvPr id="6" name="図 5">
            <a:extLst>
              <a:ext uri="{FF2B5EF4-FFF2-40B4-BE49-F238E27FC236}">
                <a16:creationId xmlns:a16="http://schemas.microsoft.com/office/drawing/2014/main" id="{2CCD7B5D-FFCE-F4B7-7B69-7F93A71E797B}"/>
              </a:ext>
            </a:extLst>
          </p:cNvPr>
          <p:cNvPicPr>
            <a:picLocks noChangeAspect="1"/>
          </p:cNvPicPr>
          <p:nvPr/>
        </p:nvPicPr>
        <p:blipFill>
          <a:blip r:embed="rId5"/>
          <a:stretch>
            <a:fillRect/>
          </a:stretch>
        </p:blipFill>
        <p:spPr>
          <a:xfrm>
            <a:off x="7104112" y="397741"/>
            <a:ext cx="4896544" cy="754221"/>
          </a:xfrm>
          <a:prstGeom prst="rect">
            <a:avLst/>
          </a:prstGeom>
        </p:spPr>
      </p:pic>
      <p:sp>
        <p:nvSpPr>
          <p:cNvPr id="5" name="正方形/長方形 4">
            <a:extLst>
              <a:ext uri="{FF2B5EF4-FFF2-40B4-BE49-F238E27FC236}">
                <a16:creationId xmlns:a16="http://schemas.microsoft.com/office/drawing/2014/main" id="{51180C55-8EA4-DD24-2A15-FAED7F4A0714}"/>
              </a:ext>
            </a:extLst>
          </p:cNvPr>
          <p:cNvSpPr/>
          <p:nvPr/>
        </p:nvSpPr>
        <p:spPr>
          <a:xfrm>
            <a:off x="551384" y="1435797"/>
            <a:ext cx="2088232"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FF89BC9-2B87-ADDF-10AB-DC3B54F5124D}"/>
              </a:ext>
            </a:extLst>
          </p:cNvPr>
          <p:cNvSpPr/>
          <p:nvPr/>
        </p:nvSpPr>
        <p:spPr>
          <a:xfrm>
            <a:off x="2889093" y="1435797"/>
            <a:ext cx="2160240"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BA236B4-8F81-E450-814B-71592094767F}"/>
              </a:ext>
            </a:extLst>
          </p:cNvPr>
          <p:cNvSpPr/>
          <p:nvPr/>
        </p:nvSpPr>
        <p:spPr>
          <a:xfrm>
            <a:off x="5329256" y="1435797"/>
            <a:ext cx="2933924"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四角形 9">
            <a:extLst>
              <a:ext uri="{FF2B5EF4-FFF2-40B4-BE49-F238E27FC236}">
                <a16:creationId xmlns:a16="http://schemas.microsoft.com/office/drawing/2014/main" id="{1F426425-87E9-DCDC-C45D-3EA270CEF95D}"/>
              </a:ext>
            </a:extLst>
          </p:cNvPr>
          <p:cNvSpPr/>
          <p:nvPr/>
        </p:nvSpPr>
        <p:spPr>
          <a:xfrm>
            <a:off x="9878701" y="1268693"/>
            <a:ext cx="2089448" cy="1073089"/>
          </a:xfrm>
          <a:prstGeom prst="wedgeRectCallout">
            <a:avLst>
              <a:gd name="adj1" fmla="val -25886"/>
              <a:gd name="adj2" fmla="val -67550"/>
            </a:avLst>
          </a:prstGeom>
          <a:solidFill>
            <a:srgbClr val="DDC7E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サンプル版ではリンクを削除していますが、製品版ではここをクリックすると、教科書</a:t>
            </a:r>
            <a:r>
              <a:rPr kumimoji="1" lang="en-US" altLang="ja-JP" sz="1100" dirty="0">
                <a:solidFill>
                  <a:schemeClr val="tx1"/>
                </a:solidFill>
                <a:latin typeface="BIZ UDPゴシック" panose="020B0400000000000000" pitchFamily="50" charset="-128"/>
                <a:ea typeface="BIZ UDPゴシック" panose="020B0400000000000000" pitchFamily="50" charset="-128"/>
              </a:rPr>
              <a:t>QR</a:t>
            </a:r>
            <a:r>
              <a:rPr kumimoji="1" lang="ja-JP" altLang="en-US" sz="1100" dirty="0">
                <a:solidFill>
                  <a:schemeClr val="tx1"/>
                </a:solidFill>
                <a:latin typeface="BIZ UDPゴシック" panose="020B0400000000000000" pitchFamily="50" charset="-128"/>
                <a:ea typeface="BIZ UDPゴシック" panose="020B0400000000000000" pitchFamily="50" charset="-128"/>
              </a:rPr>
              <a:t>サイトを開くことができます。</a:t>
            </a:r>
          </a:p>
        </p:txBody>
      </p:sp>
    </p:spTree>
    <p:extLst>
      <p:ext uri="{BB962C8B-B14F-4D97-AF65-F5344CB8AC3E}">
        <p14:creationId xmlns:p14="http://schemas.microsoft.com/office/powerpoint/2010/main" val="207393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3" name="3D モデル 2" descr="横ずれ断層">
                <a:extLst>
                  <a:ext uri="{FF2B5EF4-FFF2-40B4-BE49-F238E27FC236}">
                    <a16:creationId xmlns:a16="http://schemas.microsoft.com/office/drawing/2014/main" id="{8F2089FB-50F1-A61C-802F-2856AE901DC4}"/>
                  </a:ext>
                </a:extLst>
              </p:cNvPr>
              <p:cNvGraphicFramePr>
                <a:graphicFrameLocks noChangeAspect="1"/>
              </p:cNvGraphicFramePr>
              <p:nvPr>
                <p:extLst>
                  <p:ext uri="{D42A27DB-BD31-4B8C-83A1-F6EECF244321}">
                    <p14:modId xmlns:p14="http://schemas.microsoft.com/office/powerpoint/2010/main" val="1887322926"/>
                  </p:ext>
                </p:extLst>
              </p:nvPr>
            </p:nvGraphicFramePr>
            <p:xfrm>
              <a:off x="6546648" y="1439306"/>
              <a:ext cx="5217008" cy="4247573"/>
            </p:xfrm>
            <a:graphic>
              <a:graphicData uri="http://schemas.microsoft.com/office/drawing/2017/model3d">
                <am3d:model3d r:embed="rId2">
                  <am3d:spPr>
                    <a:xfrm>
                      <a:off x="0" y="0"/>
                      <a:ext cx="5217008" cy="4247573"/>
                    </a:xfrm>
                    <a:prstGeom prst="rect">
                      <a:avLst/>
                    </a:prstGeom>
                  </am3d:spPr>
                  <am3d:camera>
                    <am3d:pos x="0" y="0" z="54650613"/>
                    <am3d:up dx="0" dy="36000000" dz="0"/>
                    <am3d:lookAt x="0" y="0" z="0"/>
                    <am3d:perspective fov="2700000"/>
                  </am3d:camera>
                  <am3d:trans>
                    <am3d:meterPerModelUnit n="21145" d="1000000"/>
                    <am3d:preTrans dx="-166716" dy="-5402635" dz="-2300503"/>
                    <am3d:scale>
                      <am3d:sx n="1000000" d="1000000"/>
                      <am3d:sy n="1000000" d="1000000"/>
                      <am3d:sz n="1000000" d="1000000"/>
                    </am3d:scale>
                    <am3d:rot ax="2884952" ay="-1094312" az="-1153118"/>
                    <am3d:postTrans dx="0" dy="0" dz="0"/>
                  </am3d:trans>
                  <am3d:raster rName="Office3DRenderer" rVer="16.0.8326">
                    <am3d:blip r:embed="rId3"/>
                  </am3d:raster>
                  <am3d:extLst>
                    <a:ext uri="{9A65AA19-BECB-4387-8358-8AD5134E1D82}">
                      <a3danim:embedAnim xmlns:a3danim="http://schemas.microsoft.com/office/drawing/2018/animation/model3d" animId="0">
                        <a3danim:animPr length="6666"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モデル 2" descr="横ずれ断層">
                <a:extLst>
                  <a:ext uri="{FF2B5EF4-FFF2-40B4-BE49-F238E27FC236}">
                    <a16:creationId xmlns:a16="http://schemas.microsoft.com/office/drawing/2014/main" id="{8F2089FB-50F1-A61C-802F-2856AE901DC4}"/>
                  </a:ext>
                </a:extLst>
              </p:cNvPr>
              <p:cNvPicPr>
                <a:picLocks noGrp="1" noRot="1" noChangeAspect="1" noMove="1" noResize="1" noEditPoints="1" noAdjustHandles="1" noChangeArrowheads="1" noChangeShapeType="1" noCrop="1"/>
              </p:cNvPicPr>
              <p:nvPr/>
            </p:nvPicPr>
            <p:blipFill>
              <a:blip r:embed="rId3"/>
              <a:stretch>
                <a:fillRect/>
              </a:stretch>
            </p:blipFill>
            <p:spPr>
              <a:xfrm>
                <a:off x="6546648" y="1439306"/>
                <a:ext cx="5217008" cy="424757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3D モデル 3" descr="逆断層">
                <a:extLst>
                  <a:ext uri="{FF2B5EF4-FFF2-40B4-BE49-F238E27FC236}">
                    <a16:creationId xmlns:a16="http://schemas.microsoft.com/office/drawing/2014/main" id="{6FF77D58-958C-65C8-A2A7-C3998502C36A}"/>
                  </a:ext>
                </a:extLst>
              </p:cNvPr>
              <p:cNvGraphicFramePr>
                <a:graphicFrameLocks noChangeAspect="1"/>
              </p:cNvGraphicFramePr>
              <p:nvPr>
                <p:extLst>
                  <p:ext uri="{D42A27DB-BD31-4B8C-83A1-F6EECF244321}">
                    <p14:modId xmlns:p14="http://schemas.microsoft.com/office/powerpoint/2010/main" val="2087792602"/>
                  </p:ext>
                </p:extLst>
              </p:nvPr>
            </p:nvGraphicFramePr>
            <p:xfrm>
              <a:off x="-508482" y="3807297"/>
              <a:ext cx="7617303" cy="2108267"/>
            </p:xfrm>
            <a:graphic>
              <a:graphicData uri="http://schemas.microsoft.com/office/drawing/2017/model3d">
                <am3d:model3d r:embed="rId4">
                  <am3d:spPr>
                    <a:xfrm>
                      <a:off x="0" y="0"/>
                      <a:ext cx="7617303" cy="2108267"/>
                    </a:xfrm>
                    <a:prstGeom prst="rect">
                      <a:avLst/>
                    </a:prstGeom>
                  </am3d:spPr>
                  <am3d:camera>
                    <am3d:pos x="0" y="0" z="49969579"/>
                    <am3d:up dx="0" dy="36000000" dz="0"/>
                    <am3d:lookAt x="0" y="0" z="0"/>
                    <am3d:perspective fov="2700000"/>
                  </am3d:camera>
                  <am3d:trans>
                    <am3d:meterPerModelUnit n="13352" d="1000000"/>
                    <am3d:preTrans dx="-342969" dy="-3502739" dz="9243"/>
                    <am3d:scale>
                      <am3d:sx n="1000000" d="1000000"/>
                      <am3d:sy n="1000000" d="1000000"/>
                      <am3d:sz n="1000000" d="1000000"/>
                    </am3d:scale>
                    <am3d:rot ax="9610275" ay="43219" az="10784404"/>
                    <am3d:postTrans dx="0" dy="0" dz="0"/>
                  </am3d:trans>
                  <am3d:raster rName="Office3DRenderer" rVer="16.0.8326">
                    <am3d:blip r:embed="rId5"/>
                  </am3d:raster>
                  <am3d:extLst>
                    <a:ext uri="{9A65AA19-BECB-4387-8358-8AD5134E1D82}">
                      <a3danim:embedAnim xmlns:a3danim="http://schemas.microsoft.com/office/drawing/2018/animation/model3d" animId="0">
                        <a3danim:animPr length="6666" count="indefinite"/>
                      </a3danim:embedAnim>
                    </a:ext>
                    <a:ext uri="{E9DE012E-A134-456F-84FE-255F9AAD75C6}">
                      <a3danim:posterFrame xmlns:a3danim="http://schemas.microsoft.com/office/drawing/2018/animation/model3d" animId="0"/>
                    </a:ext>
                  </am3d:extLst>
                  <am3d:objViewport viewportSz="76499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モデル 3" descr="逆断層">
                <a:extLst>
                  <a:ext uri="{FF2B5EF4-FFF2-40B4-BE49-F238E27FC236}">
                    <a16:creationId xmlns:a16="http://schemas.microsoft.com/office/drawing/2014/main" id="{6FF77D58-958C-65C8-A2A7-C3998502C36A}"/>
                  </a:ext>
                </a:extLst>
              </p:cNvPr>
              <p:cNvPicPr>
                <a:picLocks noGrp="1" noRot="1" noChangeAspect="1" noMove="1" noResize="1" noEditPoints="1" noAdjustHandles="1" noChangeArrowheads="1" noChangeShapeType="1" noCrop="1"/>
              </p:cNvPicPr>
              <p:nvPr/>
            </p:nvPicPr>
            <p:blipFill>
              <a:blip r:embed="rId5"/>
              <a:stretch>
                <a:fillRect/>
              </a:stretch>
            </p:blipFill>
            <p:spPr>
              <a:xfrm>
                <a:off x="-508482" y="3807297"/>
                <a:ext cx="7617303" cy="21082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モデル 6" descr="正断層">
                <a:extLst>
                  <a:ext uri="{FF2B5EF4-FFF2-40B4-BE49-F238E27FC236}">
                    <a16:creationId xmlns:a16="http://schemas.microsoft.com/office/drawing/2014/main" id="{06861EB9-765E-9732-2A76-818D21DC8F77}"/>
                  </a:ext>
                </a:extLst>
              </p:cNvPr>
              <p:cNvGraphicFramePr>
                <a:graphicFrameLocks noChangeAspect="1"/>
              </p:cNvGraphicFramePr>
              <p:nvPr>
                <p:extLst>
                  <p:ext uri="{D42A27DB-BD31-4B8C-83A1-F6EECF244321}">
                    <p14:modId xmlns:p14="http://schemas.microsoft.com/office/powerpoint/2010/main" val="4042904471"/>
                  </p:ext>
                </p:extLst>
              </p:nvPr>
            </p:nvGraphicFramePr>
            <p:xfrm>
              <a:off x="11589" y="1210621"/>
              <a:ext cx="7573581" cy="2108267"/>
            </p:xfrm>
            <a:graphic>
              <a:graphicData uri="http://schemas.microsoft.com/office/drawing/2017/model3d">
                <am3d:model3d r:embed="rId6">
                  <am3d:spPr>
                    <a:xfrm>
                      <a:off x="0" y="0"/>
                      <a:ext cx="7573581" cy="2108267"/>
                    </a:xfrm>
                    <a:prstGeom prst="rect">
                      <a:avLst/>
                    </a:prstGeom>
                  </am3d:spPr>
                  <am3d:camera>
                    <am3d:pos x="0" y="0" z="50074623"/>
                    <am3d:up dx="0" dy="36000000" dz="0"/>
                    <am3d:lookAt x="0" y="0" z="0"/>
                    <am3d:perspective fov="2700000"/>
                  </am3d:camera>
                  <am3d:trans>
                    <am3d:meterPerModelUnit n="13299" d="1000000"/>
                    <am3d:preTrans dx="-341607" dy="-3232215" dz="9207"/>
                    <am3d:scale>
                      <am3d:sx n="1000000" d="1000000"/>
                      <am3d:sy n="1000000" d="1000000"/>
                      <am3d:sz n="1000000" d="1000000"/>
                    </am3d:scale>
                    <am3d:rot ax="1042331" ay="-29259" az="-9154"/>
                    <am3d:postTrans dx="0" dy="0" dz="0"/>
                  </am3d:trans>
                  <am3d:raster rName="Office3DRenderer" rVer="16.0.8326">
                    <am3d:blip r:embed="rId7"/>
                  </am3d:raster>
                  <am3d:extLst>
                    <a:ext uri="{9A65AA19-BECB-4387-8358-8AD5134E1D82}">
                      <a3danim:embedAnim xmlns:a3danim="http://schemas.microsoft.com/office/drawing/2018/animation/model3d" animId="0">
                        <a3danim:animPr length="7000" count="indefinite"/>
                      </a3danim:embedAnim>
                    </a:ext>
                    <a:ext uri="{E9DE012E-A134-456F-84FE-255F9AAD75C6}">
                      <a3danim:posterFrame xmlns:a3danim="http://schemas.microsoft.com/office/drawing/2018/animation/model3d" animId="0"/>
                    </a:ext>
                  </am3d:extLst>
                  <am3d:objViewport viewportSz="76295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モデル 6" descr="正断層">
                <a:extLst>
                  <a:ext uri="{FF2B5EF4-FFF2-40B4-BE49-F238E27FC236}">
                    <a16:creationId xmlns:a16="http://schemas.microsoft.com/office/drawing/2014/main" id="{06861EB9-765E-9732-2A76-818D21DC8F77}"/>
                  </a:ext>
                </a:extLst>
              </p:cNvPr>
              <p:cNvPicPr>
                <a:picLocks noGrp="1" noRot="1" noChangeAspect="1" noMove="1" noResize="1" noEditPoints="1" noAdjustHandles="1" noChangeArrowheads="1" noChangeShapeType="1" noCrop="1"/>
              </p:cNvPicPr>
              <p:nvPr/>
            </p:nvPicPr>
            <p:blipFill>
              <a:blip r:embed="rId7"/>
              <a:stretch>
                <a:fillRect/>
              </a:stretch>
            </p:blipFill>
            <p:spPr>
              <a:xfrm>
                <a:off x="11589" y="1210621"/>
                <a:ext cx="7573581" cy="2108267"/>
              </a:xfrm>
              <a:prstGeom prst="rect">
                <a:avLst/>
              </a:prstGeom>
            </p:spPr>
          </p:pic>
        </mc:Fallback>
      </mc:AlternateContent>
    </p:spTree>
    <p:extLst>
      <p:ext uri="{BB962C8B-B14F-4D97-AF65-F5344CB8AC3E}">
        <p14:creationId xmlns:p14="http://schemas.microsoft.com/office/powerpoint/2010/main" val="27453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000" fill="hold"/>
                                        <p:tgtEl>
                                          <p:spTgt spid="7"/>
                                        </p:tgtEl>
                                        <p:attrNameLst>
                                          <p:attrName>embedded1</p:attrName>
                                        </p:attrNameLst>
                                      </p:cBhvr>
                                      <p:tavLst>
                                        <p:tav tm="0">
                                          <p:val>
                                            <p:fltVal val="0"/>
                                          </p:val>
                                        </p:tav>
                                        <p:tav tm="100000">
                                          <p:val>
                                            <p:fltVal val="1"/>
                                          </p:val>
                                        </p:tav>
                                      </p:tavLst>
                                    </p:anim>
                                  </p:childTnLst>
                                </p:cTn>
                              </p:par>
                              <p:par>
                                <p:cTn id="7" presetID="100" presetClass="emph" presetSubtype="1" repeatCount="indefinite" fill="hold" nodeType="withEffect">
                                  <p:stCondLst>
                                    <p:cond delay="0"/>
                                  </p:stCondLst>
                                  <p:childTnLst>
                                    <p:anim calcmode="lin" valueType="num">
                                      <p:cBhvr>
                                        <p:cTn id="8" dur="6667" fill="hold"/>
                                        <p:tgtEl>
                                          <p:spTgt spid="4"/>
                                        </p:tgtEl>
                                        <p:attrNameLst>
                                          <p:attrName>embedded1</p:attrName>
                                        </p:attrNameLst>
                                      </p:cBhvr>
                                      <p:tavLst>
                                        <p:tav tm="0">
                                          <p:val>
                                            <p:fltVal val="0"/>
                                          </p:val>
                                        </p:tav>
                                        <p:tav tm="100000">
                                          <p:val>
                                            <p:fltVal val="1"/>
                                          </p:val>
                                        </p:tav>
                                      </p:tavLst>
                                    </p:anim>
                                  </p:childTnLst>
                                </p:cTn>
                              </p:par>
                              <p:par>
                                <p:cTn id="9" presetID="100" presetClass="emph" presetSubtype="1" repeatCount="indefinite" fill="hold" nodeType="withEffect">
                                  <p:stCondLst>
                                    <p:cond delay="0"/>
                                  </p:stCondLst>
                                  <p:childTnLst>
                                    <p:anim calcmode="lin" valueType="num">
                                      <p:cBhvr>
                                        <p:cTn id="10" dur="66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98EEAF-135D-ECFE-9D59-8DD239966FCF}"/>
              </a:ext>
            </a:extLst>
          </p:cNvPr>
          <p:cNvSpPr>
            <a:spLocks noGrp="1"/>
          </p:cNvSpPr>
          <p:nvPr>
            <p:ph type="title"/>
          </p:nvPr>
        </p:nvSpPr>
        <p:spPr/>
        <p:txBody>
          <a:bodyPr>
            <a:normAutofit/>
          </a:bodyPr>
          <a:lstStyle/>
          <a:p>
            <a:r>
              <a:rPr lang="en-US" altLang="ja-JP" dirty="0"/>
              <a:t>B</a:t>
            </a:r>
            <a:r>
              <a:rPr lang="ja-JP" altLang="en-US" dirty="0"/>
              <a:t>　震源と震源域</a:t>
            </a:r>
            <a:endParaRPr kumimoji="1" lang="ja-JP" altLang="en-US" dirty="0"/>
          </a:p>
        </p:txBody>
      </p:sp>
      <p:sp>
        <p:nvSpPr>
          <p:cNvPr id="3" name="コンテンツ プレースホルダー 2">
            <a:extLst>
              <a:ext uri="{FF2B5EF4-FFF2-40B4-BE49-F238E27FC236}">
                <a16:creationId xmlns:a16="http://schemas.microsoft.com/office/drawing/2014/main" id="{4DC45945-D4C8-CF36-81F9-F6EB044F98F1}"/>
              </a:ext>
            </a:extLst>
          </p:cNvPr>
          <p:cNvSpPr>
            <a:spLocks noGrp="1"/>
          </p:cNvSpPr>
          <p:nvPr>
            <p:ph idx="1"/>
          </p:nvPr>
        </p:nvSpPr>
        <p:spPr/>
        <p:txBody>
          <a:bodyPr>
            <a:normAutofit/>
          </a:bodyPr>
          <a:lstStyle/>
          <a:p>
            <a:r>
              <a:rPr lang="ja-JP" altLang="en-US" dirty="0"/>
              <a:t>・（　</a:t>
            </a:r>
            <a:r>
              <a:rPr lang="ja-JP" altLang="en-US" b="1" dirty="0">
                <a:solidFill>
                  <a:schemeClr val="accent1"/>
                </a:solidFill>
              </a:rPr>
              <a:t>震源</a:t>
            </a:r>
            <a:r>
              <a:rPr lang="ja-JP" altLang="en-US" dirty="0"/>
              <a:t>　）：断層運動において　　</a:t>
            </a:r>
          </a:p>
          <a:p>
            <a:r>
              <a:rPr lang="ja-JP" altLang="en-US" dirty="0"/>
              <a:t>　　　破壊が始まった断層面上の点。</a:t>
            </a:r>
          </a:p>
          <a:p>
            <a:r>
              <a:rPr lang="ja-JP" altLang="en-US" dirty="0"/>
              <a:t>・（　</a:t>
            </a:r>
            <a:r>
              <a:rPr lang="ja-JP" altLang="en-US" b="1" dirty="0">
                <a:solidFill>
                  <a:schemeClr val="accent1"/>
                </a:solidFill>
              </a:rPr>
              <a:t>震央</a:t>
            </a:r>
            <a:r>
              <a:rPr lang="ja-JP" altLang="en-US" dirty="0"/>
              <a:t>　）：震源の真上の地表の点。</a:t>
            </a:r>
          </a:p>
          <a:p>
            <a:r>
              <a:rPr lang="ja-JP" altLang="en-US" dirty="0"/>
              <a:t>・（　</a:t>
            </a:r>
            <a:r>
              <a:rPr lang="ja-JP" altLang="en-US" b="1" dirty="0">
                <a:solidFill>
                  <a:schemeClr val="accent1"/>
                </a:solidFill>
              </a:rPr>
              <a:t>震源域</a:t>
            </a:r>
            <a:r>
              <a:rPr lang="ja-JP" altLang="en-US" dirty="0"/>
              <a:t>　）：断層面上でずれが</a:t>
            </a:r>
          </a:p>
          <a:p>
            <a:r>
              <a:rPr lang="ja-JP" altLang="en-US" dirty="0"/>
              <a:t>　　　　　　　　　 広がった範囲。</a:t>
            </a:r>
          </a:p>
          <a:p>
            <a:r>
              <a:rPr lang="ja-JP" altLang="en-US" dirty="0"/>
              <a:t>（　</a:t>
            </a:r>
            <a:r>
              <a:rPr lang="ja-JP" altLang="en-US" b="1" dirty="0">
                <a:solidFill>
                  <a:schemeClr val="accent1"/>
                </a:solidFill>
              </a:rPr>
              <a:t>余震</a:t>
            </a:r>
            <a:r>
              <a:rPr lang="ja-JP" altLang="en-US" dirty="0"/>
              <a:t>　）は震源域や、そのごく</a:t>
            </a:r>
            <a:br>
              <a:rPr lang="en-US" altLang="ja-JP" dirty="0"/>
            </a:br>
            <a:r>
              <a:rPr lang="ja-JP" altLang="en-US" dirty="0"/>
              <a:t>　近くで起こることが多い。</a:t>
            </a:r>
          </a:p>
          <a:p>
            <a:endParaRPr kumimoji="1" lang="en-US" altLang="ja-JP" sz="2600" dirty="0"/>
          </a:p>
        </p:txBody>
      </p:sp>
      <p:pic>
        <p:nvPicPr>
          <p:cNvPr id="4" name="Google Shape;93;p5">
            <a:extLst>
              <a:ext uri="{FF2B5EF4-FFF2-40B4-BE49-F238E27FC236}">
                <a16:creationId xmlns:a16="http://schemas.microsoft.com/office/drawing/2014/main" id="{703FDA7E-6E9C-687A-F08A-E0BC1E8DFE17}"/>
              </a:ext>
            </a:extLst>
          </p:cNvPr>
          <p:cNvPicPr preferRelativeResize="0"/>
          <p:nvPr/>
        </p:nvPicPr>
        <p:blipFill>
          <a:blip r:embed="rId3">
            <a:extLst>
              <a:ext uri="{28A0092B-C50C-407E-A947-70E740481C1C}">
                <a14:useLocalDpi xmlns:a14="http://schemas.microsoft.com/office/drawing/2010/main" val="0"/>
              </a:ext>
            </a:extLst>
          </a:blip>
          <a:srcRect l="2972" r="2972"/>
          <a:stretch/>
        </p:blipFill>
        <p:spPr>
          <a:xfrm>
            <a:off x="6888088" y="1052736"/>
            <a:ext cx="5054538" cy="4752528"/>
          </a:xfrm>
          <a:prstGeom prst="rect">
            <a:avLst/>
          </a:prstGeom>
          <a:noFill/>
          <a:ln>
            <a:noFill/>
          </a:ln>
        </p:spPr>
      </p:pic>
      <p:sp>
        <p:nvSpPr>
          <p:cNvPr id="5" name="正方形/長方形 4">
            <a:extLst>
              <a:ext uri="{FF2B5EF4-FFF2-40B4-BE49-F238E27FC236}">
                <a16:creationId xmlns:a16="http://schemas.microsoft.com/office/drawing/2014/main" id="{E0AA418F-9008-1F2A-2C94-F53F7508177E}"/>
              </a:ext>
            </a:extLst>
          </p:cNvPr>
          <p:cNvSpPr/>
          <p:nvPr/>
        </p:nvSpPr>
        <p:spPr>
          <a:xfrm>
            <a:off x="656845" y="1030434"/>
            <a:ext cx="1800200"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BABD973-A719-447D-1AD1-ABCD99ECA889}"/>
              </a:ext>
            </a:extLst>
          </p:cNvPr>
          <p:cNvSpPr/>
          <p:nvPr/>
        </p:nvSpPr>
        <p:spPr>
          <a:xfrm>
            <a:off x="656845" y="2492896"/>
            <a:ext cx="1800200"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14EB650-069A-2AD9-9FF1-231F7D0D6609}"/>
              </a:ext>
            </a:extLst>
          </p:cNvPr>
          <p:cNvSpPr/>
          <p:nvPr/>
        </p:nvSpPr>
        <p:spPr>
          <a:xfrm>
            <a:off x="656844" y="3293760"/>
            <a:ext cx="2126787"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F345BCA-448B-FB1D-1F8C-4026BB265ADA}"/>
              </a:ext>
            </a:extLst>
          </p:cNvPr>
          <p:cNvSpPr/>
          <p:nvPr/>
        </p:nvSpPr>
        <p:spPr>
          <a:xfrm>
            <a:off x="479376" y="4691691"/>
            <a:ext cx="1678486"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56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66B03-9A5E-996E-B3BA-F7D6EC430104}"/>
              </a:ext>
            </a:extLst>
          </p:cNvPr>
          <p:cNvSpPr>
            <a:spLocks noGrp="1"/>
          </p:cNvSpPr>
          <p:nvPr>
            <p:ph type="title"/>
          </p:nvPr>
        </p:nvSpPr>
        <p:spPr/>
        <p:txBody>
          <a:bodyPr/>
          <a:lstStyle/>
          <a:p>
            <a:r>
              <a:rPr lang="en-US" altLang="ja-JP" dirty="0"/>
              <a:t>C</a:t>
            </a:r>
            <a:r>
              <a:rPr lang="ja-JP" altLang="en-US" dirty="0"/>
              <a:t>　震度とマグニチュード</a:t>
            </a:r>
            <a:endParaRPr kumimoji="1" lang="ja-JP" altLang="en-US" dirty="0"/>
          </a:p>
        </p:txBody>
      </p:sp>
      <p:sp>
        <p:nvSpPr>
          <p:cNvPr id="3" name="コンテンツ プレースホルダー 2">
            <a:extLst>
              <a:ext uri="{FF2B5EF4-FFF2-40B4-BE49-F238E27FC236}">
                <a16:creationId xmlns:a16="http://schemas.microsoft.com/office/drawing/2014/main" id="{BC91FE67-3CFB-5ED8-7506-F7B8E3A8283E}"/>
              </a:ext>
            </a:extLst>
          </p:cNvPr>
          <p:cNvSpPr>
            <a:spLocks noGrp="1"/>
          </p:cNvSpPr>
          <p:nvPr>
            <p:ph idx="1"/>
          </p:nvPr>
        </p:nvSpPr>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 （　</a:t>
            </a:r>
            <a:r>
              <a:rPr kumimoji="1" lang="ja-JP" altLang="en-US" sz="3200" b="1" dirty="0">
                <a:solidFill>
                  <a:schemeClr val="accent1"/>
                </a:solidFill>
                <a:latin typeface="BIZ UDPゴシック" panose="020B0400000000000000" pitchFamily="50" charset="-128"/>
                <a:ea typeface="BIZ UDPゴシック" panose="020B0400000000000000" pitchFamily="50" charset="-128"/>
              </a:rPr>
              <a:t>震度</a:t>
            </a:r>
            <a:r>
              <a:rPr kumimoji="1" lang="ja-JP" altLang="en-US" sz="3200" dirty="0">
                <a:latin typeface="BIZ UDPゴシック" panose="020B0400000000000000" pitchFamily="50" charset="-128"/>
                <a:ea typeface="BIZ UDPゴシック" panose="020B0400000000000000" pitchFamily="50" charset="-128"/>
              </a:rPr>
              <a:t>　）：地震の揺れの大きさを段階的に表したもの</a:t>
            </a:r>
          </a:p>
          <a:p>
            <a:endParaRPr kumimoji="1" lang="ja-JP" altLang="en-US"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　</a:t>
            </a:r>
            <a:r>
              <a:rPr kumimoji="1" lang="ja-JP" altLang="en-US" sz="3200" b="1" dirty="0">
                <a:solidFill>
                  <a:schemeClr val="accent1"/>
                </a:solidFill>
                <a:latin typeface="BIZ UDPゴシック" panose="020B0400000000000000" pitchFamily="50" charset="-128"/>
                <a:ea typeface="BIZ UDPゴシック" panose="020B0400000000000000" pitchFamily="50" charset="-128"/>
              </a:rPr>
              <a:t>マグニチュード</a:t>
            </a:r>
            <a:r>
              <a:rPr kumimoji="1" lang="ja-JP" altLang="en-US" sz="3200" dirty="0">
                <a:latin typeface="BIZ UDPゴシック" panose="020B0400000000000000" pitchFamily="50" charset="-128"/>
                <a:ea typeface="BIZ UDPゴシック" panose="020B0400000000000000" pitchFamily="50" charset="-128"/>
              </a:rPr>
              <a:t>　）：地震の規模を表す指標　記号は（　</a:t>
            </a:r>
            <a:r>
              <a:rPr kumimoji="1" lang="en-US" altLang="ja-JP" sz="3200" b="1" dirty="0">
                <a:solidFill>
                  <a:schemeClr val="accent1"/>
                </a:solidFill>
                <a:latin typeface="BIZ UDPゴシック" panose="020B0400000000000000" pitchFamily="50" charset="-128"/>
                <a:ea typeface="BIZ UDPゴシック" panose="020B0400000000000000" pitchFamily="50" charset="-128"/>
              </a:rPr>
              <a:t>M</a:t>
            </a:r>
            <a:r>
              <a:rPr kumimoji="1" lang="en-US" altLang="ja-JP" sz="3200" dirty="0">
                <a:latin typeface="BIZ UDPゴシック" panose="020B0400000000000000" pitchFamily="50" charset="-128"/>
                <a:ea typeface="BIZ UDPゴシック" panose="020B04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a:t>
            </a:r>
          </a:p>
          <a:p>
            <a:r>
              <a:rPr kumimoji="1" lang="ja-JP" altLang="en-US" sz="3200" dirty="0">
                <a:latin typeface="BIZ UDPゴシック" panose="020B0400000000000000" pitchFamily="50" charset="-128"/>
                <a:ea typeface="BIZ UDPゴシック" panose="020B0400000000000000" pitchFamily="50" charset="-128"/>
              </a:rPr>
              <a:t> 　マグニチュードは断層運動によって動いた（　</a:t>
            </a:r>
            <a:r>
              <a:rPr kumimoji="1" lang="ja-JP" altLang="en-US" sz="3200" b="1" dirty="0">
                <a:solidFill>
                  <a:schemeClr val="accent1"/>
                </a:solidFill>
                <a:latin typeface="BIZ UDPゴシック" panose="020B0400000000000000" pitchFamily="50" charset="-128"/>
                <a:ea typeface="BIZ UDPゴシック" panose="020B0400000000000000" pitchFamily="50" charset="-128"/>
              </a:rPr>
              <a:t>断層面</a:t>
            </a:r>
            <a:r>
              <a:rPr kumimoji="1" lang="ja-JP" altLang="en-US" sz="3200" dirty="0">
                <a:latin typeface="BIZ UDPゴシック" panose="020B0400000000000000" pitchFamily="50" charset="-128"/>
                <a:ea typeface="BIZ UDPゴシック" panose="020B0400000000000000" pitchFamily="50" charset="-128"/>
              </a:rPr>
              <a:t>　）の大き</a:t>
            </a:r>
          </a:p>
          <a:p>
            <a:r>
              <a:rPr kumimoji="1" lang="ja-JP" altLang="en-US" sz="3200" dirty="0">
                <a:latin typeface="BIZ UDPゴシック" panose="020B0400000000000000" pitchFamily="50" charset="-128"/>
                <a:ea typeface="BIZ UDPゴシック" panose="020B0400000000000000" pitchFamily="50" charset="-128"/>
              </a:rPr>
              <a:t>　 さと（　</a:t>
            </a:r>
            <a:r>
              <a:rPr kumimoji="1" lang="ja-JP" altLang="en-US" sz="3200" b="1" dirty="0">
                <a:solidFill>
                  <a:schemeClr val="accent1"/>
                </a:solidFill>
                <a:latin typeface="BIZ UDPゴシック" panose="020B0400000000000000" pitchFamily="50" charset="-128"/>
                <a:ea typeface="BIZ UDPゴシック" panose="020B0400000000000000" pitchFamily="50" charset="-128"/>
              </a:rPr>
              <a:t>ずれ</a:t>
            </a:r>
            <a:r>
              <a:rPr kumimoji="1" lang="ja-JP" altLang="en-US" sz="3200" dirty="0">
                <a:latin typeface="BIZ UDPゴシック" panose="020B0400000000000000" pitchFamily="50" charset="-128"/>
                <a:ea typeface="BIZ UDPゴシック" panose="020B0400000000000000" pitchFamily="50" charset="-128"/>
              </a:rPr>
              <a:t>　）の量に応じて大きくなる。</a:t>
            </a:r>
          </a:p>
          <a:p>
            <a:r>
              <a:rPr kumimoji="1" lang="ja-JP" altLang="en-US" sz="3200" dirty="0">
                <a:latin typeface="BIZ UDPゴシック" panose="020B0400000000000000" pitchFamily="50" charset="-128"/>
                <a:ea typeface="BIZ UDPゴシック" panose="020B0400000000000000" pitchFamily="50" charset="-128"/>
              </a:rPr>
              <a:t>　 </a:t>
            </a:r>
            <a:r>
              <a:rPr kumimoji="1" lang="en-US" altLang="ja-JP" sz="3200" dirty="0">
                <a:latin typeface="BIZ UDPゴシック" panose="020B0400000000000000" pitchFamily="50" charset="-128"/>
                <a:ea typeface="BIZ UDPゴシック" panose="020B0400000000000000" pitchFamily="50" charset="-128"/>
              </a:rPr>
              <a:t>M</a:t>
            </a:r>
            <a:r>
              <a:rPr kumimoji="1" lang="ja-JP" altLang="en-US" sz="3200" dirty="0">
                <a:latin typeface="BIZ UDPゴシック" panose="020B0400000000000000" pitchFamily="50" charset="-128"/>
                <a:ea typeface="BIZ UDPゴシック" panose="020B0400000000000000" pitchFamily="50" charset="-128"/>
              </a:rPr>
              <a:t>が １ 大きくなると約（　</a:t>
            </a:r>
            <a:r>
              <a:rPr kumimoji="1" lang="en-US" altLang="ja-JP" sz="3200" b="1" dirty="0">
                <a:solidFill>
                  <a:schemeClr val="accent1"/>
                </a:solidFill>
                <a:latin typeface="BIZ UDPゴシック" panose="020B0400000000000000" pitchFamily="50" charset="-128"/>
                <a:ea typeface="BIZ UDPゴシック" panose="020B0400000000000000" pitchFamily="50" charset="-128"/>
              </a:rPr>
              <a:t>32</a:t>
            </a:r>
            <a:r>
              <a:rPr kumimoji="1" lang="ja-JP" altLang="en-US" sz="3200" dirty="0">
                <a:latin typeface="BIZ UDPゴシック" panose="020B0400000000000000" pitchFamily="50" charset="-128"/>
                <a:ea typeface="BIZ UDPゴシック" panose="020B0400000000000000" pitchFamily="50" charset="-128"/>
              </a:rPr>
              <a:t>　）倍のエネルギーに、</a:t>
            </a:r>
          </a:p>
          <a:p>
            <a:r>
              <a:rPr kumimoji="1" lang="ja-JP" altLang="en-US" dirty="0">
                <a:latin typeface="BIZ UDPゴシック" panose="020B0400000000000000" pitchFamily="50" charset="-128"/>
                <a:ea typeface="BIZ UDPゴシック" panose="020B04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２ 大きくなると（　</a:t>
            </a:r>
            <a:r>
              <a:rPr kumimoji="1" lang="en-US" altLang="ja-JP" sz="3200" b="1" dirty="0">
                <a:solidFill>
                  <a:schemeClr val="accent1"/>
                </a:solidFill>
                <a:latin typeface="BIZ UDPゴシック" panose="020B0400000000000000" pitchFamily="50" charset="-128"/>
                <a:ea typeface="BIZ UDPゴシック" panose="020B0400000000000000" pitchFamily="50" charset="-128"/>
              </a:rPr>
              <a:t>1000</a:t>
            </a:r>
            <a:r>
              <a:rPr kumimoji="1" lang="ja-JP" altLang="en-US" sz="3200" dirty="0">
                <a:latin typeface="BIZ UDPゴシック" panose="020B0400000000000000" pitchFamily="50" charset="-128"/>
                <a:ea typeface="BIZ UDPゴシック" panose="020B0400000000000000" pitchFamily="50" charset="-128"/>
              </a:rPr>
              <a:t>　）倍のエネルギーになる。</a:t>
            </a:r>
          </a:p>
          <a:p>
            <a:endParaRPr kumimoji="1" lang="ja-JP" altLang="en-US" sz="320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6DA1DDA7-BFBC-79BE-EE0F-D4BDA14E8ADC}"/>
              </a:ext>
            </a:extLst>
          </p:cNvPr>
          <p:cNvPicPr>
            <a:picLocks noChangeAspect="1"/>
          </p:cNvPicPr>
          <p:nvPr/>
        </p:nvPicPr>
        <p:blipFill>
          <a:blip r:embed="rId3"/>
          <a:stretch>
            <a:fillRect/>
          </a:stretch>
        </p:blipFill>
        <p:spPr>
          <a:xfrm>
            <a:off x="7032104" y="5986667"/>
            <a:ext cx="4931106" cy="743205"/>
          </a:xfrm>
          <a:prstGeom prst="rect">
            <a:avLst/>
          </a:prstGeom>
        </p:spPr>
      </p:pic>
      <p:sp>
        <p:nvSpPr>
          <p:cNvPr id="5" name="正方形/長方形 4">
            <a:extLst>
              <a:ext uri="{FF2B5EF4-FFF2-40B4-BE49-F238E27FC236}">
                <a16:creationId xmlns:a16="http://schemas.microsoft.com/office/drawing/2014/main" id="{AE8D4BB7-2631-B2CE-88AF-D2D85B73A0DA}"/>
              </a:ext>
            </a:extLst>
          </p:cNvPr>
          <p:cNvSpPr/>
          <p:nvPr/>
        </p:nvSpPr>
        <p:spPr>
          <a:xfrm>
            <a:off x="767408" y="1030434"/>
            <a:ext cx="1800200"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421D5224-2EDB-054E-BF81-5215DC6341E6}"/>
              </a:ext>
            </a:extLst>
          </p:cNvPr>
          <p:cNvSpPr/>
          <p:nvPr/>
        </p:nvSpPr>
        <p:spPr>
          <a:xfrm>
            <a:off x="788036" y="2420888"/>
            <a:ext cx="3579772"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0200BF7-865B-3095-A2C6-017FCE907E75}"/>
              </a:ext>
            </a:extLst>
          </p:cNvPr>
          <p:cNvSpPr/>
          <p:nvPr/>
        </p:nvSpPr>
        <p:spPr>
          <a:xfrm>
            <a:off x="10112195" y="2420888"/>
            <a:ext cx="1404877"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E195AA7-CDDB-0B6C-AEE1-4EF304BB9FEA}"/>
              </a:ext>
            </a:extLst>
          </p:cNvPr>
          <p:cNvSpPr/>
          <p:nvPr/>
        </p:nvSpPr>
        <p:spPr>
          <a:xfrm>
            <a:off x="8317097" y="3217003"/>
            <a:ext cx="2032477"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1129710-7B4D-B3A9-95CF-092CB8C362E4}"/>
              </a:ext>
            </a:extLst>
          </p:cNvPr>
          <p:cNvSpPr/>
          <p:nvPr/>
        </p:nvSpPr>
        <p:spPr>
          <a:xfrm>
            <a:off x="1688973" y="3955358"/>
            <a:ext cx="1681874"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D575147-8C93-443F-63F0-9F3768E9A828}"/>
              </a:ext>
            </a:extLst>
          </p:cNvPr>
          <p:cNvSpPr/>
          <p:nvPr/>
        </p:nvSpPr>
        <p:spPr>
          <a:xfrm>
            <a:off x="4943872" y="4691691"/>
            <a:ext cx="1512168"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E416607-DECD-C0AE-F4B5-138BDF8C9C3A}"/>
              </a:ext>
            </a:extLst>
          </p:cNvPr>
          <p:cNvSpPr/>
          <p:nvPr/>
        </p:nvSpPr>
        <p:spPr>
          <a:xfrm>
            <a:off x="4583832" y="5445224"/>
            <a:ext cx="2088232"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吹き出し: 四角形 11">
            <a:extLst>
              <a:ext uri="{FF2B5EF4-FFF2-40B4-BE49-F238E27FC236}">
                <a16:creationId xmlns:a16="http://schemas.microsoft.com/office/drawing/2014/main" id="{E11ADEE0-6E15-8718-ACCE-9FFF0555EE5B}"/>
              </a:ext>
            </a:extLst>
          </p:cNvPr>
          <p:cNvSpPr/>
          <p:nvPr/>
        </p:nvSpPr>
        <p:spPr>
          <a:xfrm>
            <a:off x="9724482" y="4696171"/>
            <a:ext cx="2089448" cy="1073089"/>
          </a:xfrm>
          <a:prstGeom prst="wedgeRectCallout">
            <a:avLst>
              <a:gd name="adj1" fmla="val -32763"/>
              <a:gd name="adj2" fmla="val 67572"/>
            </a:avLst>
          </a:prstGeom>
          <a:solidFill>
            <a:srgbClr val="DDC7E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サンプル版ではリンクを削除していますが、製品版ではここをクリックすると、教科書</a:t>
            </a:r>
            <a:r>
              <a:rPr kumimoji="1" lang="en-US" altLang="ja-JP" sz="1100" dirty="0">
                <a:solidFill>
                  <a:schemeClr val="tx1"/>
                </a:solidFill>
                <a:latin typeface="BIZ UDPゴシック" panose="020B0400000000000000" pitchFamily="50" charset="-128"/>
                <a:ea typeface="BIZ UDPゴシック" panose="020B0400000000000000" pitchFamily="50" charset="-128"/>
              </a:rPr>
              <a:t>QR</a:t>
            </a:r>
            <a:r>
              <a:rPr kumimoji="1" lang="ja-JP" altLang="en-US" sz="1100" dirty="0">
                <a:solidFill>
                  <a:schemeClr val="tx1"/>
                </a:solidFill>
                <a:latin typeface="BIZ UDPゴシック" panose="020B0400000000000000" pitchFamily="50" charset="-128"/>
                <a:ea typeface="BIZ UDPゴシック" panose="020B0400000000000000" pitchFamily="50" charset="-128"/>
              </a:rPr>
              <a:t>サイトを開くことができます。</a:t>
            </a:r>
          </a:p>
        </p:txBody>
      </p:sp>
    </p:spTree>
    <p:extLst>
      <p:ext uri="{BB962C8B-B14F-4D97-AF65-F5344CB8AC3E}">
        <p14:creationId xmlns:p14="http://schemas.microsoft.com/office/powerpoint/2010/main" val="19328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66B03-9A5E-996E-B3BA-F7D6EC430104}"/>
              </a:ext>
            </a:extLst>
          </p:cNvPr>
          <p:cNvSpPr>
            <a:spLocks noGrp="1"/>
          </p:cNvSpPr>
          <p:nvPr>
            <p:ph type="title"/>
          </p:nvPr>
        </p:nvSpPr>
        <p:spPr/>
        <p:txBody>
          <a:bodyPr/>
          <a:lstStyle/>
          <a:p>
            <a:r>
              <a:rPr lang="en-US" altLang="ja-JP" dirty="0"/>
              <a:t>D  </a:t>
            </a:r>
            <a:r>
              <a:rPr lang="ja-JP" altLang="en-US" dirty="0"/>
              <a:t>震源までの距離</a:t>
            </a:r>
            <a:endParaRPr kumimoji="1" lang="ja-JP" altLang="en-US" dirty="0"/>
          </a:p>
        </p:txBody>
      </p:sp>
      <p:sp>
        <p:nvSpPr>
          <p:cNvPr id="3" name="コンテンツ プレースホルダー 2">
            <a:extLst>
              <a:ext uri="{FF2B5EF4-FFF2-40B4-BE49-F238E27FC236}">
                <a16:creationId xmlns:a16="http://schemas.microsoft.com/office/drawing/2014/main" id="{BC91FE67-3CFB-5ED8-7506-F7B8E3A8283E}"/>
              </a:ext>
            </a:extLst>
          </p:cNvPr>
          <p:cNvSpPr>
            <a:spLocks noGrp="1"/>
          </p:cNvSpPr>
          <p:nvPr>
            <p:ph idx="1"/>
          </p:nvPr>
        </p:nvSpPr>
        <p:spPr/>
        <p:txBody>
          <a:bodyPr>
            <a:normAutofit/>
          </a:bodyPr>
          <a:lstStyle/>
          <a:p>
            <a:r>
              <a:rPr kumimoji="1" lang="ja-JP" altLang="en-US" sz="3200" dirty="0">
                <a:latin typeface="BIZ UDPゴシック" panose="020B0400000000000000" pitchFamily="50" charset="-128"/>
                <a:ea typeface="BIZ UDPゴシック" panose="020B0400000000000000" pitchFamily="50" charset="-128"/>
              </a:rPr>
              <a:t>地震には２種類の揺れがある。</a:t>
            </a:r>
          </a:p>
          <a:p>
            <a:r>
              <a:rPr kumimoji="1" lang="ja-JP" altLang="en-US" sz="3200" dirty="0">
                <a:latin typeface="BIZ UDPゴシック" panose="020B0400000000000000" pitchFamily="50" charset="-128"/>
                <a:ea typeface="BIZ UDPゴシック" panose="020B0400000000000000" pitchFamily="50" charset="-128"/>
              </a:rPr>
              <a:t>　　　　　　　     初めの小さな揺れ →（  </a:t>
            </a:r>
            <a:r>
              <a:rPr kumimoji="1" lang="ja-JP" altLang="en-US" sz="3200" b="1" dirty="0">
                <a:solidFill>
                  <a:schemeClr val="accent1"/>
                </a:solidFill>
                <a:latin typeface="BIZ UDPゴシック" panose="020B0400000000000000" pitchFamily="50" charset="-128"/>
                <a:ea typeface="BIZ UDPゴシック" panose="020B0400000000000000" pitchFamily="50" charset="-128"/>
              </a:rPr>
              <a:t>初期微動  </a:t>
            </a:r>
            <a:r>
              <a:rPr kumimoji="1" lang="ja-JP" altLang="en-US" sz="3200" dirty="0">
                <a:latin typeface="BIZ UDPゴシック" panose="020B0400000000000000" pitchFamily="50" charset="-128"/>
                <a:ea typeface="BIZ UDPゴシック" panose="020B0400000000000000" pitchFamily="50" charset="-128"/>
              </a:rPr>
              <a:t>）</a:t>
            </a:r>
          </a:p>
          <a:p>
            <a:r>
              <a:rPr kumimoji="1" lang="ja-JP" altLang="en-US" sz="3200" dirty="0">
                <a:latin typeface="BIZ UDPゴシック" panose="020B0400000000000000" pitchFamily="50" charset="-128"/>
                <a:ea typeface="BIZ UDPゴシック" panose="020B0400000000000000" pitchFamily="50" charset="-128"/>
              </a:rPr>
              <a:t>　　 　　　　　　  あとに続く大きな揺れ →（   </a:t>
            </a:r>
            <a:r>
              <a:rPr kumimoji="1" lang="ja-JP" altLang="en-US" sz="3200" b="1" dirty="0">
                <a:solidFill>
                  <a:schemeClr val="accent1"/>
                </a:solidFill>
                <a:latin typeface="BIZ UDPゴシック" panose="020B0400000000000000" pitchFamily="50" charset="-128"/>
                <a:ea typeface="BIZ UDPゴシック" panose="020B0400000000000000" pitchFamily="50" charset="-128"/>
              </a:rPr>
              <a:t>主要動</a:t>
            </a:r>
            <a:r>
              <a:rPr kumimoji="1" lang="ja-JP" altLang="en-US" sz="3200" dirty="0">
                <a:latin typeface="BIZ UDPゴシック" panose="020B0400000000000000" pitchFamily="50" charset="-128"/>
                <a:ea typeface="BIZ UDPゴシック" panose="020B0400000000000000" pitchFamily="50" charset="-128"/>
              </a:rPr>
              <a:t>    ）</a:t>
            </a:r>
          </a:p>
        </p:txBody>
      </p:sp>
      <p:grpSp>
        <p:nvGrpSpPr>
          <p:cNvPr id="4" name="グループ化 3">
            <a:extLst>
              <a:ext uri="{FF2B5EF4-FFF2-40B4-BE49-F238E27FC236}">
                <a16:creationId xmlns:a16="http://schemas.microsoft.com/office/drawing/2014/main" id="{43DB303E-0392-FFA2-AFA0-9CD7405F9537}"/>
              </a:ext>
            </a:extLst>
          </p:cNvPr>
          <p:cNvGrpSpPr/>
          <p:nvPr/>
        </p:nvGrpSpPr>
        <p:grpSpPr>
          <a:xfrm>
            <a:off x="2224242" y="1615440"/>
            <a:ext cx="360040" cy="833120"/>
            <a:chOff x="3863752" y="2060848"/>
            <a:chExt cx="288032" cy="252000"/>
          </a:xfrm>
        </p:grpSpPr>
        <p:cxnSp>
          <p:nvCxnSpPr>
            <p:cNvPr id="6" name="直線コネクタ 5">
              <a:extLst>
                <a:ext uri="{FF2B5EF4-FFF2-40B4-BE49-F238E27FC236}">
                  <a16:creationId xmlns:a16="http://schemas.microsoft.com/office/drawing/2014/main" id="{F0D186D5-702C-98C5-A61A-ED6C4038C572}"/>
                </a:ext>
              </a:extLst>
            </p:cNvPr>
            <p:cNvCxnSpPr/>
            <p:nvPr/>
          </p:nvCxnSpPr>
          <p:spPr>
            <a:xfrm>
              <a:off x="3863752" y="2060848"/>
              <a:ext cx="0" cy="252000"/>
            </a:xfrm>
            <a:prstGeom prst="line">
              <a:avLst/>
            </a:prstGeom>
            <a:ln w="31750"/>
          </p:spPr>
          <p:style>
            <a:lnRef idx="1">
              <a:schemeClr val="dk1"/>
            </a:lnRef>
            <a:fillRef idx="0">
              <a:schemeClr val="dk1"/>
            </a:fillRef>
            <a:effectRef idx="0">
              <a:schemeClr val="dk1"/>
            </a:effectRef>
            <a:fontRef idx="minor">
              <a:schemeClr val="tx1"/>
            </a:fontRef>
          </p:style>
        </p:cxnSp>
        <p:cxnSp>
          <p:nvCxnSpPr>
            <p:cNvPr id="7" name="直線矢印コネクタ 6">
              <a:extLst>
                <a:ext uri="{FF2B5EF4-FFF2-40B4-BE49-F238E27FC236}">
                  <a16:creationId xmlns:a16="http://schemas.microsoft.com/office/drawing/2014/main" id="{77871968-C434-9F28-9243-6C3761304890}"/>
                </a:ext>
              </a:extLst>
            </p:cNvPr>
            <p:cNvCxnSpPr/>
            <p:nvPr/>
          </p:nvCxnSpPr>
          <p:spPr>
            <a:xfrm>
              <a:off x="3863752" y="2307530"/>
              <a:ext cx="288032" cy="0"/>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sp>
        <p:nvSpPr>
          <p:cNvPr id="8" name="左中かっこ 7">
            <a:extLst>
              <a:ext uri="{FF2B5EF4-FFF2-40B4-BE49-F238E27FC236}">
                <a16:creationId xmlns:a16="http://schemas.microsoft.com/office/drawing/2014/main" id="{9A18E75E-213D-85B6-A655-6A95845DA81F}"/>
              </a:ext>
            </a:extLst>
          </p:cNvPr>
          <p:cNvSpPr/>
          <p:nvPr/>
        </p:nvSpPr>
        <p:spPr>
          <a:xfrm>
            <a:off x="2762424" y="1920240"/>
            <a:ext cx="194136" cy="984384"/>
          </a:xfrm>
          <a:prstGeom prst="leftBrace">
            <a:avLst>
              <a:gd name="adj1" fmla="val 31784"/>
              <a:gd name="adj2" fmla="val 50000"/>
            </a:avLst>
          </a:prstGeom>
          <a:ln w="25400"/>
        </p:spPr>
        <p:style>
          <a:lnRef idx="1">
            <a:schemeClr val="dk1"/>
          </a:lnRef>
          <a:fillRef idx="0">
            <a:schemeClr val="dk1"/>
          </a:fillRef>
          <a:effectRef idx="0">
            <a:schemeClr val="dk1"/>
          </a:effectRef>
          <a:fontRef idx="minor">
            <a:schemeClr val="tx1"/>
          </a:fontRef>
        </p:style>
        <p:txBody>
          <a:bodyPr rtlCol="0" anchor="ctr"/>
          <a:lstStyle/>
          <a:p>
            <a:pPr algn="ctr"/>
            <a:r>
              <a:rPr kumimoji="1" lang="en-US" altLang="ja-JP" dirty="0"/>
              <a:t> </a:t>
            </a:r>
            <a:endParaRPr kumimoji="1" lang="ja-JP" altLang="en-US" dirty="0"/>
          </a:p>
        </p:txBody>
      </p:sp>
      <p:pic>
        <p:nvPicPr>
          <p:cNvPr id="11" name="Picture 2">
            <a:extLst>
              <a:ext uri="{FF2B5EF4-FFF2-40B4-BE49-F238E27FC236}">
                <a16:creationId xmlns:a16="http://schemas.microsoft.com/office/drawing/2014/main" id="{0771C8D9-B32D-F6B2-DCBB-375275DDA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45148" y="3217357"/>
            <a:ext cx="4501705" cy="345200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7FA5A1E4-A89C-5BD7-CA47-1C1962502954}"/>
              </a:ext>
            </a:extLst>
          </p:cNvPr>
          <p:cNvSpPr/>
          <p:nvPr/>
        </p:nvSpPr>
        <p:spPr>
          <a:xfrm>
            <a:off x="6816079" y="1782907"/>
            <a:ext cx="2520279"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7AA7DEE-8926-7152-854B-6E25CE611717}"/>
              </a:ext>
            </a:extLst>
          </p:cNvPr>
          <p:cNvSpPr/>
          <p:nvPr/>
        </p:nvSpPr>
        <p:spPr>
          <a:xfrm>
            <a:off x="7549785" y="2494369"/>
            <a:ext cx="2520278" cy="648072"/>
          </a:xfrm>
          <a:prstGeom prst="rect">
            <a:avLst/>
          </a:prstGeom>
          <a:solidFill>
            <a:schemeClr val="bg1"/>
          </a:solidFill>
          <a:ln w="38100">
            <a:solidFill>
              <a:srgbClr val="C99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410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theme/theme1.xml><?xml version="1.0" encoding="utf-8"?>
<a:theme xmlns:a="http://schemas.openxmlformats.org/drawingml/2006/main" name="デザインの設定">
  <a:themeElements>
    <a:clrScheme name="CUDO推奨配色セット">
      <a:dk1>
        <a:srgbClr val="000000"/>
      </a:dk1>
      <a:lt1>
        <a:srgbClr val="FFFFFF"/>
      </a:lt1>
      <a:dk2>
        <a:srgbClr val="84919E"/>
      </a:dk2>
      <a:lt2>
        <a:srgbClr val="C8C8CB"/>
      </a:lt2>
      <a:accent1>
        <a:srgbClr val="FF4B00"/>
      </a:accent1>
      <a:accent2>
        <a:srgbClr val="FFF100"/>
      </a:accent2>
      <a:accent3>
        <a:srgbClr val="03AF7A"/>
      </a:accent3>
      <a:accent4>
        <a:srgbClr val="005AFF"/>
      </a:accent4>
      <a:accent5>
        <a:srgbClr val="4DC4FF"/>
      </a:accent5>
      <a:accent6>
        <a:srgbClr val="F6AA00"/>
      </a:accent6>
      <a:hlink>
        <a:srgbClr val="005AFF"/>
      </a:hlink>
      <a:folHlink>
        <a:srgbClr val="990099"/>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fontScale="92500"/>
      </a:bodyPr>
      <a:lstStyle>
        <a:defPPr marL="0" indent="0">
          <a:lnSpc>
            <a:spcPts val="3500"/>
          </a:lnSpc>
          <a:buNone/>
          <a:defRPr dirty="0" smtClean="0">
            <a:solidFill>
              <a:srgbClr val="404040"/>
            </a:solidFill>
            <a:latin typeface="ＭＳ Ｐゴシック" panose="020B0600070205080204" pitchFamily="50" charset="-128"/>
            <a:ea typeface="ＭＳ Ｐゴシック" panose="020B060007020508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編扉の設定">
  <a:themeElements>
    <a:clrScheme name="CUDO推奨配色セット">
      <a:dk1>
        <a:srgbClr val="000000"/>
      </a:dk1>
      <a:lt1>
        <a:srgbClr val="FFFFFF"/>
      </a:lt1>
      <a:dk2>
        <a:srgbClr val="84919E"/>
      </a:dk2>
      <a:lt2>
        <a:srgbClr val="C8C8CB"/>
      </a:lt2>
      <a:accent1>
        <a:srgbClr val="FF4B00"/>
      </a:accent1>
      <a:accent2>
        <a:srgbClr val="FFF100"/>
      </a:accent2>
      <a:accent3>
        <a:srgbClr val="03AF7A"/>
      </a:accent3>
      <a:accent4>
        <a:srgbClr val="005AFF"/>
      </a:accent4>
      <a:accent5>
        <a:srgbClr val="4DC4FF"/>
      </a:accent5>
      <a:accent6>
        <a:srgbClr val="F6AA00"/>
      </a:accent6>
      <a:hlink>
        <a:srgbClr val="005AFF"/>
      </a:hlink>
      <a:folHlink>
        <a:srgbClr val="990099"/>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fontScale="92500"/>
      </a:bodyPr>
      <a:lstStyle>
        <a:defPPr marL="0" indent="0">
          <a:lnSpc>
            <a:spcPts val="3500"/>
          </a:lnSpc>
          <a:buNone/>
          <a:defRPr dirty="0" smtClean="0">
            <a:solidFill>
              <a:srgbClr val="404040"/>
            </a:solidFill>
            <a:latin typeface="ＭＳ Ｐゴシック" panose="020B0600070205080204" pitchFamily="50" charset="-128"/>
            <a:ea typeface="ＭＳ Ｐゴシック" panose="020B060007020508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Ｄ板書_1-1-1_T</Template>
  <TotalTime>6345</TotalTime>
  <Words>1229</Words>
  <PresentationFormat>ワイド画面</PresentationFormat>
  <Paragraphs>91</Paragraphs>
  <Slides>16</Slides>
  <Notes>14</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16</vt:i4>
      </vt:variant>
    </vt:vector>
  </HeadingPairs>
  <TitlesOfParts>
    <vt:vector size="26" baseType="lpstr">
      <vt:lpstr>BIZ UDPゴシック</vt:lpstr>
      <vt:lpstr>BIZ UDゴシック</vt:lpstr>
      <vt:lpstr>ＭＳ Ｐゴシック</vt:lpstr>
      <vt:lpstr>游ゴシック</vt:lpstr>
      <vt:lpstr>Arial</vt:lpstr>
      <vt:lpstr>Bookman Old Style</vt:lpstr>
      <vt:lpstr>Calibri</vt:lpstr>
      <vt:lpstr>Century</vt:lpstr>
      <vt:lpstr>デザインの設定</vt:lpstr>
      <vt:lpstr>編扉の設定</vt:lpstr>
      <vt:lpstr>PowerPoint プレゼンテーション</vt:lpstr>
      <vt:lpstr>PowerPoint プレゼンテーション</vt:lpstr>
      <vt:lpstr>PowerPoint プレゼンテーション</vt:lpstr>
      <vt:lpstr>A　地震の発生の原因と断層の種類</vt:lpstr>
      <vt:lpstr>PowerPoint プレゼンテーション</vt:lpstr>
      <vt:lpstr>PowerPoint プレゼンテーション</vt:lpstr>
      <vt:lpstr>B　震源と震源域</vt:lpstr>
      <vt:lpstr>C　震度とマグニチュード</vt:lpstr>
      <vt:lpstr>D  震源までの距離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QRコンテンツ　リンク集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2025-07-01T05:20:28Z</cp:lastPrinted>
  <dcterms:created xsi:type="dcterms:W3CDTF">2012-01-30T05:09:38Z</dcterms:created>
  <dcterms:modified xsi:type="dcterms:W3CDTF">2026-03-26T06:03:29Z</dcterms:modified>
</cp:coreProperties>
</file>