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82" r:id="rId2"/>
    <p:sldId id="273" r:id="rId3"/>
    <p:sldId id="256" r:id="rId4"/>
    <p:sldId id="274" r:id="rId5"/>
    <p:sldId id="258" r:id="rId6"/>
    <p:sldId id="259" r:id="rId7"/>
    <p:sldId id="271" r:id="rId8"/>
    <p:sldId id="280" r:id="rId9"/>
    <p:sldId id="275" r:id="rId10"/>
    <p:sldId id="281" r:id="rId11"/>
    <p:sldId id="266" r:id="rId12"/>
    <p:sldId id="276" r:id="rId13"/>
    <p:sldId id="278" r:id="rId14"/>
    <p:sldId id="269" r:id="rId15"/>
    <p:sldId id="283" r:id="rId16"/>
  </p:sldIdLst>
  <p:sldSz cx="12192000" cy="6858000"/>
  <p:notesSz cx="9939338" cy="6807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9" roundtripDataSignature="AMtx7mgKdHgJw+XVPjWS+GaJPswp2xfJVw=="/>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084" autoAdjust="0"/>
    <p:restoredTop sz="94660"/>
  </p:normalViewPr>
  <p:slideViewPr>
    <p:cSldViewPr snapToGrid="0">
      <p:cViewPr>
        <p:scale>
          <a:sx n="89" d="100"/>
          <a:sy n="89" d="100"/>
        </p:scale>
        <p:origin x="691" y="10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656875" y="510525"/>
            <a:ext cx="6626525" cy="25527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993925" y="3233400"/>
            <a:ext cx="7951450" cy="3063225"/>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
          <a:extLst>
            <a:ext uri="{FF2B5EF4-FFF2-40B4-BE49-F238E27FC236}">
              <a16:creationId xmlns:a16="http://schemas.microsoft.com/office/drawing/2014/main" id="{6565E2FA-B699-BCF1-42E0-134644B9194D}"/>
            </a:ext>
          </a:extLst>
        </p:cNvPr>
        <p:cNvGrpSpPr/>
        <p:nvPr/>
      </p:nvGrpSpPr>
      <p:grpSpPr>
        <a:xfrm>
          <a:off x="0" y="0"/>
          <a:ext cx="0" cy="0"/>
          <a:chOff x="0" y="0"/>
          <a:chExt cx="0" cy="0"/>
        </a:xfrm>
      </p:grpSpPr>
      <p:sp>
        <p:nvSpPr>
          <p:cNvPr id="20" name="Google Shape;20;p1:notes">
            <a:extLst>
              <a:ext uri="{FF2B5EF4-FFF2-40B4-BE49-F238E27FC236}">
                <a16:creationId xmlns:a16="http://schemas.microsoft.com/office/drawing/2014/main" id="{542A6427-983D-345B-F28D-C547036E6440}"/>
              </a:ext>
            </a:extLst>
          </p:cNvPr>
          <p:cNvSpPr txBox="1">
            <a:spLocks noGrp="1"/>
          </p:cNvSpPr>
          <p:nvPr>
            <p:ph type="body" idx="1"/>
          </p:nvPr>
        </p:nvSpPr>
        <p:spPr>
          <a:xfrm>
            <a:off x="993925" y="3233400"/>
            <a:ext cx="7951450" cy="3063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 name="Google Shape;21;p1:notes">
            <a:extLst>
              <a:ext uri="{FF2B5EF4-FFF2-40B4-BE49-F238E27FC236}">
                <a16:creationId xmlns:a16="http://schemas.microsoft.com/office/drawing/2014/main" id="{A400B997-2F59-5058-36F5-8A34930AF151}"/>
              </a:ext>
            </a:extLst>
          </p:cNvPr>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585790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
          <a:extLst>
            <a:ext uri="{FF2B5EF4-FFF2-40B4-BE49-F238E27FC236}">
              <a16:creationId xmlns:a16="http://schemas.microsoft.com/office/drawing/2014/main" id="{F69C82C9-3043-8FEB-A6AA-446CEC48A365}"/>
            </a:ext>
          </a:extLst>
        </p:cNvPr>
        <p:cNvGrpSpPr/>
        <p:nvPr/>
      </p:nvGrpSpPr>
      <p:grpSpPr>
        <a:xfrm>
          <a:off x="0" y="0"/>
          <a:ext cx="0" cy="0"/>
          <a:chOff x="0" y="0"/>
          <a:chExt cx="0" cy="0"/>
        </a:xfrm>
      </p:grpSpPr>
      <p:sp>
        <p:nvSpPr>
          <p:cNvPr id="39" name="Google Shape;39;p4:notes">
            <a:extLst>
              <a:ext uri="{FF2B5EF4-FFF2-40B4-BE49-F238E27FC236}">
                <a16:creationId xmlns:a16="http://schemas.microsoft.com/office/drawing/2014/main" id="{7E290565-400B-CFBA-979B-9AB7D37BB20E}"/>
              </a:ext>
            </a:extLst>
          </p:cNvPr>
          <p:cNvSpPr txBox="1">
            <a:spLocks noGrp="1"/>
          </p:cNvSpPr>
          <p:nvPr>
            <p:ph type="body" idx="1"/>
          </p:nvPr>
        </p:nvSpPr>
        <p:spPr>
          <a:xfrm>
            <a:off x="993925" y="3233400"/>
            <a:ext cx="7951450" cy="3063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0" name="Google Shape;40;p4:notes">
            <a:extLst>
              <a:ext uri="{FF2B5EF4-FFF2-40B4-BE49-F238E27FC236}">
                <a16:creationId xmlns:a16="http://schemas.microsoft.com/office/drawing/2014/main" id="{EB04631C-3C4F-FC8D-8102-6BD25AE05FEA}"/>
              </a:ext>
            </a:extLst>
          </p:cNvPr>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492801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11:notes"/>
          <p:cNvSpPr txBox="1">
            <a:spLocks noGrp="1"/>
          </p:cNvSpPr>
          <p:nvPr>
            <p:ph type="body" idx="1"/>
          </p:nvPr>
        </p:nvSpPr>
        <p:spPr>
          <a:xfrm>
            <a:off x="993925" y="3233400"/>
            <a:ext cx="7951450" cy="3063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p11:notes"/>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a:extLst>
            <a:ext uri="{FF2B5EF4-FFF2-40B4-BE49-F238E27FC236}">
              <a16:creationId xmlns:a16="http://schemas.microsoft.com/office/drawing/2014/main" id="{925E58CA-FC31-5CF5-CD17-954CAB7E7398}"/>
            </a:ext>
          </a:extLst>
        </p:cNvPr>
        <p:cNvGrpSpPr/>
        <p:nvPr/>
      </p:nvGrpSpPr>
      <p:grpSpPr>
        <a:xfrm>
          <a:off x="0" y="0"/>
          <a:ext cx="0" cy="0"/>
          <a:chOff x="0" y="0"/>
          <a:chExt cx="0" cy="0"/>
        </a:xfrm>
      </p:grpSpPr>
      <p:sp>
        <p:nvSpPr>
          <p:cNvPr id="98" name="Google Shape;98;p11:notes">
            <a:extLst>
              <a:ext uri="{FF2B5EF4-FFF2-40B4-BE49-F238E27FC236}">
                <a16:creationId xmlns:a16="http://schemas.microsoft.com/office/drawing/2014/main" id="{FA63343A-0628-7832-B543-A1AA837F5D05}"/>
              </a:ext>
            </a:extLst>
          </p:cNvPr>
          <p:cNvSpPr txBox="1">
            <a:spLocks noGrp="1"/>
          </p:cNvSpPr>
          <p:nvPr>
            <p:ph type="body" idx="1"/>
          </p:nvPr>
        </p:nvSpPr>
        <p:spPr>
          <a:xfrm>
            <a:off x="993925" y="3233400"/>
            <a:ext cx="7951450" cy="3063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p11:notes">
            <a:extLst>
              <a:ext uri="{FF2B5EF4-FFF2-40B4-BE49-F238E27FC236}">
                <a16:creationId xmlns:a16="http://schemas.microsoft.com/office/drawing/2014/main" id="{BA630260-79C3-58E4-452F-6B7561D3C4CA}"/>
              </a:ext>
            </a:extLst>
          </p:cNvPr>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013304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a:extLst>
            <a:ext uri="{FF2B5EF4-FFF2-40B4-BE49-F238E27FC236}">
              <a16:creationId xmlns:a16="http://schemas.microsoft.com/office/drawing/2014/main" id="{E1076009-CD67-D1E1-B424-F02649BB5068}"/>
            </a:ext>
          </a:extLst>
        </p:cNvPr>
        <p:cNvGrpSpPr/>
        <p:nvPr/>
      </p:nvGrpSpPr>
      <p:grpSpPr>
        <a:xfrm>
          <a:off x="0" y="0"/>
          <a:ext cx="0" cy="0"/>
          <a:chOff x="0" y="0"/>
          <a:chExt cx="0" cy="0"/>
        </a:xfrm>
      </p:grpSpPr>
      <p:sp>
        <p:nvSpPr>
          <p:cNvPr id="98" name="Google Shape;98;p11:notes">
            <a:extLst>
              <a:ext uri="{FF2B5EF4-FFF2-40B4-BE49-F238E27FC236}">
                <a16:creationId xmlns:a16="http://schemas.microsoft.com/office/drawing/2014/main" id="{D2AC4F5E-E010-016F-2BB6-CFFA64CC72F9}"/>
              </a:ext>
            </a:extLst>
          </p:cNvPr>
          <p:cNvSpPr txBox="1">
            <a:spLocks noGrp="1"/>
          </p:cNvSpPr>
          <p:nvPr>
            <p:ph type="body" idx="1"/>
          </p:nvPr>
        </p:nvSpPr>
        <p:spPr>
          <a:xfrm>
            <a:off x="993925" y="3233400"/>
            <a:ext cx="7951450" cy="3063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p11:notes">
            <a:extLst>
              <a:ext uri="{FF2B5EF4-FFF2-40B4-BE49-F238E27FC236}">
                <a16:creationId xmlns:a16="http://schemas.microsoft.com/office/drawing/2014/main" id="{E02A2F6A-9EF1-CFDC-50C5-25902EDBBDF0}"/>
              </a:ext>
            </a:extLst>
          </p:cNvPr>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616501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14:notes"/>
          <p:cNvSpPr txBox="1">
            <a:spLocks noGrp="1"/>
          </p:cNvSpPr>
          <p:nvPr>
            <p:ph type="body" idx="1"/>
          </p:nvPr>
        </p:nvSpPr>
        <p:spPr>
          <a:xfrm>
            <a:off x="993925" y="3233400"/>
            <a:ext cx="7951450" cy="3063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1" name="Google Shape;131;p14:notes"/>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
        <p:cNvGrpSpPr/>
        <p:nvPr/>
      </p:nvGrpSpPr>
      <p:grpSpPr>
        <a:xfrm>
          <a:off x="0" y="0"/>
          <a:ext cx="0" cy="0"/>
          <a:chOff x="0" y="0"/>
          <a:chExt cx="0" cy="0"/>
        </a:xfrm>
      </p:grpSpPr>
      <p:sp>
        <p:nvSpPr>
          <p:cNvPr id="20" name="Google Shape;20;p1:notes"/>
          <p:cNvSpPr txBox="1">
            <a:spLocks noGrp="1"/>
          </p:cNvSpPr>
          <p:nvPr>
            <p:ph type="body" idx="1"/>
          </p:nvPr>
        </p:nvSpPr>
        <p:spPr>
          <a:xfrm>
            <a:off x="993925" y="3233400"/>
            <a:ext cx="7951450" cy="3063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 name="Google Shape;21;p1:notes"/>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
          <a:extLst>
            <a:ext uri="{FF2B5EF4-FFF2-40B4-BE49-F238E27FC236}">
              <a16:creationId xmlns:a16="http://schemas.microsoft.com/office/drawing/2014/main" id="{6565E2FA-B699-BCF1-42E0-134644B9194D}"/>
            </a:ext>
          </a:extLst>
        </p:cNvPr>
        <p:cNvGrpSpPr/>
        <p:nvPr/>
      </p:nvGrpSpPr>
      <p:grpSpPr>
        <a:xfrm>
          <a:off x="0" y="0"/>
          <a:ext cx="0" cy="0"/>
          <a:chOff x="0" y="0"/>
          <a:chExt cx="0" cy="0"/>
        </a:xfrm>
      </p:grpSpPr>
      <p:sp>
        <p:nvSpPr>
          <p:cNvPr id="20" name="Google Shape;20;p1:notes">
            <a:extLst>
              <a:ext uri="{FF2B5EF4-FFF2-40B4-BE49-F238E27FC236}">
                <a16:creationId xmlns:a16="http://schemas.microsoft.com/office/drawing/2014/main" id="{542A6427-983D-345B-F28D-C547036E6440}"/>
              </a:ext>
            </a:extLst>
          </p:cNvPr>
          <p:cNvSpPr txBox="1">
            <a:spLocks noGrp="1"/>
          </p:cNvSpPr>
          <p:nvPr>
            <p:ph type="body" idx="1"/>
          </p:nvPr>
        </p:nvSpPr>
        <p:spPr>
          <a:xfrm>
            <a:off x="993925" y="3233400"/>
            <a:ext cx="7951450" cy="3063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 name="Google Shape;21;p1:notes">
            <a:extLst>
              <a:ext uri="{FF2B5EF4-FFF2-40B4-BE49-F238E27FC236}">
                <a16:creationId xmlns:a16="http://schemas.microsoft.com/office/drawing/2014/main" id="{A400B997-2F59-5058-36F5-8A34930AF151}"/>
              </a:ext>
            </a:extLst>
          </p:cNvPr>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585790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
        <p:cNvGrpSpPr/>
        <p:nvPr/>
      </p:nvGrpSpPr>
      <p:grpSpPr>
        <a:xfrm>
          <a:off x="0" y="0"/>
          <a:ext cx="0" cy="0"/>
          <a:chOff x="0" y="0"/>
          <a:chExt cx="0" cy="0"/>
        </a:xfrm>
      </p:grpSpPr>
      <p:sp>
        <p:nvSpPr>
          <p:cNvPr id="20" name="Google Shape;20;p1:notes"/>
          <p:cNvSpPr txBox="1">
            <a:spLocks noGrp="1"/>
          </p:cNvSpPr>
          <p:nvPr>
            <p:ph type="body" idx="1"/>
          </p:nvPr>
        </p:nvSpPr>
        <p:spPr>
          <a:xfrm>
            <a:off x="993925" y="3233400"/>
            <a:ext cx="7951450" cy="3063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 name="Google Shape;21;p1:notes"/>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
          <a:extLst>
            <a:ext uri="{FF2B5EF4-FFF2-40B4-BE49-F238E27FC236}">
              <a16:creationId xmlns:a16="http://schemas.microsoft.com/office/drawing/2014/main" id="{B51F35A6-E256-6174-68C8-3938C487A92F}"/>
            </a:ext>
          </a:extLst>
        </p:cNvPr>
        <p:cNvGrpSpPr/>
        <p:nvPr/>
      </p:nvGrpSpPr>
      <p:grpSpPr>
        <a:xfrm>
          <a:off x="0" y="0"/>
          <a:ext cx="0" cy="0"/>
          <a:chOff x="0" y="0"/>
          <a:chExt cx="0" cy="0"/>
        </a:xfrm>
      </p:grpSpPr>
      <p:sp>
        <p:nvSpPr>
          <p:cNvPr id="20" name="Google Shape;20;p1:notes">
            <a:extLst>
              <a:ext uri="{FF2B5EF4-FFF2-40B4-BE49-F238E27FC236}">
                <a16:creationId xmlns:a16="http://schemas.microsoft.com/office/drawing/2014/main" id="{ED958E94-D192-7F5A-BBD5-DEBEF593056E}"/>
              </a:ext>
            </a:extLst>
          </p:cNvPr>
          <p:cNvSpPr txBox="1">
            <a:spLocks noGrp="1"/>
          </p:cNvSpPr>
          <p:nvPr>
            <p:ph type="body" idx="1"/>
          </p:nvPr>
        </p:nvSpPr>
        <p:spPr>
          <a:xfrm>
            <a:off x="993925" y="3233400"/>
            <a:ext cx="7951450" cy="3063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 name="Google Shape;21;p1:notes">
            <a:extLst>
              <a:ext uri="{FF2B5EF4-FFF2-40B4-BE49-F238E27FC236}">
                <a16:creationId xmlns:a16="http://schemas.microsoft.com/office/drawing/2014/main" id="{CB2E12EC-1708-CD10-9E89-A96172A7134C}"/>
              </a:ext>
            </a:extLst>
          </p:cNvPr>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298014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
        <p:cNvGrpSpPr/>
        <p:nvPr/>
      </p:nvGrpSpPr>
      <p:grpSpPr>
        <a:xfrm>
          <a:off x="0" y="0"/>
          <a:ext cx="0" cy="0"/>
          <a:chOff x="0" y="0"/>
          <a:chExt cx="0" cy="0"/>
        </a:xfrm>
      </p:grpSpPr>
      <p:sp>
        <p:nvSpPr>
          <p:cNvPr id="34" name="Google Shape;34;p3:notes"/>
          <p:cNvSpPr txBox="1">
            <a:spLocks noGrp="1"/>
          </p:cNvSpPr>
          <p:nvPr>
            <p:ph type="body" idx="1"/>
          </p:nvPr>
        </p:nvSpPr>
        <p:spPr>
          <a:xfrm>
            <a:off x="993925" y="3233400"/>
            <a:ext cx="7951450" cy="3063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5" name="Google Shape;35;p3:notes"/>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
        <p:cNvGrpSpPr/>
        <p:nvPr/>
      </p:nvGrpSpPr>
      <p:grpSpPr>
        <a:xfrm>
          <a:off x="0" y="0"/>
          <a:ext cx="0" cy="0"/>
          <a:chOff x="0" y="0"/>
          <a:chExt cx="0" cy="0"/>
        </a:xfrm>
      </p:grpSpPr>
      <p:sp>
        <p:nvSpPr>
          <p:cNvPr id="39" name="Google Shape;39;p4:notes"/>
          <p:cNvSpPr txBox="1">
            <a:spLocks noGrp="1"/>
          </p:cNvSpPr>
          <p:nvPr>
            <p:ph type="body" idx="1"/>
          </p:nvPr>
        </p:nvSpPr>
        <p:spPr>
          <a:xfrm>
            <a:off x="993925" y="3233400"/>
            <a:ext cx="7951450" cy="3063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0" name="Google Shape;40;p4:notes"/>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
          <a:extLst>
            <a:ext uri="{FF2B5EF4-FFF2-40B4-BE49-F238E27FC236}">
              <a16:creationId xmlns:a16="http://schemas.microsoft.com/office/drawing/2014/main" id="{4E3C6C9E-4E09-9756-AD57-F5E28EC60BA0}"/>
            </a:ext>
          </a:extLst>
        </p:cNvPr>
        <p:cNvGrpSpPr/>
        <p:nvPr/>
      </p:nvGrpSpPr>
      <p:grpSpPr>
        <a:xfrm>
          <a:off x="0" y="0"/>
          <a:ext cx="0" cy="0"/>
          <a:chOff x="0" y="0"/>
          <a:chExt cx="0" cy="0"/>
        </a:xfrm>
      </p:grpSpPr>
      <p:sp>
        <p:nvSpPr>
          <p:cNvPr id="20" name="Google Shape;20;p1:notes">
            <a:extLst>
              <a:ext uri="{FF2B5EF4-FFF2-40B4-BE49-F238E27FC236}">
                <a16:creationId xmlns:a16="http://schemas.microsoft.com/office/drawing/2014/main" id="{B364B840-4B29-DD84-3BF1-96C6231E6920}"/>
              </a:ext>
            </a:extLst>
          </p:cNvPr>
          <p:cNvSpPr txBox="1">
            <a:spLocks noGrp="1"/>
          </p:cNvSpPr>
          <p:nvPr>
            <p:ph type="body" idx="1"/>
          </p:nvPr>
        </p:nvSpPr>
        <p:spPr>
          <a:xfrm>
            <a:off x="993925" y="3233400"/>
            <a:ext cx="7951450" cy="3063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1" name="Google Shape;21;p1:notes">
            <a:extLst>
              <a:ext uri="{FF2B5EF4-FFF2-40B4-BE49-F238E27FC236}">
                <a16:creationId xmlns:a16="http://schemas.microsoft.com/office/drawing/2014/main" id="{FCAC2EF0-6AF9-650D-DCC0-30A0449A456A}"/>
              </a:ext>
            </a:extLst>
          </p:cNvPr>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416376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
          <a:extLst>
            <a:ext uri="{FF2B5EF4-FFF2-40B4-BE49-F238E27FC236}">
              <a16:creationId xmlns:a16="http://schemas.microsoft.com/office/drawing/2014/main" id="{21E71E0A-B548-27AE-9673-A10CCD60D111}"/>
            </a:ext>
          </a:extLst>
        </p:cNvPr>
        <p:cNvGrpSpPr/>
        <p:nvPr/>
      </p:nvGrpSpPr>
      <p:grpSpPr>
        <a:xfrm>
          <a:off x="0" y="0"/>
          <a:ext cx="0" cy="0"/>
          <a:chOff x="0" y="0"/>
          <a:chExt cx="0" cy="0"/>
        </a:xfrm>
      </p:grpSpPr>
      <p:sp>
        <p:nvSpPr>
          <p:cNvPr id="20" name="Google Shape;20;p1:notes">
            <a:extLst>
              <a:ext uri="{FF2B5EF4-FFF2-40B4-BE49-F238E27FC236}">
                <a16:creationId xmlns:a16="http://schemas.microsoft.com/office/drawing/2014/main" id="{3B9405C9-0370-6F14-B8C2-10D19AEDC737}"/>
              </a:ext>
            </a:extLst>
          </p:cNvPr>
          <p:cNvSpPr txBox="1">
            <a:spLocks noGrp="1"/>
          </p:cNvSpPr>
          <p:nvPr>
            <p:ph type="body" idx="1"/>
          </p:nvPr>
        </p:nvSpPr>
        <p:spPr>
          <a:xfrm>
            <a:off x="993925" y="3233400"/>
            <a:ext cx="7951450" cy="3063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 name="Google Shape;21;p1:notes">
            <a:extLst>
              <a:ext uri="{FF2B5EF4-FFF2-40B4-BE49-F238E27FC236}">
                <a16:creationId xmlns:a16="http://schemas.microsoft.com/office/drawing/2014/main" id="{9DA9E2DD-61A8-0033-15FC-3AF8B2D4AD18}"/>
              </a:ext>
            </a:extLst>
          </p:cNvPr>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308763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
          <a:extLst>
            <a:ext uri="{FF2B5EF4-FFF2-40B4-BE49-F238E27FC236}">
              <a16:creationId xmlns:a16="http://schemas.microsoft.com/office/drawing/2014/main" id="{3956336D-A081-FF80-6B80-4C6FFAC2D3FC}"/>
            </a:ext>
          </a:extLst>
        </p:cNvPr>
        <p:cNvGrpSpPr/>
        <p:nvPr/>
      </p:nvGrpSpPr>
      <p:grpSpPr>
        <a:xfrm>
          <a:off x="0" y="0"/>
          <a:ext cx="0" cy="0"/>
          <a:chOff x="0" y="0"/>
          <a:chExt cx="0" cy="0"/>
        </a:xfrm>
      </p:grpSpPr>
      <p:sp>
        <p:nvSpPr>
          <p:cNvPr id="39" name="Google Shape;39;p4:notes">
            <a:extLst>
              <a:ext uri="{FF2B5EF4-FFF2-40B4-BE49-F238E27FC236}">
                <a16:creationId xmlns:a16="http://schemas.microsoft.com/office/drawing/2014/main" id="{B70E4033-B2B9-622B-9D73-68C463096639}"/>
              </a:ext>
            </a:extLst>
          </p:cNvPr>
          <p:cNvSpPr txBox="1">
            <a:spLocks noGrp="1"/>
          </p:cNvSpPr>
          <p:nvPr>
            <p:ph type="body" idx="1"/>
          </p:nvPr>
        </p:nvSpPr>
        <p:spPr>
          <a:xfrm>
            <a:off x="993925" y="3233400"/>
            <a:ext cx="7951450" cy="3063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0" name="Google Shape;40;p4:notes">
            <a:extLst>
              <a:ext uri="{FF2B5EF4-FFF2-40B4-BE49-F238E27FC236}">
                <a16:creationId xmlns:a16="http://schemas.microsoft.com/office/drawing/2014/main" id="{D4C4E03A-D19E-3020-9333-AE3B05C121DC}"/>
              </a:ext>
            </a:extLst>
          </p:cNvPr>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82349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 スライド">
  <p:cSld name="タイトル スライド">
    <p:spTree>
      <p:nvGrpSpPr>
        <p:cNvPr id="1" name="Shape 8"/>
        <p:cNvGrpSpPr/>
        <p:nvPr/>
      </p:nvGrpSpPr>
      <p:grpSpPr>
        <a:xfrm>
          <a:off x="0" y="0"/>
          <a:ext cx="0" cy="0"/>
          <a:chOff x="0" y="0"/>
          <a:chExt cx="0" cy="0"/>
        </a:xfrm>
      </p:grpSpPr>
      <p:sp>
        <p:nvSpPr>
          <p:cNvPr id="9" name="Google Shape;9;p16"/>
          <p:cNvSpPr txBox="1">
            <a:spLocks noGrp="1"/>
          </p:cNvSpPr>
          <p:nvPr>
            <p:ph type="body" idx="1"/>
          </p:nvPr>
        </p:nvSpPr>
        <p:spPr>
          <a:xfrm>
            <a:off x="413657" y="446201"/>
            <a:ext cx="11364685" cy="5965598"/>
          </a:xfrm>
          <a:prstGeom prst="rect">
            <a:avLst/>
          </a:prstGeom>
          <a:noFill/>
          <a:ln>
            <a:noFill/>
          </a:ln>
        </p:spPr>
        <p:txBody>
          <a:bodyPr spcFirstLastPara="1" wrap="square" lIns="91425" tIns="45700" rIns="91425" bIns="45700" anchor="t" anchorCtr="0">
            <a:noAutofit/>
          </a:bodyPr>
          <a:lstStyle>
            <a:lvl1pPr marL="0" marR="0" lvl="0" indent="0" algn="l" rtl="0">
              <a:lnSpc>
                <a:spcPct val="130000"/>
              </a:lnSpc>
              <a:spcBef>
                <a:spcPts val="0"/>
              </a:spcBef>
              <a:spcAft>
                <a:spcPts val="0"/>
              </a:spcAft>
              <a:buClr>
                <a:schemeClr val="dk1"/>
              </a:buClr>
              <a:buSzPts val="3200"/>
              <a:buFont typeface="Arial"/>
              <a:buNone/>
              <a:defRPr sz="3200" b="0" i="0" u="none" strike="noStrike" cap="none">
                <a:solidFill>
                  <a:schemeClr val="dk1"/>
                </a:solidFill>
                <a:latin typeface="BIZ UDPゴシック" panose="020B0400000000000000" pitchFamily="50" charset="-128"/>
                <a:ea typeface="BIZ UDPゴシック" panose="020B0400000000000000" pitchFamily="50" charset="-128"/>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2_タイトル スライド">
  <p:cSld name="2_タイトル スライド">
    <p:bg>
      <p:bgPr>
        <a:solidFill>
          <a:srgbClr val="F2A982"/>
        </a:solidFill>
        <a:effectLst/>
      </p:bgPr>
    </p:bg>
    <p:spTree>
      <p:nvGrpSpPr>
        <p:cNvPr id="1" name="Shape 10"/>
        <p:cNvGrpSpPr/>
        <p:nvPr/>
      </p:nvGrpSpPr>
      <p:grpSpPr>
        <a:xfrm>
          <a:off x="0" y="0"/>
          <a:ext cx="0" cy="0"/>
          <a:chOff x="0" y="0"/>
          <a:chExt cx="0" cy="0"/>
        </a:xfrm>
      </p:grpSpPr>
      <p:sp>
        <p:nvSpPr>
          <p:cNvPr id="11" name="Google Shape;11;p17"/>
          <p:cNvSpPr txBox="1">
            <a:spLocks noGrp="1"/>
          </p:cNvSpPr>
          <p:nvPr>
            <p:ph type="body" idx="1"/>
          </p:nvPr>
        </p:nvSpPr>
        <p:spPr>
          <a:xfrm>
            <a:off x="413657" y="446201"/>
            <a:ext cx="11364685" cy="596559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17"/>
          <p:cNvSpPr/>
          <p:nvPr/>
        </p:nvSpPr>
        <p:spPr>
          <a:xfrm>
            <a:off x="239949" y="277238"/>
            <a:ext cx="11712102" cy="6303523"/>
          </a:xfrm>
          <a:prstGeom prst="roundRect">
            <a:avLst>
              <a:gd name="adj" fmla="val 8471"/>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3" name="Google Shape;13;p17"/>
          <p:cNvSpPr/>
          <p:nvPr/>
        </p:nvSpPr>
        <p:spPr>
          <a:xfrm>
            <a:off x="239950" y="855950"/>
            <a:ext cx="11712101" cy="5146097"/>
          </a:xfrm>
          <a:prstGeom prst="roundRect">
            <a:avLst>
              <a:gd name="adj" fmla="val 13812"/>
            </a:avLst>
          </a:prstGeom>
          <a:solidFill>
            <a:schemeClr val="lt1"/>
          </a:solidFill>
          <a:ln w="1905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タイトル スライド">
  <p:cSld name="1_タイトル スライド">
    <p:bg>
      <p:bgPr>
        <a:solidFill>
          <a:srgbClr val="F2A982"/>
        </a:solidFill>
        <a:effectLst/>
      </p:bgPr>
    </p:bg>
    <p:spTree>
      <p:nvGrpSpPr>
        <p:cNvPr id="1" name="Shape 14"/>
        <p:cNvGrpSpPr/>
        <p:nvPr/>
      </p:nvGrpSpPr>
      <p:grpSpPr>
        <a:xfrm>
          <a:off x="0" y="0"/>
          <a:ext cx="0" cy="0"/>
          <a:chOff x="0" y="0"/>
          <a:chExt cx="0" cy="0"/>
        </a:xfrm>
      </p:grpSpPr>
      <p:sp>
        <p:nvSpPr>
          <p:cNvPr id="15" name="Google Shape;15;p18"/>
          <p:cNvSpPr txBox="1">
            <a:spLocks noGrp="1"/>
          </p:cNvSpPr>
          <p:nvPr>
            <p:ph type="body" idx="1"/>
          </p:nvPr>
        </p:nvSpPr>
        <p:spPr>
          <a:xfrm>
            <a:off x="413657" y="446201"/>
            <a:ext cx="11364685" cy="596559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6" name="Google Shape;16;p18"/>
          <p:cNvSpPr txBox="1">
            <a:spLocks noGrp="1"/>
          </p:cNvSpPr>
          <p:nvPr>
            <p:ph type="body" idx="2"/>
          </p:nvPr>
        </p:nvSpPr>
        <p:spPr>
          <a:xfrm>
            <a:off x="413657" y="446201"/>
            <a:ext cx="11364685" cy="596559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7" name="Google Shape;17;p18"/>
          <p:cNvSpPr/>
          <p:nvPr/>
        </p:nvSpPr>
        <p:spPr>
          <a:xfrm>
            <a:off x="239949" y="277238"/>
            <a:ext cx="11712102" cy="6303523"/>
          </a:xfrm>
          <a:prstGeom prst="roundRect">
            <a:avLst>
              <a:gd name="adj" fmla="val 1843"/>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8" name="Google Shape;18;p18"/>
          <p:cNvSpPr/>
          <p:nvPr/>
        </p:nvSpPr>
        <p:spPr>
          <a:xfrm>
            <a:off x="239949" y="277238"/>
            <a:ext cx="11712102" cy="6303522"/>
          </a:xfrm>
          <a:prstGeom prst="roundRect">
            <a:avLst>
              <a:gd name="adj" fmla="val 10289"/>
            </a:avLst>
          </a:prstGeom>
          <a:solidFill>
            <a:schemeClr val="lt1"/>
          </a:solidFill>
          <a:ln w="1905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タイトル スライド" userDrawn="1">
  <p:cSld name="3_タイトル スライド">
    <p:spTree>
      <p:nvGrpSpPr>
        <p:cNvPr id="1" name="Shape 8"/>
        <p:cNvGrpSpPr/>
        <p:nvPr/>
      </p:nvGrpSpPr>
      <p:grpSpPr>
        <a:xfrm>
          <a:off x="0" y="0"/>
          <a:ext cx="0" cy="0"/>
          <a:chOff x="0" y="0"/>
          <a:chExt cx="0" cy="0"/>
        </a:xfrm>
      </p:grpSpPr>
    </p:spTree>
    <p:extLst>
      <p:ext uri="{BB962C8B-B14F-4D97-AF65-F5344CB8AC3E}">
        <p14:creationId xmlns:p14="http://schemas.microsoft.com/office/powerpoint/2010/main" val="24635480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8CD872"/>
        </a:solidFill>
        <a:effectLst/>
      </p:bgPr>
    </p:bg>
    <p:spTree>
      <p:nvGrpSpPr>
        <p:cNvPr id="1" name="Shape 5"/>
        <p:cNvGrpSpPr/>
        <p:nvPr/>
      </p:nvGrpSpPr>
      <p:grpSpPr>
        <a:xfrm>
          <a:off x="0" y="0"/>
          <a:ext cx="0" cy="0"/>
          <a:chOff x="0" y="0"/>
          <a:chExt cx="0" cy="0"/>
        </a:xfrm>
      </p:grpSpPr>
      <p:sp>
        <p:nvSpPr>
          <p:cNvPr id="6" name="Google Shape;6;p15"/>
          <p:cNvSpPr/>
          <p:nvPr/>
        </p:nvSpPr>
        <p:spPr>
          <a:xfrm>
            <a:off x="154431" y="173736"/>
            <a:ext cx="11883134" cy="6510528"/>
          </a:xfrm>
          <a:prstGeom prst="roundRect">
            <a:avLst>
              <a:gd name="adj" fmla="val 1843"/>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 name="Google Shape;7;p15"/>
          <p:cNvSpPr/>
          <p:nvPr/>
        </p:nvSpPr>
        <p:spPr>
          <a:xfrm>
            <a:off x="4357686" y="6684264"/>
            <a:ext cx="3476625" cy="168636"/>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sz="1000" b="0" i="0" u="none" strike="noStrike" cap="none">
                <a:solidFill>
                  <a:srgbClr val="A5A5A5"/>
                </a:solidFill>
                <a:latin typeface="Arial"/>
                <a:ea typeface="Arial"/>
                <a:cs typeface="Arial"/>
                <a:sym typeface="Arial"/>
              </a:rPr>
              <a:t>Ⓒ2026 by Tokyo Shoseki Co.,Ltd.,Tokyo</a:t>
            </a:r>
            <a:endParaRPr sz="1000" b="0" i="0" u="none" strike="noStrike" cap="none">
              <a:solidFill>
                <a:srgbClr val="A5A5A5"/>
              </a:solidFill>
              <a:latin typeface="Arial"/>
              <a:ea typeface="Arial"/>
              <a:cs typeface="Arial"/>
              <a:sym typeface="Arial"/>
            </a:endParaRPr>
          </a:p>
        </p:txBody>
      </p:sp>
      <p:sp>
        <p:nvSpPr>
          <p:cNvPr id="2" name="四角形: 角を丸くする 1">
            <a:extLst>
              <a:ext uri="{FF2B5EF4-FFF2-40B4-BE49-F238E27FC236}">
                <a16:creationId xmlns:a16="http://schemas.microsoft.com/office/drawing/2014/main" id="{747FB919-E582-CD1B-8959-B24040196A4B}"/>
              </a:ext>
            </a:extLst>
          </p:cNvPr>
          <p:cNvSpPr/>
          <p:nvPr userDrawn="1"/>
        </p:nvSpPr>
        <p:spPr>
          <a:xfrm>
            <a:off x="9385540" y="5673850"/>
            <a:ext cx="2564524" cy="819025"/>
          </a:xfrm>
          <a:prstGeom prst="roundRect">
            <a:avLst/>
          </a:prstGeom>
          <a:no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4000" dirty="0">
                <a:solidFill>
                  <a:schemeClr val="accent2"/>
                </a:solidFill>
              </a:rPr>
              <a:t>SAMPLE</a:t>
            </a:r>
            <a:endParaRPr kumimoji="1" lang="ja-JP" altLang="en-US" sz="4000" dirty="0">
              <a:solidFill>
                <a:schemeClr val="accent2"/>
              </a:solidFil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2">
          <a:extLst>
            <a:ext uri="{FF2B5EF4-FFF2-40B4-BE49-F238E27FC236}">
              <a16:creationId xmlns:a16="http://schemas.microsoft.com/office/drawing/2014/main" id="{1AB86B1F-C3E8-A730-E08C-1280EF377213}"/>
            </a:ext>
          </a:extLst>
        </p:cNvPr>
        <p:cNvGrpSpPr/>
        <p:nvPr/>
      </p:nvGrpSpPr>
      <p:grpSpPr>
        <a:xfrm>
          <a:off x="0" y="0"/>
          <a:ext cx="0" cy="0"/>
          <a:chOff x="0" y="0"/>
          <a:chExt cx="0" cy="0"/>
        </a:xfrm>
      </p:grpSpPr>
      <p:sp>
        <p:nvSpPr>
          <p:cNvPr id="8" name="正方形/長方形 7">
            <a:extLst>
              <a:ext uri="{FF2B5EF4-FFF2-40B4-BE49-F238E27FC236}">
                <a16:creationId xmlns:a16="http://schemas.microsoft.com/office/drawing/2014/main" id="{E309F1F2-6A2A-CC59-CC67-B2F149FCBFAA}"/>
              </a:ext>
            </a:extLst>
          </p:cNvPr>
          <p:cNvSpPr/>
          <p:nvPr/>
        </p:nvSpPr>
        <p:spPr>
          <a:xfrm>
            <a:off x="280735" y="3160295"/>
            <a:ext cx="11630527" cy="45719"/>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52565931-AF68-360F-DC36-0EB6D90CE05B}"/>
              </a:ext>
            </a:extLst>
          </p:cNvPr>
          <p:cNvSpPr txBox="1"/>
          <p:nvPr/>
        </p:nvSpPr>
        <p:spPr>
          <a:xfrm>
            <a:off x="1772651" y="1624082"/>
            <a:ext cx="8309811" cy="3293209"/>
          </a:xfrm>
          <a:prstGeom prst="rect">
            <a:avLst/>
          </a:prstGeom>
          <a:noFill/>
        </p:spPr>
        <p:txBody>
          <a:bodyPr wrap="square">
            <a:spAutoFit/>
          </a:bodyPr>
          <a:lstStyle/>
          <a:p>
            <a:pPr algn="ctr"/>
            <a:r>
              <a:rPr lang="ja-JP" altLang="en-US" sz="6000" dirty="0">
                <a:latin typeface="BIZ UDPゴシック" panose="020B0400000000000000" pitchFamily="50" charset="-128"/>
                <a:ea typeface="BIZ UDPゴシック" panose="020B0400000000000000" pitchFamily="50" charset="-128"/>
              </a:rPr>
              <a:t>1編1章1節 </a:t>
            </a:r>
            <a:endParaRPr lang="en-US" altLang="ja-JP" sz="6000" dirty="0">
              <a:latin typeface="BIZ UDPゴシック" panose="020B0400000000000000" pitchFamily="50" charset="-128"/>
              <a:ea typeface="BIZ UDPゴシック" panose="020B0400000000000000" pitchFamily="50" charset="-128"/>
            </a:endParaRPr>
          </a:p>
          <a:p>
            <a:pPr algn="ctr"/>
            <a:endParaRPr lang="en-US" altLang="ja-JP" sz="6000" dirty="0">
              <a:latin typeface="BIZ UDPゴシック" panose="020B0400000000000000" pitchFamily="50" charset="-128"/>
              <a:ea typeface="BIZ UDPゴシック" panose="020B0400000000000000" pitchFamily="50" charset="-128"/>
            </a:endParaRPr>
          </a:p>
          <a:p>
            <a:pPr algn="ctr"/>
            <a:r>
              <a:rPr lang="ja-JP" altLang="en-US" sz="8800" dirty="0">
                <a:latin typeface="BIZ UDPゴシック" panose="020B0400000000000000" pitchFamily="50" charset="-128"/>
                <a:ea typeface="BIZ UDPゴシック" panose="020B0400000000000000" pitchFamily="50" charset="-128"/>
              </a:rPr>
              <a:t>生物の多様性</a:t>
            </a:r>
          </a:p>
        </p:txBody>
      </p:sp>
    </p:spTree>
    <p:extLst>
      <p:ext uri="{BB962C8B-B14F-4D97-AF65-F5344CB8AC3E}">
        <p14:creationId xmlns:p14="http://schemas.microsoft.com/office/powerpoint/2010/main" val="40775294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1">
          <a:extLst>
            <a:ext uri="{FF2B5EF4-FFF2-40B4-BE49-F238E27FC236}">
              <a16:creationId xmlns:a16="http://schemas.microsoft.com/office/drawing/2014/main" id="{F4026A09-2358-2D7A-796D-56C7870B53FE}"/>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3FC3109B-0DC7-45F9-B06F-EA3C4EA7FB37}"/>
              </a:ext>
            </a:extLst>
          </p:cNvPr>
          <p:cNvSpPr>
            <a:spLocks noGrp="1"/>
          </p:cNvSpPr>
          <p:nvPr>
            <p:ph type="body" idx="1"/>
          </p:nvPr>
        </p:nvSpPr>
        <p:spPr>
          <a:xfrm>
            <a:off x="413658" y="446201"/>
            <a:ext cx="7291010" cy="5965598"/>
          </a:xfrm>
        </p:spPr>
        <p:txBody>
          <a:bodyPr/>
          <a:lstStyle/>
          <a:p>
            <a:pPr marL="360363">
              <a:lnSpc>
                <a:spcPct val="150000"/>
              </a:lnSpc>
            </a:pPr>
            <a:r>
              <a:rPr lang="ja-JP" altLang="en-US" dirty="0"/>
              <a:t>・ 陸上の脊椎動物 </a:t>
            </a:r>
            <a:r>
              <a:rPr lang="en-US" altLang="ja-JP" dirty="0"/>
              <a:t>… </a:t>
            </a:r>
            <a:r>
              <a:rPr lang="ja-JP" altLang="en-US" dirty="0"/>
              <a:t>四肢をもつ</a:t>
            </a:r>
          </a:p>
          <a:p>
            <a:pPr marL="360363">
              <a:lnSpc>
                <a:spcPct val="150000"/>
              </a:lnSpc>
            </a:pPr>
            <a:r>
              <a:rPr lang="ja-JP" altLang="en-US" dirty="0"/>
              <a:t>・ 鳥類やコウモリ </a:t>
            </a:r>
            <a:r>
              <a:rPr lang="en-US" altLang="ja-JP" dirty="0"/>
              <a:t>… </a:t>
            </a:r>
            <a:r>
              <a:rPr lang="ja-JP" altLang="en-US" dirty="0"/>
              <a:t>前肢が翼に変化</a:t>
            </a:r>
          </a:p>
          <a:p>
            <a:pPr marL="360363">
              <a:lnSpc>
                <a:spcPct val="150000"/>
              </a:lnSpc>
            </a:pPr>
            <a:r>
              <a:rPr lang="ja-JP" altLang="en-US" dirty="0"/>
              <a:t>・ 水中生活に適したクジラ類 </a:t>
            </a:r>
            <a:r>
              <a:rPr lang="en-US" altLang="ja-JP" dirty="0"/>
              <a:t>… </a:t>
            </a:r>
            <a:r>
              <a:rPr lang="ja-JP" altLang="en-US" dirty="0"/>
              <a:t>前肢がひれに変化</a:t>
            </a:r>
          </a:p>
          <a:p>
            <a:pPr marL="534988" indent="-534988">
              <a:lnSpc>
                <a:spcPct val="150000"/>
              </a:lnSpc>
            </a:pPr>
            <a:r>
              <a:rPr lang="ja-JP" altLang="en-US" dirty="0"/>
              <a:t>⇒ ある特徴が共通の祖先に由来する場合、その体の部分を</a:t>
            </a:r>
            <a:br>
              <a:rPr lang="en-US" altLang="ja-JP" dirty="0"/>
            </a:br>
            <a:r>
              <a:rPr lang="ja-JP" altLang="en-US" dirty="0"/>
              <a:t>「互いに</a:t>
            </a:r>
            <a:r>
              <a:rPr lang="en-US" altLang="ja-JP" dirty="0"/>
              <a:t>〔</a:t>
            </a:r>
            <a:r>
              <a:rPr lang="ja-JP" altLang="en-US" dirty="0"/>
              <a:t>９  </a:t>
            </a:r>
            <a:r>
              <a:rPr lang="ja-JP" altLang="en-US" dirty="0">
                <a:solidFill>
                  <a:srgbClr val="FF0000"/>
                </a:solidFill>
              </a:rPr>
              <a:t>相同</a:t>
            </a:r>
            <a:r>
              <a:rPr lang="ja-JP" altLang="en-US" dirty="0"/>
              <a:t>  </a:t>
            </a:r>
            <a:r>
              <a:rPr lang="en-US" altLang="ja-JP" dirty="0"/>
              <a:t>〕</a:t>
            </a:r>
            <a:r>
              <a:rPr lang="ja-JP" altLang="en-US" dirty="0"/>
              <a:t>である」という。</a:t>
            </a:r>
          </a:p>
        </p:txBody>
      </p:sp>
      <p:sp>
        <p:nvSpPr>
          <p:cNvPr id="46" name="Google Shape;46;p4">
            <a:extLst>
              <a:ext uri="{FF2B5EF4-FFF2-40B4-BE49-F238E27FC236}">
                <a16:creationId xmlns:a16="http://schemas.microsoft.com/office/drawing/2014/main" id="{1C3FEA9E-B070-3813-2C26-85D6E50F3C93}"/>
              </a:ext>
            </a:extLst>
          </p:cNvPr>
          <p:cNvSpPr/>
          <p:nvPr/>
        </p:nvSpPr>
        <p:spPr>
          <a:xfrm>
            <a:off x="3052969" y="4973125"/>
            <a:ext cx="1123762" cy="576000"/>
          </a:xfrm>
          <a:prstGeom prst="rect">
            <a:avLst/>
          </a:prstGeom>
          <a:solidFill>
            <a:schemeClr val="lt1"/>
          </a:solidFill>
          <a:ln w="19050"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 name="左中かっこ 3">
            <a:extLst>
              <a:ext uri="{FF2B5EF4-FFF2-40B4-BE49-F238E27FC236}">
                <a16:creationId xmlns:a16="http://schemas.microsoft.com/office/drawing/2014/main" id="{7B0308A7-E392-C112-A7A3-F15B2730BED1}"/>
              </a:ext>
            </a:extLst>
          </p:cNvPr>
          <p:cNvSpPr/>
          <p:nvPr/>
        </p:nvSpPr>
        <p:spPr>
          <a:xfrm>
            <a:off x="547218" y="580248"/>
            <a:ext cx="288000" cy="1992264"/>
          </a:xfrm>
          <a:prstGeom prst="leftBrace">
            <a:avLst>
              <a:gd name="adj1" fmla="val 36872"/>
              <a:gd name="adj2" fmla="val 50000"/>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dirty="0"/>
          </a:p>
        </p:txBody>
      </p:sp>
      <p:pic>
        <p:nvPicPr>
          <p:cNvPr id="5" name="図 4">
            <a:extLst>
              <a:ext uri="{FF2B5EF4-FFF2-40B4-BE49-F238E27FC236}">
                <a16:creationId xmlns:a16="http://schemas.microsoft.com/office/drawing/2014/main" id="{32A0DC07-985B-0FA0-AAD7-52794400B8B5}"/>
              </a:ext>
            </a:extLst>
          </p:cNvPr>
          <p:cNvPicPr>
            <a:picLocks noChangeAspect="1"/>
          </p:cNvPicPr>
          <p:nvPr/>
        </p:nvPicPr>
        <p:blipFill>
          <a:blip r:embed="rId3"/>
          <a:stretch>
            <a:fillRect/>
          </a:stretch>
        </p:blipFill>
        <p:spPr>
          <a:xfrm>
            <a:off x="8026751" y="914847"/>
            <a:ext cx="3207515" cy="4569781"/>
          </a:xfrm>
          <a:prstGeom prst="rect">
            <a:avLst/>
          </a:prstGeom>
        </p:spPr>
      </p:pic>
      <p:sp>
        <p:nvSpPr>
          <p:cNvPr id="6" name="正方形/長方形 5">
            <a:extLst>
              <a:ext uri="{FF2B5EF4-FFF2-40B4-BE49-F238E27FC236}">
                <a16:creationId xmlns:a16="http://schemas.microsoft.com/office/drawing/2014/main" id="{B5BD9084-3005-52D2-FFB4-8C5D742C7E99}"/>
              </a:ext>
            </a:extLst>
          </p:cNvPr>
          <p:cNvSpPr/>
          <p:nvPr/>
        </p:nvSpPr>
        <p:spPr>
          <a:xfrm>
            <a:off x="8217643" y="5649432"/>
            <a:ext cx="2825729" cy="587441"/>
          </a:xfrm>
          <a:prstGeom prst="rect">
            <a:avLst/>
          </a:prstGeom>
          <a:noFill/>
          <a:ln w="28575">
            <a:noFill/>
          </a:ln>
        </p:spPr>
        <p:style>
          <a:lnRef idx="2">
            <a:schemeClr val="dk1"/>
          </a:lnRef>
          <a:fillRef idx="1">
            <a:schemeClr val="lt1"/>
          </a:fillRef>
          <a:effectRef idx="0">
            <a:schemeClr val="dk1"/>
          </a:effectRef>
          <a:fontRef idx="minor">
            <a:schemeClr val="dk1"/>
          </a:fontRef>
        </p:style>
        <p:txBody>
          <a:bodyPr wrap="none" lIns="180000" tIns="108000" rIns="180000" bIns="108000" rtlCol="0" anchor="ctr">
            <a:spAutoFit/>
          </a:bodyPr>
          <a:lstStyle/>
          <a:p>
            <a:pPr algn="ctr"/>
            <a:r>
              <a:rPr kumimoji="1" lang="ja-JP" altLang="en-US" sz="2400" dirty="0">
                <a:latin typeface="BIZ UDPゴシック" panose="020B0400000000000000" pitchFamily="50" charset="-128"/>
                <a:ea typeface="BIZ UDPゴシック" panose="020B0400000000000000" pitchFamily="50" charset="-128"/>
              </a:rPr>
              <a:t>▲前肢の骨の比較</a:t>
            </a:r>
          </a:p>
        </p:txBody>
      </p:sp>
    </p:spTree>
    <p:extLst>
      <p:ext uri="{BB962C8B-B14F-4D97-AF65-F5344CB8AC3E}">
        <p14:creationId xmlns:p14="http://schemas.microsoft.com/office/powerpoint/2010/main" val="1148742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1"/>
                                          </p:stCondLst>
                                        </p:cTn>
                                        <p:tgtEl>
                                          <p:spTgt spid="4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1"/>
          <p:cNvSpPr txBox="1">
            <a:spLocks noGrp="1"/>
          </p:cNvSpPr>
          <p:nvPr>
            <p:ph type="body" idx="1"/>
          </p:nvPr>
        </p:nvSpPr>
        <p:spPr>
          <a:xfrm>
            <a:off x="413657" y="446201"/>
            <a:ext cx="11364685" cy="2259040"/>
          </a:xfrm>
          <a:prstGeom prst="rect">
            <a:avLst/>
          </a:prstGeom>
          <a:noFill/>
          <a:ln>
            <a:noFill/>
          </a:ln>
        </p:spPr>
        <p:txBody>
          <a:bodyPr spcFirstLastPara="1" wrap="square" lIns="91425" tIns="45700" rIns="91425" bIns="45700" anchor="t" anchorCtr="0">
            <a:spAutoFit/>
          </a:bodyPr>
          <a:lstStyle/>
          <a:p>
            <a:pPr marL="0" lvl="0" indent="0" rtl="0">
              <a:spcAft>
                <a:spcPts val="0"/>
              </a:spcAft>
              <a:buClr>
                <a:srgbClr val="FFFFFF"/>
              </a:buClr>
              <a:buSzPts val="3200"/>
              <a:buNone/>
            </a:pPr>
            <a:r>
              <a:rPr lang="ja-JP" b="0" dirty="0">
                <a:solidFill>
                  <a:srgbClr val="FFFFFF"/>
                </a:solidFill>
                <a:highlight>
                  <a:srgbClr val="0000FF"/>
                </a:highlight>
              </a:rPr>
              <a:t>　発展</a:t>
            </a:r>
            <a:r>
              <a:rPr lang="ja-JP" altLang="en-US" dirty="0">
                <a:solidFill>
                  <a:srgbClr val="FFFFFF"/>
                </a:solidFill>
                <a:highlight>
                  <a:srgbClr val="0000FF"/>
                </a:highlight>
              </a:rPr>
              <a:t> 生物</a:t>
            </a:r>
            <a:r>
              <a:rPr lang="ja-JP" b="0" dirty="0">
                <a:highlight>
                  <a:srgbClr val="0000FF"/>
                </a:highlight>
              </a:rPr>
              <a:t>　</a:t>
            </a:r>
            <a:r>
              <a:rPr lang="ja-JP" b="0" dirty="0"/>
              <a:t>　</a:t>
            </a:r>
            <a:r>
              <a:rPr lang="ja-JP" altLang="en-US" b="0" dirty="0">
                <a:solidFill>
                  <a:srgbClr val="0000FF"/>
                </a:solidFill>
              </a:rPr>
              <a:t>分子系統樹</a:t>
            </a:r>
            <a:endParaRPr dirty="0">
              <a:solidFill>
                <a:srgbClr val="0000FF"/>
              </a:solidFill>
            </a:endParaRPr>
          </a:p>
          <a:p>
            <a:pPr marL="0" lvl="0" indent="0" rtl="0">
              <a:lnSpc>
                <a:spcPct val="50000"/>
              </a:lnSpc>
              <a:spcAft>
                <a:spcPts val="0"/>
              </a:spcAft>
              <a:buClr>
                <a:schemeClr val="dk1"/>
              </a:buClr>
              <a:buSzPts val="3200"/>
              <a:buNone/>
            </a:pPr>
            <a:endParaRPr lang="en-US" altLang="ja-JP" b="0" dirty="0"/>
          </a:p>
          <a:p>
            <a:pPr marL="0" lvl="0" indent="0" rtl="0">
              <a:spcAft>
                <a:spcPts val="0"/>
              </a:spcAft>
              <a:buClr>
                <a:schemeClr val="dk1"/>
              </a:buClr>
              <a:buSzPts val="3200"/>
              <a:buNone/>
            </a:pPr>
            <a:r>
              <a:rPr lang="ja-JP" altLang="en-US" b="0" dirty="0"/>
              <a:t>生物がもつ遺伝物質</a:t>
            </a:r>
            <a:r>
              <a:rPr lang="ja-JP" altLang="en-US" dirty="0"/>
              <a:t> </a:t>
            </a:r>
            <a:r>
              <a:rPr lang="ja-JP" altLang="en-US" b="0" dirty="0"/>
              <a:t>： </a:t>
            </a:r>
            <a:r>
              <a:rPr lang="en-US" altLang="ja-JP" b="0" dirty="0"/>
              <a:t>〔10  </a:t>
            </a:r>
            <a:r>
              <a:rPr lang="en-US" altLang="ja-JP" b="0" dirty="0">
                <a:solidFill>
                  <a:srgbClr val="FF0000"/>
                </a:solidFill>
              </a:rPr>
              <a:t>DNA</a:t>
            </a:r>
            <a:r>
              <a:rPr lang="en-US" altLang="ja-JP" b="0" dirty="0"/>
              <a:t>  〕</a:t>
            </a:r>
          </a:p>
          <a:p>
            <a:pPr marL="360363" lvl="0" rtl="0">
              <a:spcAft>
                <a:spcPts val="0"/>
              </a:spcAft>
              <a:buClr>
                <a:schemeClr val="dk1"/>
              </a:buClr>
              <a:buSzPts val="3200"/>
              <a:buNone/>
            </a:pPr>
            <a:r>
              <a:rPr lang="en-US" altLang="ja-JP" b="0" dirty="0"/>
              <a:t>DNA</a:t>
            </a:r>
            <a:r>
              <a:rPr lang="ja-JP" altLang="en-US" b="0" dirty="0"/>
              <a:t>の</a:t>
            </a:r>
            <a:r>
              <a:rPr lang="ja-JP" altLang="en-US" b="0" u="wavyHeavy" dirty="0"/>
              <a:t>塩基配列</a:t>
            </a:r>
            <a:r>
              <a:rPr lang="ja-JP" altLang="en-US" b="0" dirty="0"/>
              <a:t>は種によって異なる。</a:t>
            </a:r>
          </a:p>
        </p:txBody>
      </p:sp>
      <p:sp>
        <p:nvSpPr>
          <p:cNvPr id="2" name="Google Shape;101;p11">
            <a:extLst>
              <a:ext uri="{FF2B5EF4-FFF2-40B4-BE49-F238E27FC236}">
                <a16:creationId xmlns:a16="http://schemas.microsoft.com/office/drawing/2014/main" id="{0E47E635-AE83-D031-2154-2CD615AFEDEE}"/>
              </a:ext>
            </a:extLst>
          </p:cNvPr>
          <p:cNvSpPr txBox="1">
            <a:spLocks/>
          </p:cNvSpPr>
          <p:nvPr/>
        </p:nvSpPr>
        <p:spPr>
          <a:xfrm>
            <a:off x="413657" y="3457254"/>
            <a:ext cx="11364685" cy="2652994"/>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L="0" marR="0" lvl="0" indent="0" algn="l" rtl="0">
              <a:lnSpc>
                <a:spcPct val="130000"/>
              </a:lnSpc>
              <a:spcBef>
                <a:spcPts val="0"/>
              </a:spcBef>
              <a:spcAft>
                <a:spcPts val="0"/>
              </a:spcAft>
              <a:buClr>
                <a:schemeClr val="dk1"/>
              </a:buClr>
              <a:buSzPts val="3200"/>
              <a:buFont typeface="Arial"/>
              <a:buNone/>
              <a:defRPr sz="3200" b="0" i="0" u="none" strike="noStrike" cap="none">
                <a:solidFill>
                  <a:schemeClr val="dk1"/>
                </a:solidFill>
                <a:latin typeface="BIZ UDPゴシック" panose="020B0400000000000000" pitchFamily="50" charset="-128"/>
                <a:ea typeface="BIZ UDPゴシック" panose="020B0400000000000000" pitchFamily="50" charset="-128"/>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pPr marL="360363"/>
            <a:r>
              <a:rPr lang="ja-JP" altLang="en-US" dirty="0"/>
              <a:t>種どうしで比較することで、系統上の関係を推定することができる。</a:t>
            </a:r>
          </a:p>
          <a:p>
            <a:pPr marL="360363"/>
            <a:r>
              <a:rPr lang="ja-JP" altLang="en-US" dirty="0"/>
              <a:t>種の塩基配列をもとにつくられた系統樹</a:t>
            </a:r>
            <a:endParaRPr lang="en-US" altLang="ja-JP" dirty="0"/>
          </a:p>
          <a:p>
            <a:pPr marL="1073150"/>
            <a:r>
              <a:rPr lang="ja-JP" altLang="en-US" dirty="0"/>
              <a:t> ： </a:t>
            </a:r>
            <a:r>
              <a:rPr lang="en-US" altLang="ja-JP" dirty="0"/>
              <a:t>〔11  </a:t>
            </a:r>
            <a:r>
              <a:rPr lang="ja-JP" altLang="en-US" dirty="0">
                <a:solidFill>
                  <a:srgbClr val="FF0000"/>
                </a:solidFill>
              </a:rPr>
              <a:t>分子系統樹</a:t>
            </a:r>
            <a:r>
              <a:rPr lang="ja-JP" altLang="en-US" dirty="0"/>
              <a:t>  </a:t>
            </a:r>
            <a:r>
              <a:rPr lang="en-US" altLang="ja-JP" dirty="0"/>
              <a:t>〕</a:t>
            </a:r>
            <a:endParaRPr lang="ja-JP" altLang="en-US" dirty="0"/>
          </a:p>
        </p:txBody>
      </p:sp>
      <p:sp>
        <p:nvSpPr>
          <p:cNvPr id="103" name="Google Shape;103;p11"/>
          <p:cNvSpPr/>
          <p:nvPr/>
        </p:nvSpPr>
        <p:spPr>
          <a:xfrm>
            <a:off x="5510887" y="1391857"/>
            <a:ext cx="1267759" cy="576000"/>
          </a:xfrm>
          <a:prstGeom prst="rect">
            <a:avLst/>
          </a:prstGeom>
          <a:solidFill>
            <a:schemeClr val="lt1"/>
          </a:solidFill>
          <a:ln w="19050"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 name="Google Shape;103;p11">
            <a:extLst>
              <a:ext uri="{FF2B5EF4-FFF2-40B4-BE49-F238E27FC236}">
                <a16:creationId xmlns:a16="http://schemas.microsoft.com/office/drawing/2014/main" id="{43BB1DE1-08BA-19FA-E4E6-5257D75B09A8}"/>
              </a:ext>
            </a:extLst>
          </p:cNvPr>
          <p:cNvSpPr/>
          <p:nvPr/>
        </p:nvSpPr>
        <p:spPr>
          <a:xfrm>
            <a:off x="2837448" y="5435107"/>
            <a:ext cx="2342508" cy="576000"/>
          </a:xfrm>
          <a:prstGeom prst="rect">
            <a:avLst/>
          </a:prstGeom>
          <a:solidFill>
            <a:schemeClr val="lt1"/>
          </a:solidFill>
          <a:ln w="19050"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4" name="直線矢印コネクタ 3">
            <a:extLst>
              <a:ext uri="{FF2B5EF4-FFF2-40B4-BE49-F238E27FC236}">
                <a16:creationId xmlns:a16="http://schemas.microsoft.com/office/drawing/2014/main" id="{464BF48E-607D-7F1A-12C5-759B7BA8B38A}"/>
              </a:ext>
            </a:extLst>
          </p:cNvPr>
          <p:cNvCxnSpPr>
            <a:cxnSpLocks/>
          </p:cNvCxnSpPr>
          <p:nvPr/>
        </p:nvCxnSpPr>
        <p:spPr>
          <a:xfrm>
            <a:off x="3060192" y="2705241"/>
            <a:ext cx="0" cy="752013"/>
          </a:xfrm>
          <a:prstGeom prst="straightConnector1">
            <a:avLst/>
          </a:prstGeom>
          <a:ln w="28575">
            <a:tailEnd type="triangle" w="lg" len="lg"/>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1"/>
                                          </p:stCondLst>
                                        </p:cTn>
                                        <p:tgtEl>
                                          <p:spTgt spid="103"/>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1"/>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0">
          <a:extLst>
            <a:ext uri="{FF2B5EF4-FFF2-40B4-BE49-F238E27FC236}">
              <a16:creationId xmlns:a16="http://schemas.microsoft.com/office/drawing/2014/main" id="{17F7C08A-CFFE-AD3A-DF8A-E4CF92E26313}"/>
            </a:ext>
          </a:extLst>
        </p:cNvPr>
        <p:cNvGrpSpPr/>
        <p:nvPr/>
      </p:nvGrpSpPr>
      <p:grpSpPr>
        <a:xfrm>
          <a:off x="0" y="0"/>
          <a:ext cx="0" cy="0"/>
          <a:chOff x="0" y="0"/>
          <a:chExt cx="0" cy="0"/>
        </a:xfrm>
      </p:grpSpPr>
      <p:sp>
        <p:nvSpPr>
          <p:cNvPr id="101" name="Google Shape;101;p11">
            <a:extLst>
              <a:ext uri="{FF2B5EF4-FFF2-40B4-BE49-F238E27FC236}">
                <a16:creationId xmlns:a16="http://schemas.microsoft.com/office/drawing/2014/main" id="{B6246FC9-4C33-7231-B7B5-EC36F22BFF73}"/>
              </a:ext>
            </a:extLst>
          </p:cNvPr>
          <p:cNvSpPr txBox="1">
            <a:spLocks noGrp="1"/>
          </p:cNvSpPr>
          <p:nvPr>
            <p:ph type="body" idx="1"/>
          </p:nvPr>
        </p:nvSpPr>
        <p:spPr>
          <a:xfrm>
            <a:off x="413657" y="446201"/>
            <a:ext cx="11364685" cy="5965598"/>
          </a:xfrm>
          <a:prstGeom prst="rect">
            <a:avLst/>
          </a:prstGeom>
          <a:noFill/>
          <a:ln>
            <a:noFill/>
          </a:ln>
        </p:spPr>
        <p:txBody>
          <a:bodyPr spcFirstLastPara="1" wrap="square" lIns="91425" tIns="45700" rIns="91425" bIns="45700" anchor="t" anchorCtr="0">
            <a:noAutofit/>
          </a:bodyPr>
          <a:lstStyle/>
          <a:p>
            <a:pPr lvl="0" algn="just">
              <a:buClr>
                <a:srgbClr val="FFFFFF"/>
              </a:buClr>
            </a:pPr>
            <a:r>
              <a:rPr lang="ja-JP" b="0" dirty="0">
                <a:solidFill>
                  <a:srgbClr val="FFFFFF"/>
                </a:solidFill>
                <a:highlight>
                  <a:srgbClr val="0000FF"/>
                </a:highlight>
              </a:rPr>
              <a:t>　発展</a:t>
            </a:r>
            <a:r>
              <a:rPr lang="en-US" altLang="ja-JP" b="0" dirty="0">
                <a:solidFill>
                  <a:srgbClr val="FFFFFF"/>
                </a:solidFill>
                <a:highlight>
                  <a:srgbClr val="0000FF"/>
                </a:highlight>
              </a:rPr>
              <a:t> </a:t>
            </a:r>
            <a:r>
              <a:rPr lang="ja-JP" altLang="en-US" dirty="0">
                <a:solidFill>
                  <a:srgbClr val="FFFFFF"/>
                </a:solidFill>
                <a:highlight>
                  <a:srgbClr val="0000FF"/>
                </a:highlight>
              </a:rPr>
              <a:t>生物</a:t>
            </a:r>
            <a:r>
              <a:rPr lang="ja-JP" b="0" dirty="0">
                <a:highlight>
                  <a:srgbClr val="0000FF"/>
                </a:highlight>
              </a:rPr>
              <a:t>　</a:t>
            </a:r>
            <a:r>
              <a:rPr lang="ja-JP" b="0" dirty="0"/>
              <a:t>　</a:t>
            </a:r>
            <a:r>
              <a:rPr lang="ja-JP" altLang="en-US" dirty="0">
                <a:solidFill>
                  <a:srgbClr val="0000FF"/>
                </a:solidFill>
              </a:rPr>
              <a:t>分子系統樹</a:t>
            </a:r>
            <a:endParaRPr dirty="0"/>
          </a:p>
          <a:p>
            <a:pPr marL="0" lvl="0" indent="0" algn="l" rtl="0">
              <a:spcBef>
                <a:spcPts val="1000"/>
              </a:spcBef>
              <a:spcAft>
                <a:spcPts val="0"/>
              </a:spcAft>
              <a:buClr>
                <a:schemeClr val="dk1"/>
              </a:buClr>
              <a:buSzPts val="3200"/>
              <a:buNone/>
            </a:pPr>
            <a:endParaRPr b="0" dirty="0"/>
          </a:p>
        </p:txBody>
      </p:sp>
      <p:pic>
        <p:nvPicPr>
          <p:cNvPr id="3" name="図 2">
            <a:extLst>
              <a:ext uri="{FF2B5EF4-FFF2-40B4-BE49-F238E27FC236}">
                <a16:creationId xmlns:a16="http://schemas.microsoft.com/office/drawing/2014/main" id="{05D1F035-6B43-2F4A-9079-164C21524EDD}"/>
              </a:ext>
            </a:extLst>
          </p:cNvPr>
          <p:cNvPicPr>
            <a:picLocks noChangeAspect="1"/>
          </p:cNvPicPr>
          <p:nvPr/>
        </p:nvPicPr>
        <p:blipFill>
          <a:blip r:embed="rId3"/>
          <a:stretch>
            <a:fillRect/>
          </a:stretch>
        </p:blipFill>
        <p:spPr>
          <a:xfrm>
            <a:off x="857470" y="1670530"/>
            <a:ext cx="10477058" cy="3690500"/>
          </a:xfrm>
          <a:prstGeom prst="rect">
            <a:avLst/>
          </a:prstGeom>
        </p:spPr>
      </p:pic>
      <p:sp>
        <p:nvSpPr>
          <p:cNvPr id="4" name="正方形/長方形 3">
            <a:extLst>
              <a:ext uri="{FF2B5EF4-FFF2-40B4-BE49-F238E27FC236}">
                <a16:creationId xmlns:a16="http://schemas.microsoft.com/office/drawing/2014/main" id="{6FA29295-E1A4-79B9-0980-F7986567604D}"/>
              </a:ext>
            </a:extLst>
          </p:cNvPr>
          <p:cNvSpPr/>
          <p:nvPr/>
        </p:nvSpPr>
        <p:spPr>
          <a:xfrm>
            <a:off x="4375358" y="5434972"/>
            <a:ext cx="3441282" cy="587441"/>
          </a:xfrm>
          <a:prstGeom prst="rect">
            <a:avLst/>
          </a:prstGeom>
          <a:noFill/>
          <a:ln w="28575">
            <a:noFill/>
          </a:ln>
        </p:spPr>
        <p:style>
          <a:lnRef idx="2">
            <a:schemeClr val="dk1"/>
          </a:lnRef>
          <a:fillRef idx="1">
            <a:schemeClr val="lt1"/>
          </a:fillRef>
          <a:effectRef idx="0">
            <a:schemeClr val="dk1"/>
          </a:effectRef>
          <a:fontRef idx="minor">
            <a:schemeClr val="dk1"/>
          </a:fontRef>
        </p:style>
        <p:txBody>
          <a:bodyPr wrap="none" lIns="180000" tIns="108000" rIns="180000" bIns="108000" rtlCol="0" anchor="ctr">
            <a:spAutoFit/>
          </a:bodyPr>
          <a:lstStyle/>
          <a:p>
            <a:pPr algn="ctr"/>
            <a:r>
              <a:rPr kumimoji="1" lang="ja-JP" altLang="en-US" sz="2400" dirty="0">
                <a:latin typeface="BIZ UDPゴシック" panose="020B0400000000000000" pitchFamily="50" charset="-128"/>
                <a:ea typeface="BIZ UDPゴシック" panose="020B0400000000000000" pitchFamily="50" charset="-128"/>
              </a:rPr>
              <a:t>▲哺乳類の分子系統樹</a:t>
            </a:r>
          </a:p>
        </p:txBody>
      </p:sp>
    </p:spTree>
    <p:extLst>
      <p:ext uri="{BB962C8B-B14F-4D97-AF65-F5344CB8AC3E}">
        <p14:creationId xmlns:p14="http://schemas.microsoft.com/office/powerpoint/2010/main" val="13674072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0">
          <a:extLst>
            <a:ext uri="{FF2B5EF4-FFF2-40B4-BE49-F238E27FC236}">
              <a16:creationId xmlns:a16="http://schemas.microsoft.com/office/drawing/2014/main" id="{2983B74A-417C-958D-A150-52786569A14C}"/>
            </a:ext>
          </a:extLst>
        </p:cNvPr>
        <p:cNvGrpSpPr/>
        <p:nvPr/>
      </p:nvGrpSpPr>
      <p:grpSpPr>
        <a:xfrm>
          <a:off x="0" y="0"/>
          <a:ext cx="0" cy="0"/>
          <a:chOff x="0" y="0"/>
          <a:chExt cx="0" cy="0"/>
        </a:xfrm>
      </p:grpSpPr>
      <p:sp>
        <p:nvSpPr>
          <p:cNvPr id="101" name="Google Shape;101;p11">
            <a:extLst>
              <a:ext uri="{FF2B5EF4-FFF2-40B4-BE49-F238E27FC236}">
                <a16:creationId xmlns:a16="http://schemas.microsoft.com/office/drawing/2014/main" id="{3FAD2287-2EC9-9BF6-13CD-1C3AE591BA64}"/>
              </a:ext>
            </a:extLst>
          </p:cNvPr>
          <p:cNvSpPr txBox="1">
            <a:spLocks noGrp="1"/>
          </p:cNvSpPr>
          <p:nvPr>
            <p:ph type="body" idx="1"/>
          </p:nvPr>
        </p:nvSpPr>
        <p:spPr>
          <a:xfrm>
            <a:off x="413657" y="446201"/>
            <a:ext cx="11364685" cy="2899215"/>
          </a:xfrm>
          <a:prstGeom prst="rect">
            <a:avLst/>
          </a:prstGeom>
          <a:noFill/>
          <a:ln>
            <a:noFill/>
          </a:ln>
        </p:spPr>
        <p:txBody>
          <a:bodyPr spcFirstLastPara="1" wrap="square" lIns="91425" tIns="45700" rIns="91425" bIns="45700" anchor="t" anchorCtr="0">
            <a:spAutoFit/>
          </a:bodyPr>
          <a:lstStyle/>
          <a:p>
            <a:pPr lvl="0" algn="just">
              <a:buClr>
                <a:srgbClr val="FFFFFF"/>
              </a:buClr>
            </a:pPr>
            <a:r>
              <a:rPr lang="ja-JP" b="0" dirty="0">
                <a:solidFill>
                  <a:srgbClr val="FFFFFF"/>
                </a:solidFill>
                <a:highlight>
                  <a:srgbClr val="0000FF"/>
                </a:highlight>
              </a:rPr>
              <a:t>　発展</a:t>
            </a:r>
            <a:r>
              <a:rPr lang="ja-JP" altLang="en-US" dirty="0">
                <a:solidFill>
                  <a:srgbClr val="FFFFFF"/>
                </a:solidFill>
                <a:highlight>
                  <a:srgbClr val="0000FF"/>
                </a:highlight>
              </a:rPr>
              <a:t> 生物</a:t>
            </a:r>
            <a:r>
              <a:rPr lang="ja-JP" b="0" dirty="0">
                <a:highlight>
                  <a:srgbClr val="0000FF"/>
                </a:highlight>
              </a:rPr>
              <a:t>　</a:t>
            </a:r>
            <a:r>
              <a:rPr lang="ja-JP" b="0" dirty="0"/>
              <a:t>　</a:t>
            </a:r>
            <a:r>
              <a:rPr lang="ja-JP" altLang="en-US" dirty="0">
                <a:solidFill>
                  <a:srgbClr val="0000FF"/>
                </a:solidFill>
              </a:rPr>
              <a:t>分子系統樹</a:t>
            </a:r>
            <a:endParaRPr dirty="0"/>
          </a:p>
          <a:p>
            <a:pPr marL="0" lvl="0" indent="0" algn="l" rtl="0">
              <a:lnSpc>
                <a:spcPct val="50000"/>
              </a:lnSpc>
              <a:spcAft>
                <a:spcPts val="0"/>
              </a:spcAft>
              <a:buClr>
                <a:schemeClr val="dk1"/>
              </a:buClr>
              <a:buSzPts val="3200"/>
              <a:buNone/>
            </a:pPr>
            <a:endParaRPr lang="en-US" altLang="ja-JP" b="0" dirty="0"/>
          </a:p>
          <a:p>
            <a:pPr marL="4838700" lvl="0" indent="-4838700" algn="l" rtl="0">
              <a:spcAft>
                <a:spcPts val="0"/>
              </a:spcAft>
              <a:buClr>
                <a:schemeClr val="dk1"/>
              </a:buClr>
              <a:buSzPts val="3200"/>
              <a:buNone/>
            </a:pPr>
            <a:r>
              <a:rPr lang="ja-JP" altLang="en-US" b="0" dirty="0"/>
              <a:t>クジラやイルカのなかま </a:t>
            </a:r>
            <a:r>
              <a:rPr lang="en-US" altLang="ja-JP" b="0" dirty="0"/>
              <a:t>… </a:t>
            </a:r>
            <a:r>
              <a:rPr lang="ja-JP" altLang="en-US" b="0" dirty="0"/>
              <a:t>見た目の姿に基づくと、陸生の</a:t>
            </a:r>
            <a:br>
              <a:rPr lang="en-US" altLang="ja-JP" b="0" dirty="0"/>
            </a:br>
            <a:r>
              <a:rPr lang="ja-JP" altLang="en-US" b="0" dirty="0"/>
              <a:t>哺乳類とは系統的に離れていると考えられていた。</a:t>
            </a:r>
            <a:endParaRPr b="0" dirty="0"/>
          </a:p>
        </p:txBody>
      </p:sp>
      <p:cxnSp>
        <p:nvCxnSpPr>
          <p:cNvPr id="3" name="直線矢印コネクタ 2">
            <a:extLst>
              <a:ext uri="{FF2B5EF4-FFF2-40B4-BE49-F238E27FC236}">
                <a16:creationId xmlns:a16="http://schemas.microsoft.com/office/drawing/2014/main" id="{13878212-B6A7-C1D6-11CF-CC4702D52AF7}"/>
              </a:ext>
            </a:extLst>
          </p:cNvPr>
          <p:cNvCxnSpPr>
            <a:cxnSpLocks/>
            <a:stCxn id="101" idx="2"/>
          </p:cNvCxnSpPr>
          <p:nvPr/>
        </p:nvCxnSpPr>
        <p:spPr>
          <a:xfrm>
            <a:off x="6096000" y="3345416"/>
            <a:ext cx="0" cy="793962"/>
          </a:xfrm>
          <a:prstGeom prst="straightConnector1">
            <a:avLst/>
          </a:prstGeom>
          <a:ln w="28575">
            <a:tailEnd type="triangle" w="lg" len="lg"/>
          </a:ln>
        </p:spPr>
        <p:style>
          <a:lnRef idx="1">
            <a:schemeClr val="dk1"/>
          </a:lnRef>
          <a:fillRef idx="0">
            <a:schemeClr val="dk1"/>
          </a:fillRef>
          <a:effectRef idx="0">
            <a:schemeClr val="dk1"/>
          </a:effectRef>
          <a:fontRef idx="minor">
            <a:schemeClr val="tx1"/>
          </a:fontRef>
        </p:style>
      </p:cxnSp>
      <p:sp>
        <p:nvSpPr>
          <p:cNvPr id="7" name="Google Shape;101;p11">
            <a:extLst>
              <a:ext uri="{FF2B5EF4-FFF2-40B4-BE49-F238E27FC236}">
                <a16:creationId xmlns:a16="http://schemas.microsoft.com/office/drawing/2014/main" id="{529719A5-6C31-E3B7-1467-981AC2FB3077}"/>
              </a:ext>
            </a:extLst>
          </p:cNvPr>
          <p:cNvSpPr txBox="1">
            <a:spLocks/>
          </p:cNvSpPr>
          <p:nvPr/>
        </p:nvSpPr>
        <p:spPr>
          <a:xfrm>
            <a:off x="5240867" y="4398981"/>
            <a:ext cx="6816875" cy="2012818"/>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L="0" marR="0" lvl="0" indent="0" algn="l" rtl="0">
              <a:lnSpc>
                <a:spcPct val="130000"/>
              </a:lnSpc>
              <a:spcBef>
                <a:spcPts val="0"/>
              </a:spcBef>
              <a:spcAft>
                <a:spcPts val="0"/>
              </a:spcAft>
              <a:buClr>
                <a:schemeClr val="dk1"/>
              </a:buClr>
              <a:buSzPts val="3200"/>
              <a:buFont typeface="Arial"/>
              <a:buNone/>
              <a:defRPr sz="3200" b="0" i="0" u="none" strike="noStrike" cap="none">
                <a:solidFill>
                  <a:schemeClr val="dk1"/>
                </a:solidFill>
                <a:latin typeface="BIZ UDPゴシック" panose="020B0400000000000000" pitchFamily="50" charset="-128"/>
                <a:ea typeface="BIZ UDPゴシック" panose="020B0400000000000000" pitchFamily="50" charset="-128"/>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r>
              <a:rPr lang="ja-JP" altLang="en-US" dirty="0"/>
              <a:t>塩基配列の比較によると、</a:t>
            </a:r>
            <a:endParaRPr lang="en-US" altLang="ja-JP" dirty="0"/>
          </a:p>
          <a:p>
            <a:pPr indent="-544513">
              <a:tabLst>
                <a:tab pos="5465763" algn="l"/>
              </a:tabLst>
            </a:pPr>
            <a:r>
              <a:rPr lang="ja-JP" altLang="en-US" dirty="0"/>
              <a:t>カバと近縁の種であり、クジラ偶蹄目というグループに分けられる。</a:t>
            </a:r>
          </a:p>
        </p:txBody>
      </p:sp>
    </p:spTree>
    <p:extLst>
      <p:ext uri="{BB962C8B-B14F-4D97-AF65-F5344CB8AC3E}">
        <p14:creationId xmlns:p14="http://schemas.microsoft.com/office/powerpoint/2010/main" val="14540698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pic>
        <p:nvPicPr>
          <p:cNvPr id="3" name="図 2">
            <a:extLst>
              <a:ext uri="{FF2B5EF4-FFF2-40B4-BE49-F238E27FC236}">
                <a16:creationId xmlns:a16="http://schemas.microsoft.com/office/drawing/2014/main" id="{7692E494-DDBD-9B43-CC04-A18785BCF5F0}"/>
              </a:ext>
            </a:extLst>
          </p:cNvPr>
          <p:cNvPicPr>
            <a:picLocks noChangeAspect="1"/>
          </p:cNvPicPr>
          <p:nvPr/>
        </p:nvPicPr>
        <p:blipFill>
          <a:blip r:embed="rId3"/>
          <a:stretch>
            <a:fillRect/>
          </a:stretch>
        </p:blipFill>
        <p:spPr>
          <a:xfrm>
            <a:off x="225876" y="2574488"/>
            <a:ext cx="11740248" cy="1709023"/>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2"/>
        <p:cNvGrpSpPr/>
        <p:nvPr/>
      </p:nvGrpSpPr>
      <p:grpSpPr>
        <a:xfrm>
          <a:off x="0" y="0"/>
          <a:ext cx="0" cy="0"/>
          <a:chOff x="0" y="0"/>
          <a:chExt cx="0" cy="0"/>
        </a:xfrm>
      </p:grpSpPr>
      <p:sp>
        <p:nvSpPr>
          <p:cNvPr id="15" name="四角形: 角を丸くする 14">
            <a:extLst>
              <a:ext uri="{FF2B5EF4-FFF2-40B4-BE49-F238E27FC236}">
                <a16:creationId xmlns:a16="http://schemas.microsoft.com/office/drawing/2014/main" id="{B6EF0ADE-614B-C6A7-8BBB-EB3114BB11C5}"/>
              </a:ext>
            </a:extLst>
          </p:cNvPr>
          <p:cNvSpPr/>
          <p:nvPr/>
        </p:nvSpPr>
        <p:spPr>
          <a:xfrm>
            <a:off x="847023" y="776763"/>
            <a:ext cx="3207739" cy="2447968"/>
          </a:xfrm>
          <a:prstGeom prst="roundRect">
            <a:avLst>
              <a:gd name="adj" fmla="val 4332"/>
            </a:avLst>
          </a:prstGeom>
          <a:solidFill>
            <a:schemeClr val="bg1">
              <a:lumMod val="95000"/>
            </a:schemeClr>
          </a:solidFill>
          <a:ln>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正方形/長方形 15">
            <a:extLst>
              <a:ext uri="{FF2B5EF4-FFF2-40B4-BE49-F238E27FC236}">
                <a16:creationId xmlns:a16="http://schemas.microsoft.com/office/drawing/2014/main" id="{6FFC2F6E-3A31-10BD-6D53-A4308D30F81C}"/>
              </a:ext>
            </a:extLst>
          </p:cNvPr>
          <p:cNvSpPr/>
          <p:nvPr/>
        </p:nvSpPr>
        <p:spPr>
          <a:xfrm>
            <a:off x="1079291" y="1536772"/>
            <a:ext cx="2743202" cy="1543051"/>
          </a:xfrm>
          <a:prstGeom prst="rect">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4F69CF40-0CB8-766A-6EFE-9AA6DDDF45B0}"/>
              </a:ext>
            </a:extLst>
          </p:cNvPr>
          <p:cNvSpPr/>
          <p:nvPr/>
        </p:nvSpPr>
        <p:spPr>
          <a:xfrm>
            <a:off x="1079291" y="899593"/>
            <a:ext cx="2743202" cy="514349"/>
          </a:xfrm>
          <a:prstGeom prst="rect">
            <a:avLst/>
          </a:prstGeom>
          <a:solidFill>
            <a:schemeClr val="bg1"/>
          </a:solidFill>
          <a:ln>
            <a:solidFill>
              <a:schemeClr val="bg1">
                <a:lumMod val="75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latin typeface="BIZ UDPゴシック" panose="020B0400000000000000" pitchFamily="50" charset="-128"/>
                <a:ea typeface="BIZ UDPゴシック" panose="020B0400000000000000" pitchFamily="50" charset="-128"/>
                <a:cs typeface="ADLaM Display" panose="02010000000000000000" pitchFamily="2" charset="0"/>
              </a:rPr>
              <a:t>なるほど</a:t>
            </a:r>
            <a:r>
              <a:rPr kumimoji="1" lang="en-US" altLang="ja-JP" b="1" dirty="0">
                <a:solidFill>
                  <a:schemeClr val="tx1"/>
                </a:solidFill>
                <a:latin typeface="BIZ UDPゴシック" panose="020B0400000000000000" pitchFamily="50" charset="-128"/>
                <a:ea typeface="BIZ UDPゴシック" panose="020B0400000000000000" pitchFamily="50" charset="-128"/>
                <a:cs typeface="ADLaM Display" panose="02010000000000000000" pitchFamily="2" charset="0"/>
              </a:rPr>
              <a:t>10</a:t>
            </a:r>
            <a:r>
              <a:rPr kumimoji="1" lang="ja-JP" altLang="en-US" b="1" dirty="0">
                <a:solidFill>
                  <a:schemeClr val="tx1"/>
                </a:solidFill>
                <a:latin typeface="BIZ UDPゴシック" panose="020B0400000000000000" pitchFamily="50" charset="-128"/>
                <a:ea typeface="BIZ UDPゴシック" panose="020B0400000000000000" pitchFamily="50" charset="-128"/>
                <a:cs typeface="ADLaM Display" panose="02010000000000000000" pitchFamily="2" charset="0"/>
              </a:rPr>
              <a:t>秒動画</a:t>
            </a:r>
            <a:endParaRPr kumimoji="1" lang="en-US" altLang="ja-JP" b="1" dirty="0">
              <a:solidFill>
                <a:schemeClr val="tx1"/>
              </a:solidFill>
              <a:latin typeface="BIZ UDPゴシック" panose="020B0400000000000000" pitchFamily="50" charset="-128"/>
              <a:ea typeface="BIZ UDPゴシック" panose="020B0400000000000000" pitchFamily="50" charset="-128"/>
              <a:cs typeface="ADLaM Display" panose="02010000000000000000" pitchFamily="2" charset="0"/>
            </a:endParaRPr>
          </a:p>
          <a:p>
            <a:pPr algn="ctr"/>
            <a:r>
              <a:rPr kumimoji="1" lang="ja-JP" altLang="en-US" b="1" dirty="0">
                <a:solidFill>
                  <a:schemeClr val="tx1"/>
                </a:solidFill>
                <a:latin typeface="BIZ UDPゴシック" panose="020B0400000000000000" pitchFamily="50" charset="-128"/>
                <a:ea typeface="BIZ UDPゴシック" panose="020B0400000000000000" pitchFamily="50" charset="-128"/>
                <a:cs typeface="ADLaM Display" panose="02010000000000000000" pitchFamily="2" charset="0"/>
              </a:rPr>
              <a:t>「系統樹の見方」</a:t>
            </a:r>
          </a:p>
        </p:txBody>
      </p:sp>
      <p:pic>
        <p:nvPicPr>
          <p:cNvPr id="37" name="図 36" descr="グラフィカル ユーザー インターフェイス, テキスト, アプリケーション, チャットまたはテキスト メッセージ&#10;&#10;AI 生成コンテンツは誤りを含む可能性があります。">
            <a:extLst>
              <a:ext uri="{FF2B5EF4-FFF2-40B4-BE49-F238E27FC236}">
                <a16:creationId xmlns:a16="http://schemas.microsoft.com/office/drawing/2014/main" id="{B30C46B1-2EAD-E50A-F7E8-D5045723F59B}"/>
              </a:ext>
            </a:extLst>
          </p:cNvPr>
          <p:cNvPicPr>
            <a:picLocks noChangeAspect="1"/>
          </p:cNvPicPr>
          <p:nvPr/>
        </p:nvPicPr>
        <p:blipFill>
          <a:blip r:embed="rId3"/>
          <a:stretch>
            <a:fillRect/>
          </a:stretch>
        </p:blipFill>
        <p:spPr>
          <a:xfrm>
            <a:off x="1079291" y="1536771"/>
            <a:ext cx="2751938" cy="1543051"/>
          </a:xfrm>
          <a:prstGeom prst="rect">
            <a:avLst/>
          </a:prstGeom>
        </p:spPr>
      </p:pic>
      <p:sp>
        <p:nvSpPr>
          <p:cNvPr id="2" name="四角形: 角を丸くする 1">
            <a:extLst>
              <a:ext uri="{FF2B5EF4-FFF2-40B4-BE49-F238E27FC236}">
                <a16:creationId xmlns:a16="http://schemas.microsoft.com/office/drawing/2014/main" id="{DF21EEBE-CB35-BC49-4F86-0600111E046F}"/>
              </a:ext>
            </a:extLst>
          </p:cNvPr>
          <p:cNvSpPr/>
          <p:nvPr/>
        </p:nvSpPr>
        <p:spPr>
          <a:xfrm>
            <a:off x="3352800" y="6262255"/>
            <a:ext cx="5486400" cy="323272"/>
          </a:xfrm>
          <a:prstGeom prst="round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latin typeface="BIZ UDPゴシック" panose="020B0400000000000000" pitchFamily="50" charset="-128"/>
                <a:ea typeface="BIZ UDPゴシック" panose="020B0400000000000000" pitchFamily="50" charset="-128"/>
              </a:rPr>
              <a:t>サムネイルをクリックすると、</a:t>
            </a:r>
            <a:r>
              <a:rPr kumimoji="1" lang="en-US" altLang="ja-JP" b="1" dirty="0">
                <a:solidFill>
                  <a:schemeClr val="tx1"/>
                </a:solidFill>
                <a:latin typeface="BIZ UDPゴシック" panose="020B0400000000000000" pitchFamily="50" charset="-128"/>
                <a:ea typeface="BIZ UDPゴシック" panose="020B0400000000000000" pitchFamily="50" charset="-128"/>
              </a:rPr>
              <a:t>QR</a:t>
            </a:r>
            <a:r>
              <a:rPr kumimoji="1" lang="ja-JP" altLang="en-US" b="1" dirty="0">
                <a:solidFill>
                  <a:schemeClr val="tx1"/>
                </a:solidFill>
                <a:latin typeface="BIZ UDPゴシック" panose="020B0400000000000000" pitchFamily="50" charset="-128"/>
                <a:ea typeface="BIZ UDPゴシック" panose="020B0400000000000000" pitchFamily="50" charset="-128"/>
              </a:rPr>
              <a:t>コンテンツサイトに遷移します。</a:t>
            </a:r>
          </a:p>
        </p:txBody>
      </p:sp>
      <p:sp>
        <p:nvSpPr>
          <p:cNvPr id="5" name="テキスト ボックス 4">
            <a:extLst>
              <a:ext uri="{FF2B5EF4-FFF2-40B4-BE49-F238E27FC236}">
                <a16:creationId xmlns:a16="http://schemas.microsoft.com/office/drawing/2014/main" id="{EEA6C642-C20B-070A-E5E0-9632C959036A}"/>
              </a:ext>
            </a:extLst>
          </p:cNvPr>
          <p:cNvSpPr txBox="1"/>
          <p:nvPr/>
        </p:nvSpPr>
        <p:spPr>
          <a:xfrm>
            <a:off x="776378" y="3347560"/>
            <a:ext cx="4554747" cy="1754326"/>
          </a:xfrm>
          <a:prstGeom prst="rect">
            <a:avLst/>
          </a:prstGeom>
          <a:solidFill>
            <a:schemeClr val="bg1"/>
          </a:solidFill>
          <a:ln w="28575">
            <a:solidFill>
              <a:schemeClr val="accent2"/>
            </a:solidFill>
          </a:ln>
        </p:spPr>
        <p:txBody>
          <a:bodyPr wrap="square" rtlCol="0">
            <a:spAutoFit/>
          </a:bodyPr>
          <a:lstStyle/>
          <a:p>
            <a:r>
              <a:rPr kumimoji="1" lang="ja-JP" altLang="en-US" sz="1800" b="1" dirty="0">
                <a:solidFill>
                  <a:schemeClr val="accent2"/>
                </a:solidFill>
                <a:latin typeface="BIZ UDPゴシック" panose="020B0400000000000000" pitchFamily="50" charset="-128"/>
                <a:ea typeface="BIZ UDPゴシック" panose="020B0400000000000000" pitchFamily="50" charset="-128"/>
              </a:rPr>
              <a:t>サンプル版ではリンクを削除していますが、</a:t>
            </a:r>
            <a:endParaRPr kumimoji="1" lang="en-US" altLang="ja-JP" sz="1800" b="1" dirty="0">
              <a:solidFill>
                <a:schemeClr val="accent2"/>
              </a:solidFill>
              <a:latin typeface="BIZ UDPゴシック" panose="020B0400000000000000" pitchFamily="50" charset="-128"/>
              <a:ea typeface="BIZ UDPゴシック" panose="020B0400000000000000" pitchFamily="50" charset="-128"/>
            </a:endParaRPr>
          </a:p>
          <a:p>
            <a:r>
              <a:rPr kumimoji="1" lang="ja-JP" altLang="en-US" sz="1800" b="1" dirty="0">
                <a:solidFill>
                  <a:schemeClr val="accent2"/>
                </a:solidFill>
                <a:latin typeface="BIZ UDPゴシック" panose="020B0400000000000000" pitchFamily="50" charset="-128"/>
                <a:ea typeface="BIZ UDPゴシック" panose="020B0400000000000000" pitchFamily="50" charset="-128"/>
              </a:rPr>
              <a:t>製品版では各画像をクリックすると、</a:t>
            </a:r>
            <a:endParaRPr kumimoji="1" lang="en-US" altLang="ja-JP" sz="1800" b="1" dirty="0">
              <a:solidFill>
                <a:schemeClr val="accent2"/>
              </a:solidFill>
              <a:latin typeface="BIZ UDPゴシック" panose="020B0400000000000000" pitchFamily="50" charset="-128"/>
              <a:ea typeface="BIZ UDPゴシック" panose="020B0400000000000000" pitchFamily="50" charset="-128"/>
            </a:endParaRPr>
          </a:p>
          <a:p>
            <a:r>
              <a:rPr kumimoji="1" lang="ja-JP" altLang="en-US" sz="1800" b="1" dirty="0">
                <a:solidFill>
                  <a:schemeClr val="accent2"/>
                </a:solidFill>
                <a:latin typeface="BIZ UDPゴシック" panose="020B0400000000000000" pitchFamily="50" charset="-128"/>
                <a:ea typeface="BIZ UDPゴシック" panose="020B0400000000000000" pitchFamily="50" charset="-128"/>
              </a:rPr>
              <a:t>教科書</a:t>
            </a:r>
            <a:r>
              <a:rPr kumimoji="1" lang="en-US" altLang="ja-JP" sz="1800" b="1" dirty="0">
                <a:solidFill>
                  <a:schemeClr val="accent2"/>
                </a:solidFill>
                <a:latin typeface="BIZ UDPゴシック" panose="020B0400000000000000" pitchFamily="50" charset="-128"/>
                <a:ea typeface="BIZ UDPゴシック" panose="020B0400000000000000" pitchFamily="50" charset="-128"/>
              </a:rPr>
              <a:t>QR</a:t>
            </a:r>
            <a:r>
              <a:rPr kumimoji="1" lang="ja-JP" altLang="en-US" sz="1800" b="1" dirty="0">
                <a:solidFill>
                  <a:schemeClr val="accent2"/>
                </a:solidFill>
                <a:latin typeface="BIZ UDPゴシック" panose="020B0400000000000000" pitchFamily="50" charset="-128"/>
                <a:ea typeface="BIZ UDPゴシック" panose="020B0400000000000000" pitchFamily="50" charset="-128"/>
              </a:rPr>
              <a:t>サイトの該当の項目を開くことができます。画像はコピーしてスライドの他のページに貼り付けていただくことなどもできます。</a:t>
            </a:r>
            <a:endParaRPr kumimoji="1" lang="en-US" altLang="ja-JP" sz="1800" b="1" dirty="0">
              <a:solidFill>
                <a:schemeClr val="accent2"/>
              </a:solidFill>
              <a:latin typeface="BIZ UDPゴシック" panose="020B0400000000000000" pitchFamily="50" charset="-128"/>
              <a:ea typeface="BIZ UDPゴシック" panose="020B0400000000000000"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2">
          <a:extLst>
            <a:ext uri="{FF2B5EF4-FFF2-40B4-BE49-F238E27FC236}">
              <a16:creationId xmlns:a16="http://schemas.microsoft.com/office/drawing/2014/main" id="{1AB86B1F-C3E8-A730-E08C-1280EF377213}"/>
            </a:ext>
          </a:extLst>
        </p:cNvPr>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FB1CA19B-AD8A-B191-444D-621D751D1AA4}"/>
              </a:ext>
            </a:extLst>
          </p:cNvPr>
          <p:cNvSpPr>
            <a:spLocks noGrp="1"/>
          </p:cNvSpPr>
          <p:nvPr>
            <p:ph type="body" idx="1"/>
          </p:nvPr>
        </p:nvSpPr>
        <p:spPr/>
        <p:txBody>
          <a:bodyPr/>
          <a:lstStyle/>
          <a:p>
            <a:pPr marL="534988" indent="-534988"/>
            <a:r>
              <a:rPr lang="en-US" altLang="ja-JP" dirty="0"/>
              <a:t>(1) </a:t>
            </a:r>
            <a:r>
              <a:rPr lang="ja-JP" altLang="en-US" dirty="0"/>
              <a:t>地球上には、生物が存在する多様な環境（陸上、海、湖、河川、空中など）がある。</a:t>
            </a:r>
          </a:p>
          <a:p>
            <a:endParaRPr lang="en-US" altLang="ja-JP" dirty="0"/>
          </a:p>
          <a:p>
            <a:pPr marL="360363"/>
            <a:r>
              <a:rPr lang="en-US" altLang="ja-JP" dirty="0"/>
              <a:t>〔</a:t>
            </a:r>
            <a:r>
              <a:rPr lang="ja-JP" altLang="en-US" dirty="0"/>
              <a:t>１  </a:t>
            </a:r>
            <a:r>
              <a:rPr lang="ja-JP" altLang="en-US" dirty="0">
                <a:solidFill>
                  <a:srgbClr val="FF0000"/>
                </a:solidFill>
              </a:rPr>
              <a:t>適応</a:t>
            </a:r>
            <a:r>
              <a:rPr lang="ja-JP" altLang="en-US" dirty="0"/>
              <a:t>  </a:t>
            </a:r>
            <a:r>
              <a:rPr lang="en-US" altLang="ja-JP" dirty="0"/>
              <a:t>〕</a:t>
            </a:r>
          </a:p>
          <a:p>
            <a:pPr marL="1612900" indent="-534988"/>
            <a:r>
              <a:rPr lang="en-US" altLang="ja-JP" dirty="0"/>
              <a:t>… </a:t>
            </a:r>
            <a:r>
              <a:rPr lang="ja-JP" altLang="en-US" dirty="0"/>
              <a:t>それぞれの生物が、生息する環境で生存・繁殖するうえで有利な特徴をもっていること。</a:t>
            </a:r>
          </a:p>
          <a:p>
            <a:endParaRPr lang="ja-JP" altLang="en-US" dirty="0"/>
          </a:p>
        </p:txBody>
      </p:sp>
      <p:sp>
        <p:nvSpPr>
          <p:cNvPr id="24" name="Google Shape;24;p1">
            <a:extLst>
              <a:ext uri="{FF2B5EF4-FFF2-40B4-BE49-F238E27FC236}">
                <a16:creationId xmlns:a16="http://schemas.microsoft.com/office/drawing/2014/main" id="{376F5413-2FD6-2B86-D1CF-AEEBCB8D5300}"/>
              </a:ext>
            </a:extLst>
          </p:cNvPr>
          <p:cNvSpPr/>
          <p:nvPr/>
        </p:nvSpPr>
        <p:spPr>
          <a:xfrm>
            <a:off x="1446895" y="2423237"/>
            <a:ext cx="1101096" cy="576000"/>
          </a:xfrm>
          <a:prstGeom prst="rect">
            <a:avLst/>
          </a:prstGeom>
          <a:solidFill>
            <a:schemeClr val="lt1"/>
          </a:solidFill>
          <a:ln w="19050"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Tree>
    <p:extLst>
      <p:ext uri="{BB962C8B-B14F-4D97-AF65-F5344CB8AC3E}">
        <p14:creationId xmlns:p14="http://schemas.microsoft.com/office/powerpoint/2010/main" val="2131166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1"/>
                                          </p:stCondLst>
                                        </p:cTn>
                                        <p:tgtEl>
                                          <p:spTgt spid="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2"/>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95130CBF-9D1C-173E-B0D6-F7CF4AA595F9}"/>
              </a:ext>
            </a:extLst>
          </p:cNvPr>
          <p:cNvSpPr>
            <a:spLocks noGrp="1"/>
          </p:cNvSpPr>
          <p:nvPr>
            <p:ph type="body" idx="1"/>
          </p:nvPr>
        </p:nvSpPr>
        <p:spPr>
          <a:xfrm>
            <a:off x="413657" y="446201"/>
            <a:ext cx="11364685" cy="732468"/>
          </a:xfrm>
        </p:spPr>
        <p:txBody>
          <a:bodyPr>
            <a:spAutoFit/>
          </a:bodyPr>
          <a:lstStyle/>
          <a:p>
            <a:r>
              <a:rPr lang="en-US" altLang="ja-JP" dirty="0"/>
              <a:t>(2) </a:t>
            </a:r>
            <a:r>
              <a:rPr lang="ja-JP" altLang="en-US" dirty="0"/>
              <a:t>これまでに、約</a:t>
            </a:r>
            <a:r>
              <a:rPr lang="en-US" altLang="ja-JP" dirty="0"/>
              <a:t>190</a:t>
            </a:r>
            <a:r>
              <a:rPr lang="ja-JP" altLang="en-US" dirty="0"/>
              <a:t>万</a:t>
            </a:r>
            <a:r>
              <a:rPr lang="ja-JP" altLang="en-US" u="wavyHeavy" dirty="0"/>
              <a:t>種</a:t>
            </a:r>
            <a:r>
              <a:rPr lang="ja-JP" altLang="en-US" dirty="0"/>
              <a:t>が確認されている。</a:t>
            </a:r>
          </a:p>
        </p:txBody>
      </p:sp>
      <p:sp>
        <p:nvSpPr>
          <p:cNvPr id="2" name="テキスト プレースホルダー 2">
            <a:extLst>
              <a:ext uri="{FF2B5EF4-FFF2-40B4-BE49-F238E27FC236}">
                <a16:creationId xmlns:a16="http://schemas.microsoft.com/office/drawing/2014/main" id="{79747F07-CFB3-E762-E097-38D5AE061A9E}"/>
              </a:ext>
            </a:extLst>
          </p:cNvPr>
          <p:cNvSpPr txBox="1">
            <a:spLocks/>
          </p:cNvSpPr>
          <p:nvPr/>
        </p:nvSpPr>
        <p:spPr>
          <a:xfrm>
            <a:off x="413657" y="1671151"/>
            <a:ext cx="11364685" cy="329316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L="0" marR="0" lvl="0" indent="0" algn="l" rtl="0">
              <a:lnSpc>
                <a:spcPct val="130000"/>
              </a:lnSpc>
              <a:spcBef>
                <a:spcPts val="0"/>
              </a:spcBef>
              <a:spcAft>
                <a:spcPts val="0"/>
              </a:spcAft>
              <a:buClr>
                <a:schemeClr val="dk1"/>
              </a:buClr>
              <a:buSzPts val="3200"/>
              <a:buFont typeface="Arial"/>
              <a:buNone/>
              <a:defRPr sz="3200" b="0" i="0" u="none" strike="noStrike" cap="none">
                <a:solidFill>
                  <a:schemeClr val="dk1"/>
                </a:solidFill>
                <a:latin typeface="BIZ UDPゴシック" panose="020B0400000000000000" pitchFamily="50" charset="-128"/>
                <a:ea typeface="BIZ UDPゴシック" panose="020B0400000000000000" pitchFamily="50" charset="-128"/>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pPr marL="360363"/>
            <a:r>
              <a:rPr lang="en-US" altLang="ja-JP" dirty="0"/>
              <a:t>〔</a:t>
            </a:r>
            <a:r>
              <a:rPr lang="ja-JP" altLang="en-US" dirty="0"/>
              <a:t>２  </a:t>
            </a:r>
            <a:r>
              <a:rPr lang="ja-JP" altLang="en-US" dirty="0">
                <a:solidFill>
                  <a:srgbClr val="FF0000"/>
                </a:solidFill>
              </a:rPr>
              <a:t>種</a:t>
            </a:r>
            <a:r>
              <a:rPr lang="ja-JP" altLang="en-US" dirty="0"/>
              <a:t>  </a:t>
            </a:r>
            <a:r>
              <a:rPr lang="en-US" altLang="ja-JP" dirty="0"/>
              <a:t>〕</a:t>
            </a:r>
          </a:p>
          <a:p>
            <a:pPr marL="1612900" indent="-533400"/>
            <a:r>
              <a:rPr lang="en-US" altLang="ja-JP" dirty="0"/>
              <a:t>… </a:t>
            </a:r>
            <a:r>
              <a:rPr lang="ja-JP" altLang="en-US" dirty="0"/>
              <a:t>生物を分類する基本単位。同じような特徴をもった個体のまとまり。一般に個体間の生殖によって繁殖可能な子を残せるかどうかが重要な基準。</a:t>
            </a:r>
          </a:p>
          <a:p>
            <a:endParaRPr lang="ja-JP" altLang="en-US" dirty="0"/>
          </a:p>
        </p:txBody>
      </p:sp>
      <p:sp>
        <p:nvSpPr>
          <p:cNvPr id="24" name="Google Shape;24;p1"/>
          <p:cNvSpPr/>
          <p:nvPr/>
        </p:nvSpPr>
        <p:spPr>
          <a:xfrm>
            <a:off x="1489753" y="1732796"/>
            <a:ext cx="739739" cy="576000"/>
          </a:xfrm>
          <a:prstGeom prst="rect">
            <a:avLst/>
          </a:prstGeom>
          <a:solidFill>
            <a:schemeClr val="lt1"/>
          </a:solidFill>
          <a:ln w="19050"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cxnSp>
        <p:nvCxnSpPr>
          <p:cNvPr id="5" name="直線矢印コネクタ 4">
            <a:extLst>
              <a:ext uri="{FF2B5EF4-FFF2-40B4-BE49-F238E27FC236}">
                <a16:creationId xmlns:a16="http://schemas.microsoft.com/office/drawing/2014/main" id="{943EA2EE-8CC4-9493-334C-6A50062818D0}"/>
              </a:ext>
            </a:extLst>
          </p:cNvPr>
          <p:cNvCxnSpPr>
            <a:stCxn id="3" idx="2"/>
            <a:endCxn id="2" idx="0"/>
          </p:cNvCxnSpPr>
          <p:nvPr/>
        </p:nvCxnSpPr>
        <p:spPr>
          <a:xfrm>
            <a:off x="6096000" y="1178669"/>
            <a:ext cx="0" cy="492482"/>
          </a:xfrm>
          <a:prstGeom prst="straightConnector1">
            <a:avLst/>
          </a:prstGeom>
          <a:ln w="28575">
            <a:tailEnd type="triangle" w="lg" len="lg"/>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1"/>
                                          </p:stCondLst>
                                        </p:cTn>
                                        <p:tgtEl>
                                          <p:spTgt spid="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2">
          <a:extLst>
            <a:ext uri="{FF2B5EF4-FFF2-40B4-BE49-F238E27FC236}">
              <a16:creationId xmlns:a16="http://schemas.microsoft.com/office/drawing/2014/main" id="{4F9DB381-E44A-4B53-C3D6-EB95BB544B65}"/>
            </a:ext>
          </a:extLst>
        </p:cNvPr>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230D3BC0-442F-9885-F91F-E8A766C5506B}"/>
              </a:ext>
            </a:extLst>
          </p:cNvPr>
          <p:cNvSpPr>
            <a:spLocks noGrp="1"/>
          </p:cNvSpPr>
          <p:nvPr>
            <p:ph type="body" idx="1"/>
          </p:nvPr>
        </p:nvSpPr>
        <p:spPr/>
        <p:txBody>
          <a:bodyPr/>
          <a:lstStyle/>
          <a:p>
            <a:r>
              <a:rPr lang="en-US" altLang="ja-JP" dirty="0"/>
              <a:t>(3) </a:t>
            </a:r>
            <a:r>
              <a:rPr lang="ja-JP" altLang="en-US" dirty="0"/>
              <a:t>現存する生物の特徴の比較</a:t>
            </a:r>
          </a:p>
          <a:p>
            <a:endParaRPr lang="en-US" altLang="ja-JP" dirty="0"/>
          </a:p>
          <a:p>
            <a:endParaRPr lang="en-US" altLang="ja-JP" dirty="0"/>
          </a:p>
          <a:p>
            <a:endParaRPr lang="ja-JP" altLang="en-US" dirty="0"/>
          </a:p>
        </p:txBody>
      </p:sp>
      <p:graphicFrame>
        <p:nvGraphicFramePr>
          <p:cNvPr id="2" name="表 1">
            <a:extLst>
              <a:ext uri="{FF2B5EF4-FFF2-40B4-BE49-F238E27FC236}">
                <a16:creationId xmlns:a16="http://schemas.microsoft.com/office/drawing/2014/main" id="{C1DC800A-30E9-AA02-2126-F656A69A69AC}"/>
              </a:ext>
            </a:extLst>
          </p:cNvPr>
          <p:cNvGraphicFramePr>
            <a:graphicFrameLocks noGrp="1"/>
          </p:cNvGraphicFramePr>
          <p:nvPr>
            <p:extLst>
              <p:ext uri="{D42A27DB-BD31-4B8C-83A1-F6EECF244321}">
                <p14:modId xmlns:p14="http://schemas.microsoft.com/office/powerpoint/2010/main" val="3053324576"/>
              </p:ext>
            </p:extLst>
          </p:nvPr>
        </p:nvGraphicFramePr>
        <p:xfrm>
          <a:off x="1076504" y="1476816"/>
          <a:ext cx="10656000" cy="1296000"/>
        </p:xfrm>
        <a:graphic>
          <a:graphicData uri="http://schemas.openxmlformats.org/drawingml/2006/table">
            <a:tbl>
              <a:tblPr firstRow="1" bandRow="1">
                <a:tableStyleId>{5940675A-B579-460E-94D1-54222C63F5DA}</a:tableStyleId>
              </a:tblPr>
              <a:tblGrid>
                <a:gridCol w="2160000">
                  <a:extLst>
                    <a:ext uri="{9D8B030D-6E8A-4147-A177-3AD203B41FA5}">
                      <a16:colId xmlns:a16="http://schemas.microsoft.com/office/drawing/2014/main" val="3804975560"/>
                    </a:ext>
                  </a:extLst>
                </a:gridCol>
                <a:gridCol w="8496000">
                  <a:extLst>
                    <a:ext uri="{9D8B030D-6E8A-4147-A177-3AD203B41FA5}">
                      <a16:colId xmlns:a16="http://schemas.microsoft.com/office/drawing/2014/main" val="2360415561"/>
                    </a:ext>
                  </a:extLst>
                </a:gridCol>
              </a:tblGrid>
              <a:tr h="648000">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ja-JP" altLang="en-US" sz="3200" dirty="0"/>
                        <a:t>・ 共通点</a:t>
                      </a:r>
                      <a:endParaRPr kumimoji="1" lang="ja-JP" altLang="en-US" sz="3200"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rowSpan="2">
                  <a:txBody>
                    <a:bodyPr/>
                    <a:lstStyle/>
                    <a:p>
                      <a:pPr marL="0" marR="0" lvl="0" indent="0" algn="l" defTabSz="914400" rtl="0" eaLnBrk="1" fontAlgn="auto" latinLnBrk="0" hangingPunct="1">
                        <a:lnSpc>
                          <a:spcPct val="110000"/>
                        </a:lnSpc>
                        <a:spcBef>
                          <a:spcPts val="0"/>
                        </a:spcBef>
                        <a:spcAft>
                          <a:spcPts val="0"/>
                        </a:spcAft>
                        <a:buClr>
                          <a:srgbClr val="000000"/>
                        </a:buClr>
                        <a:buSzTx/>
                        <a:buFont typeface="Arial"/>
                        <a:buNone/>
                        <a:tabLst/>
                        <a:defRPr/>
                      </a:pPr>
                      <a:r>
                        <a:rPr lang="ja-JP" altLang="en-US" sz="3200" dirty="0"/>
                        <a:t>生物の特徴が、長い年月をかけて世代を</a:t>
                      </a:r>
                      <a:br>
                        <a:rPr lang="en-US" altLang="ja-JP" sz="3200" dirty="0"/>
                      </a:br>
                      <a:r>
                        <a:rPr lang="ja-JP" altLang="en-US" sz="3200" dirty="0"/>
                        <a:t>重ねる間に変化すること ： </a:t>
                      </a:r>
                      <a:r>
                        <a:rPr lang="en-US" altLang="ja-JP" sz="3200" dirty="0"/>
                        <a:t>〔</a:t>
                      </a:r>
                      <a:r>
                        <a:rPr lang="ja-JP" altLang="en-US" sz="3200" dirty="0"/>
                        <a:t>３  </a:t>
                      </a:r>
                      <a:r>
                        <a:rPr lang="ja-JP" altLang="en-US" sz="3200" dirty="0">
                          <a:solidFill>
                            <a:srgbClr val="FF0000"/>
                          </a:solidFill>
                        </a:rPr>
                        <a:t>進化</a:t>
                      </a:r>
                      <a:r>
                        <a:rPr lang="ja-JP" altLang="en-US" sz="3200" dirty="0"/>
                        <a:t>  </a:t>
                      </a:r>
                      <a:r>
                        <a:rPr lang="en-US" altLang="ja-JP" sz="3200" dirty="0"/>
                        <a:t>〕</a:t>
                      </a:r>
                      <a:endParaRPr kumimoji="1" lang="ja-JP" altLang="en-US" sz="3200"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90339962"/>
                  </a:ext>
                </a:extLst>
              </a:tr>
              <a:tr h="648000">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ja-JP" altLang="en-US" sz="3200" dirty="0"/>
                        <a:t>・ 相違点</a:t>
                      </a:r>
                      <a:endParaRPr kumimoji="1" lang="ja-JP" altLang="en-US" sz="3200"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endParaRPr kumimoji="1" lang="ja-JP" altLang="en-US" sz="3200" dirty="0"/>
                    </a:p>
                  </a:txBody>
                  <a:tcPr/>
                </a:tc>
                <a:extLst>
                  <a:ext uri="{0D108BD9-81ED-4DB2-BD59-A6C34878D82A}">
                    <a16:rowId xmlns:a16="http://schemas.microsoft.com/office/drawing/2014/main" val="1822929075"/>
                  </a:ext>
                </a:extLst>
              </a:tr>
            </a:tbl>
          </a:graphicData>
        </a:graphic>
      </p:graphicFrame>
      <p:sp>
        <p:nvSpPr>
          <p:cNvPr id="4" name="右中かっこ 3">
            <a:extLst>
              <a:ext uri="{FF2B5EF4-FFF2-40B4-BE49-F238E27FC236}">
                <a16:creationId xmlns:a16="http://schemas.microsoft.com/office/drawing/2014/main" id="{36274483-6185-0CE4-6FA5-FF3B302B1389}"/>
              </a:ext>
            </a:extLst>
          </p:cNvPr>
          <p:cNvSpPr/>
          <p:nvPr/>
        </p:nvSpPr>
        <p:spPr>
          <a:xfrm>
            <a:off x="2917861" y="1489753"/>
            <a:ext cx="277402" cy="1251983"/>
          </a:xfrm>
          <a:prstGeom prst="rightBrace">
            <a:avLst>
              <a:gd name="adj1" fmla="val 37963"/>
              <a:gd name="adj2" fmla="val 50000"/>
            </a:avLst>
          </a:prstGeom>
          <a:ln w="19050"/>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24" name="Google Shape;24;p1">
            <a:extLst>
              <a:ext uri="{FF2B5EF4-FFF2-40B4-BE49-F238E27FC236}">
                <a16:creationId xmlns:a16="http://schemas.microsoft.com/office/drawing/2014/main" id="{0EDEBA11-CE2B-7DB1-31BF-9BED1B270AFF}"/>
              </a:ext>
            </a:extLst>
          </p:cNvPr>
          <p:cNvSpPr/>
          <p:nvPr/>
        </p:nvSpPr>
        <p:spPr>
          <a:xfrm>
            <a:off x="8739619" y="2115744"/>
            <a:ext cx="1142192" cy="576000"/>
          </a:xfrm>
          <a:prstGeom prst="rect">
            <a:avLst/>
          </a:prstGeom>
          <a:solidFill>
            <a:schemeClr val="lt1"/>
          </a:solidFill>
          <a:ln w="19050"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Tree>
    <p:extLst>
      <p:ext uri="{BB962C8B-B14F-4D97-AF65-F5344CB8AC3E}">
        <p14:creationId xmlns:p14="http://schemas.microsoft.com/office/powerpoint/2010/main" val="112541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1"/>
                                          </p:stCondLst>
                                        </p:cTn>
                                        <p:tgtEl>
                                          <p:spTgt spid="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6"/>
        <p:cNvGrpSpPr/>
        <p:nvPr/>
      </p:nvGrpSpPr>
      <p:grpSpPr>
        <a:xfrm>
          <a:off x="0" y="0"/>
          <a:ext cx="0" cy="0"/>
          <a:chOff x="0" y="0"/>
          <a:chExt cx="0" cy="0"/>
        </a:xfrm>
      </p:grpSpPr>
      <p:pic>
        <p:nvPicPr>
          <p:cNvPr id="3" name="図 2">
            <a:extLst>
              <a:ext uri="{FF2B5EF4-FFF2-40B4-BE49-F238E27FC236}">
                <a16:creationId xmlns:a16="http://schemas.microsoft.com/office/drawing/2014/main" id="{42565E89-8C4D-6F25-8432-DFFFCE35B56B}"/>
              </a:ext>
            </a:extLst>
          </p:cNvPr>
          <p:cNvPicPr>
            <a:picLocks noChangeAspect="1"/>
          </p:cNvPicPr>
          <p:nvPr/>
        </p:nvPicPr>
        <p:blipFill>
          <a:blip r:embed="rId3"/>
          <a:stretch>
            <a:fillRect/>
          </a:stretch>
        </p:blipFill>
        <p:spPr>
          <a:xfrm>
            <a:off x="405447" y="2543527"/>
            <a:ext cx="11381106" cy="177094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1"/>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236B7989-107F-8A10-2A1F-DE60CEF0C9CE}"/>
              </a:ext>
            </a:extLst>
          </p:cNvPr>
          <p:cNvSpPr>
            <a:spLocks noGrp="1"/>
          </p:cNvSpPr>
          <p:nvPr>
            <p:ph type="body" idx="1"/>
          </p:nvPr>
        </p:nvSpPr>
        <p:spPr>
          <a:xfrm>
            <a:off x="413657" y="1182255"/>
            <a:ext cx="10161210" cy="3293169"/>
          </a:xfrm>
        </p:spPr>
        <p:txBody>
          <a:bodyPr wrap="square">
            <a:spAutoFit/>
          </a:bodyPr>
          <a:lstStyle/>
          <a:p>
            <a:r>
              <a:rPr lang="ja-JP" altLang="en-US" dirty="0"/>
              <a:t>生物の世界では、</a:t>
            </a:r>
            <a:r>
              <a:rPr kumimoji="1" lang="ja-JP" altLang="en-US" dirty="0"/>
              <a:t>一見すると相反する</a:t>
            </a:r>
            <a:endParaRPr lang="ja-JP" altLang="en-US" dirty="0"/>
          </a:p>
          <a:p>
            <a:pPr marL="3317875" indent="-2959100"/>
            <a:r>
              <a:rPr lang="en-US" altLang="ja-JP" dirty="0"/>
              <a:t>〔</a:t>
            </a:r>
            <a:r>
              <a:rPr lang="ja-JP" altLang="en-US" dirty="0"/>
              <a:t>４  </a:t>
            </a:r>
            <a:r>
              <a:rPr lang="ja-JP" altLang="en-US" dirty="0">
                <a:solidFill>
                  <a:srgbClr val="FF0000"/>
                </a:solidFill>
              </a:rPr>
              <a:t>多様性 </a:t>
            </a:r>
            <a:r>
              <a:rPr lang="ja-JP" altLang="en-US" dirty="0"/>
              <a:t> </a:t>
            </a:r>
            <a:r>
              <a:rPr lang="en-US" altLang="ja-JP" dirty="0"/>
              <a:t>〕 </a:t>
            </a:r>
            <a:r>
              <a:rPr lang="ja-JP" altLang="en-US" dirty="0"/>
              <a:t>： 多様な生物がいること。</a:t>
            </a:r>
          </a:p>
          <a:p>
            <a:pPr marL="3317875" indent="-2959100"/>
            <a:r>
              <a:rPr lang="en-US" altLang="ja-JP" dirty="0"/>
              <a:t>〔</a:t>
            </a:r>
            <a:r>
              <a:rPr lang="ja-JP" altLang="en-US" dirty="0"/>
              <a:t>５  </a:t>
            </a:r>
            <a:r>
              <a:rPr lang="ja-JP" altLang="en-US" dirty="0">
                <a:solidFill>
                  <a:srgbClr val="FF0000"/>
                </a:solidFill>
              </a:rPr>
              <a:t>共通性 </a:t>
            </a:r>
            <a:r>
              <a:rPr lang="ja-JP" altLang="en-US" dirty="0"/>
              <a:t> </a:t>
            </a:r>
            <a:r>
              <a:rPr lang="en-US" altLang="ja-JP" dirty="0"/>
              <a:t>〕 </a:t>
            </a:r>
            <a:r>
              <a:rPr lang="ja-JP" altLang="en-US" dirty="0"/>
              <a:t>： 生物がもつ構造やはたらきが共通していること。</a:t>
            </a:r>
          </a:p>
          <a:p>
            <a:r>
              <a:rPr lang="ja-JP" altLang="en-US" dirty="0"/>
              <a:t>が共存。</a:t>
            </a:r>
          </a:p>
        </p:txBody>
      </p:sp>
      <p:sp>
        <p:nvSpPr>
          <p:cNvPr id="46" name="Google Shape;46;p4"/>
          <p:cNvSpPr/>
          <p:nvPr/>
        </p:nvSpPr>
        <p:spPr>
          <a:xfrm>
            <a:off x="1510301" y="1895964"/>
            <a:ext cx="1530849" cy="576000"/>
          </a:xfrm>
          <a:prstGeom prst="rect">
            <a:avLst/>
          </a:prstGeom>
          <a:solidFill>
            <a:schemeClr val="lt1"/>
          </a:solidFill>
          <a:ln w="19050"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9" name="Google Shape;49;p4"/>
          <p:cNvSpPr/>
          <p:nvPr/>
        </p:nvSpPr>
        <p:spPr>
          <a:xfrm>
            <a:off x="216948" y="237957"/>
            <a:ext cx="6845300" cy="676890"/>
          </a:xfrm>
          <a:prstGeom prst="roundRect">
            <a:avLst>
              <a:gd name="adj" fmla="val 11938"/>
            </a:avLst>
          </a:prstGeom>
          <a:solidFill>
            <a:srgbClr val="D8F2CF"/>
          </a:solidFill>
          <a:ln w="19050" cap="flat" cmpd="sng">
            <a:solidFill>
              <a:srgbClr val="AEAEA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altLang="ja-JP" sz="3200" b="1" i="0" u="none" strike="noStrike" cap="none" dirty="0">
                <a:solidFill>
                  <a:srgbClr val="000000"/>
                </a:solidFill>
                <a:latin typeface="BIZ UDPゴシック" panose="020B0400000000000000" pitchFamily="50" charset="-128"/>
                <a:ea typeface="BIZ UDPゴシック" panose="020B0400000000000000" pitchFamily="50" charset="-128"/>
                <a:sym typeface="Arial"/>
              </a:rPr>
              <a:t>A</a:t>
            </a:r>
            <a:r>
              <a:rPr lang="ja-JP" altLang="en-US" sz="3200" b="1" i="0" u="none" strike="noStrike" cap="none" dirty="0">
                <a:solidFill>
                  <a:srgbClr val="000000"/>
                </a:solidFill>
                <a:latin typeface="BIZ UDPゴシック" panose="020B0400000000000000" pitchFamily="50" charset="-128"/>
                <a:ea typeface="BIZ UDPゴシック" panose="020B0400000000000000" pitchFamily="50" charset="-128"/>
                <a:sym typeface="Arial"/>
              </a:rPr>
              <a:t>　生物の世界の見方</a:t>
            </a:r>
          </a:p>
        </p:txBody>
      </p:sp>
      <p:sp>
        <p:nvSpPr>
          <p:cNvPr id="4" name="Google Shape;46;p4">
            <a:extLst>
              <a:ext uri="{FF2B5EF4-FFF2-40B4-BE49-F238E27FC236}">
                <a16:creationId xmlns:a16="http://schemas.microsoft.com/office/drawing/2014/main" id="{21753035-7B0C-3080-6CE9-5C3A0EF10CAD}"/>
              </a:ext>
            </a:extLst>
          </p:cNvPr>
          <p:cNvSpPr/>
          <p:nvPr/>
        </p:nvSpPr>
        <p:spPr>
          <a:xfrm>
            <a:off x="1510301" y="2540839"/>
            <a:ext cx="1530849" cy="576000"/>
          </a:xfrm>
          <a:prstGeom prst="rect">
            <a:avLst/>
          </a:prstGeom>
          <a:solidFill>
            <a:schemeClr val="lt1"/>
          </a:solidFill>
          <a:ln w="19050"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1"/>
                                          </p:stCondLst>
                                        </p:cTn>
                                        <p:tgtEl>
                                          <p:spTgt spid="46"/>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1"/>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2">
          <a:extLst>
            <a:ext uri="{FF2B5EF4-FFF2-40B4-BE49-F238E27FC236}">
              <a16:creationId xmlns:a16="http://schemas.microsoft.com/office/drawing/2014/main" id="{4C379A83-F8A8-05B1-DF07-D686B4DA7723}"/>
            </a:ext>
          </a:extLst>
        </p:cNvPr>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EA184ED3-B768-75EE-D178-F872EE6D236F}"/>
              </a:ext>
            </a:extLst>
          </p:cNvPr>
          <p:cNvSpPr>
            <a:spLocks noGrp="1"/>
          </p:cNvSpPr>
          <p:nvPr>
            <p:ph type="body" idx="1"/>
          </p:nvPr>
        </p:nvSpPr>
        <p:spPr>
          <a:xfrm>
            <a:off x="413657" y="446201"/>
            <a:ext cx="11364685" cy="3539390"/>
          </a:xfrm>
        </p:spPr>
        <p:txBody>
          <a:bodyPr>
            <a:spAutoFit/>
          </a:bodyPr>
          <a:lstStyle/>
          <a:p>
            <a:r>
              <a:rPr lang="ja-JP" altLang="en-US" dirty="0"/>
              <a:t>・ </a:t>
            </a:r>
            <a:r>
              <a:rPr lang="ja-JP" altLang="en-US" u="sng" dirty="0"/>
              <a:t>多様性</a:t>
            </a:r>
            <a:r>
              <a:rPr lang="ja-JP" altLang="en-US" dirty="0"/>
              <a:t>がみられる理由</a:t>
            </a:r>
            <a:endParaRPr lang="en-US" altLang="ja-JP" dirty="0"/>
          </a:p>
          <a:p>
            <a:pPr marL="893763" indent="-533400"/>
            <a:r>
              <a:rPr lang="en-US" altLang="ja-JP" dirty="0"/>
              <a:t>… </a:t>
            </a:r>
            <a:r>
              <a:rPr lang="ja-JP" altLang="en-US" dirty="0"/>
              <a:t>生物は</a:t>
            </a:r>
            <a:r>
              <a:rPr lang="en-US" altLang="ja-JP" dirty="0"/>
              <a:t>〔</a:t>
            </a:r>
            <a:r>
              <a:rPr lang="ja-JP" altLang="en-US" dirty="0"/>
              <a:t>３  </a:t>
            </a:r>
            <a:r>
              <a:rPr lang="ja-JP" altLang="en-US" dirty="0">
                <a:solidFill>
                  <a:srgbClr val="FF0000"/>
                </a:solidFill>
              </a:rPr>
              <a:t>進化</a:t>
            </a:r>
            <a:r>
              <a:rPr lang="ja-JP" altLang="en-US" dirty="0"/>
              <a:t>  </a:t>
            </a:r>
            <a:r>
              <a:rPr lang="en-US" altLang="ja-JP" dirty="0"/>
              <a:t>〕</a:t>
            </a:r>
            <a:r>
              <a:rPr lang="ja-JP" altLang="en-US" dirty="0"/>
              <a:t>することで常に多様化し続けている。</a:t>
            </a:r>
          </a:p>
          <a:p>
            <a:pPr defTabSz="627063">
              <a:lnSpc>
                <a:spcPct val="50000"/>
              </a:lnSpc>
            </a:pPr>
            <a:endParaRPr lang="en-US" altLang="ja-JP" dirty="0"/>
          </a:p>
          <a:p>
            <a:pPr defTabSz="627063"/>
            <a:r>
              <a:rPr lang="ja-JP" altLang="en-US" dirty="0"/>
              <a:t>・ </a:t>
            </a:r>
            <a:r>
              <a:rPr lang="ja-JP" altLang="en-US" u="sng" dirty="0"/>
              <a:t>共通性</a:t>
            </a:r>
            <a:r>
              <a:rPr lang="ja-JP" altLang="en-US" dirty="0"/>
              <a:t>がみられる理由</a:t>
            </a:r>
            <a:endParaRPr lang="en-US" altLang="ja-JP" dirty="0"/>
          </a:p>
          <a:p>
            <a:pPr marL="893763" indent="-533400"/>
            <a:r>
              <a:rPr lang="en-US" altLang="ja-JP" dirty="0"/>
              <a:t>… </a:t>
            </a:r>
            <a:r>
              <a:rPr lang="ja-JP" altLang="en-US" dirty="0"/>
              <a:t>地球上のすべての生物は</a:t>
            </a:r>
            <a:r>
              <a:rPr lang="en-US" altLang="ja-JP" dirty="0"/>
              <a:t>〔</a:t>
            </a:r>
            <a:r>
              <a:rPr lang="ja-JP" altLang="en-US" dirty="0"/>
              <a:t>６  </a:t>
            </a:r>
            <a:r>
              <a:rPr lang="ja-JP" altLang="en-US" dirty="0">
                <a:solidFill>
                  <a:srgbClr val="FF0000"/>
                </a:solidFill>
              </a:rPr>
              <a:t>共通の祖先</a:t>
            </a:r>
            <a:r>
              <a:rPr lang="ja-JP" altLang="en-US" dirty="0"/>
              <a:t>  </a:t>
            </a:r>
            <a:r>
              <a:rPr lang="en-US" altLang="ja-JP" dirty="0"/>
              <a:t>〕</a:t>
            </a:r>
            <a:r>
              <a:rPr lang="ja-JP" altLang="en-US" dirty="0"/>
              <a:t>をもつため、生物の基本的な特徴には共通性がみられる。</a:t>
            </a:r>
          </a:p>
        </p:txBody>
      </p:sp>
      <p:sp>
        <p:nvSpPr>
          <p:cNvPr id="24" name="Google Shape;24;p1">
            <a:extLst>
              <a:ext uri="{FF2B5EF4-FFF2-40B4-BE49-F238E27FC236}">
                <a16:creationId xmlns:a16="http://schemas.microsoft.com/office/drawing/2014/main" id="{7EA0F331-7260-3867-0BA4-7C7F49D5DF6E}"/>
              </a:ext>
            </a:extLst>
          </p:cNvPr>
          <p:cNvSpPr/>
          <p:nvPr/>
        </p:nvSpPr>
        <p:spPr>
          <a:xfrm>
            <a:off x="3275696" y="1159516"/>
            <a:ext cx="1111369" cy="576000"/>
          </a:xfrm>
          <a:prstGeom prst="rect">
            <a:avLst/>
          </a:prstGeom>
          <a:solidFill>
            <a:schemeClr val="lt1"/>
          </a:solidFill>
          <a:ln w="19050"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 name="Google Shape;24;p1">
            <a:extLst>
              <a:ext uri="{FF2B5EF4-FFF2-40B4-BE49-F238E27FC236}">
                <a16:creationId xmlns:a16="http://schemas.microsoft.com/office/drawing/2014/main" id="{1A7D65CD-F1DD-C8EB-72AB-BDF18A8CCDE4}"/>
              </a:ext>
            </a:extLst>
          </p:cNvPr>
          <p:cNvSpPr/>
          <p:nvPr/>
        </p:nvSpPr>
        <p:spPr>
          <a:xfrm>
            <a:off x="6506830" y="2666393"/>
            <a:ext cx="2342507" cy="576000"/>
          </a:xfrm>
          <a:prstGeom prst="rect">
            <a:avLst/>
          </a:prstGeom>
          <a:solidFill>
            <a:schemeClr val="lt1"/>
          </a:solidFill>
          <a:ln w="19050"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cxnSp>
        <p:nvCxnSpPr>
          <p:cNvPr id="13" name="直線矢印コネクタ 12">
            <a:extLst>
              <a:ext uri="{FF2B5EF4-FFF2-40B4-BE49-F238E27FC236}">
                <a16:creationId xmlns:a16="http://schemas.microsoft.com/office/drawing/2014/main" id="{F665C2AA-8419-019C-E393-017EFBB81E20}"/>
              </a:ext>
            </a:extLst>
          </p:cNvPr>
          <p:cNvCxnSpPr>
            <a:cxnSpLocks/>
            <a:stCxn id="3" idx="2"/>
            <a:endCxn id="14" idx="0"/>
          </p:cNvCxnSpPr>
          <p:nvPr/>
        </p:nvCxnSpPr>
        <p:spPr>
          <a:xfrm>
            <a:off x="6096000" y="3985591"/>
            <a:ext cx="0" cy="511665"/>
          </a:xfrm>
          <a:prstGeom prst="straightConnector1">
            <a:avLst/>
          </a:prstGeom>
          <a:ln w="28575">
            <a:tailEnd type="triangle" w="lg" len="lg"/>
          </a:ln>
        </p:spPr>
        <p:style>
          <a:lnRef idx="1">
            <a:schemeClr val="dk1"/>
          </a:lnRef>
          <a:fillRef idx="0">
            <a:schemeClr val="dk1"/>
          </a:fillRef>
          <a:effectRef idx="0">
            <a:schemeClr val="dk1"/>
          </a:effectRef>
          <a:fontRef idx="minor">
            <a:schemeClr val="tx1"/>
          </a:fontRef>
        </p:style>
      </p:cxnSp>
      <p:sp>
        <p:nvSpPr>
          <p:cNvPr id="14" name="テキスト プレースホルダー 2">
            <a:extLst>
              <a:ext uri="{FF2B5EF4-FFF2-40B4-BE49-F238E27FC236}">
                <a16:creationId xmlns:a16="http://schemas.microsoft.com/office/drawing/2014/main" id="{0E1FC699-A4B5-C8D2-150C-F9F1AB7C208D}"/>
              </a:ext>
            </a:extLst>
          </p:cNvPr>
          <p:cNvSpPr txBox="1">
            <a:spLocks/>
          </p:cNvSpPr>
          <p:nvPr/>
        </p:nvSpPr>
        <p:spPr>
          <a:xfrm>
            <a:off x="413657" y="4497256"/>
            <a:ext cx="11364685" cy="1372643"/>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L="0" marR="0" lvl="0" indent="0" algn="l" rtl="0">
              <a:lnSpc>
                <a:spcPct val="130000"/>
              </a:lnSpc>
              <a:spcBef>
                <a:spcPts val="0"/>
              </a:spcBef>
              <a:spcAft>
                <a:spcPts val="0"/>
              </a:spcAft>
              <a:buClr>
                <a:schemeClr val="dk1"/>
              </a:buClr>
              <a:buSzPts val="3200"/>
              <a:buFont typeface="Arial"/>
              <a:buNone/>
              <a:defRPr sz="3200" b="0" i="0" u="none" strike="noStrike" cap="none">
                <a:solidFill>
                  <a:schemeClr val="dk1"/>
                </a:solidFill>
                <a:latin typeface="BIZ UDPゴシック" panose="020B0400000000000000" pitchFamily="50" charset="-128"/>
                <a:ea typeface="BIZ UDPゴシック" panose="020B0400000000000000" pitchFamily="50" charset="-128"/>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pPr marL="719138"/>
            <a:r>
              <a:rPr lang="ja-JP" altLang="en-US" dirty="0"/>
              <a:t>多様な生物の進化の道筋 ： </a:t>
            </a:r>
            <a:r>
              <a:rPr lang="en-US" altLang="ja-JP" dirty="0"/>
              <a:t>〔</a:t>
            </a:r>
            <a:r>
              <a:rPr lang="ja-JP" altLang="en-US" dirty="0"/>
              <a:t>７  </a:t>
            </a:r>
            <a:r>
              <a:rPr lang="ja-JP" altLang="en-US" dirty="0">
                <a:solidFill>
                  <a:srgbClr val="FF0000"/>
                </a:solidFill>
              </a:rPr>
              <a:t>系統</a:t>
            </a:r>
            <a:r>
              <a:rPr lang="ja-JP" altLang="en-US" dirty="0"/>
              <a:t>  </a:t>
            </a:r>
            <a:r>
              <a:rPr lang="en-US" altLang="ja-JP" dirty="0"/>
              <a:t>〕</a:t>
            </a:r>
          </a:p>
          <a:p>
            <a:pPr marL="719138"/>
            <a:r>
              <a:rPr lang="ja-JP" altLang="en-US" dirty="0"/>
              <a:t>系統を図で表したもの ： </a:t>
            </a:r>
            <a:r>
              <a:rPr lang="en-US" altLang="ja-JP" dirty="0"/>
              <a:t>〔</a:t>
            </a:r>
            <a:r>
              <a:rPr lang="ja-JP" altLang="en-US" dirty="0"/>
              <a:t>８  </a:t>
            </a:r>
            <a:r>
              <a:rPr lang="ja-JP" altLang="en-US" dirty="0">
                <a:solidFill>
                  <a:srgbClr val="FF0000"/>
                </a:solidFill>
              </a:rPr>
              <a:t>系統樹</a:t>
            </a:r>
            <a:r>
              <a:rPr lang="ja-JP" altLang="en-US" dirty="0"/>
              <a:t>  </a:t>
            </a:r>
            <a:r>
              <a:rPr lang="en-US" altLang="ja-JP" dirty="0"/>
              <a:t>〕</a:t>
            </a:r>
            <a:endParaRPr lang="ja-JP" altLang="en-US" dirty="0"/>
          </a:p>
        </p:txBody>
      </p:sp>
      <p:sp>
        <p:nvSpPr>
          <p:cNvPr id="15" name="Google Shape;79;p8">
            <a:extLst>
              <a:ext uri="{FF2B5EF4-FFF2-40B4-BE49-F238E27FC236}">
                <a16:creationId xmlns:a16="http://schemas.microsoft.com/office/drawing/2014/main" id="{E258BC5B-C051-7F7B-FCBB-4A312F2C0441}"/>
              </a:ext>
            </a:extLst>
          </p:cNvPr>
          <p:cNvSpPr txBox="1">
            <a:spLocks/>
          </p:cNvSpPr>
          <p:nvPr/>
        </p:nvSpPr>
        <p:spPr>
          <a:xfrm>
            <a:off x="413656" y="6022862"/>
            <a:ext cx="11364685" cy="424691"/>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L="0" marR="0" lvl="0" indent="0" algn="l" rtl="0">
              <a:lnSpc>
                <a:spcPct val="130000"/>
              </a:lnSpc>
              <a:spcBef>
                <a:spcPts val="0"/>
              </a:spcBef>
              <a:spcAft>
                <a:spcPts val="0"/>
              </a:spcAft>
              <a:buClr>
                <a:schemeClr val="dk1"/>
              </a:buClr>
              <a:buSzPts val="3200"/>
              <a:buFont typeface="Arial"/>
              <a:buNone/>
              <a:defRPr sz="3200" b="0" i="0" u="none" strike="noStrike" cap="none">
                <a:solidFill>
                  <a:schemeClr val="dk1"/>
                </a:solidFill>
                <a:latin typeface="BIZ UDPゴシック" panose="020B0400000000000000" pitchFamily="50" charset="-128"/>
                <a:ea typeface="BIZ UDPゴシック" panose="020B0400000000000000" pitchFamily="50" charset="-128"/>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pPr>
              <a:lnSpc>
                <a:spcPct val="90000"/>
              </a:lnSpc>
              <a:buSzPts val="2400"/>
            </a:pPr>
            <a:r>
              <a:rPr lang="ja-JP" altLang="en-US" sz="2400" dirty="0"/>
              <a:t>→　</a:t>
            </a:r>
            <a:r>
              <a:rPr lang="ja-JP" altLang="en-US" sz="2400" dirty="0">
                <a:solidFill>
                  <a:srgbClr val="FFFFFF"/>
                </a:solidFill>
                <a:highlight>
                  <a:srgbClr val="008000"/>
                </a:highlight>
              </a:rPr>
              <a:t>　資料から考える　　</a:t>
            </a:r>
            <a:r>
              <a:rPr lang="ja-JP" altLang="en-US" sz="2400" dirty="0">
                <a:solidFill>
                  <a:schemeClr val="bg1"/>
                </a:solidFill>
                <a:highlight>
                  <a:srgbClr val="008000"/>
                </a:highlight>
              </a:rPr>
              <a:t>脊椎動物の特徴の比較</a:t>
            </a:r>
            <a:endParaRPr lang="ja-JP" altLang="en-US" dirty="0">
              <a:solidFill>
                <a:schemeClr val="bg1"/>
              </a:solidFill>
              <a:highlight>
                <a:srgbClr val="008000"/>
              </a:highlight>
            </a:endParaRPr>
          </a:p>
        </p:txBody>
      </p:sp>
      <p:sp>
        <p:nvSpPr>
          <p:cNvPr id="16" name="Google Shape;24;p1">
            <a:extLst>
              <a:ext uri="{FF2B5EF4-FFF2-40B4-BE49-F238E27FC236}">
                <a16:creationId xmlns:a16="http://schemas.microsoft.com/office/drawing/2014/main" id="{B6761E87-E683-37F3-3C7F-5C1B30A59D8B}"/>
              </a:ext>
            </a:extLst>
          </p:cNvPr>
          <p:cNvSpPr/>
          <p:nvPr/>
        </p:nvSpPr>
        <p:spPr>
          <a:xfrm>
            <a:off x="6822040" y="4587030"/>
            <a:ext cx="1109610" cy="576000"/>
          </a:xfrm>
          <a:prstGeom prst="rect">
            <a:avLst/>
          </a:prstGeom>
          <a:solidFill>
            <a:schemeClr val="lt1"/>
          </a:solidFill>
          <a:ln w="19050"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7" name="Google Shape;24;p1">
            <a:extLst>
              <a:ext uri="{FF2B5EF4-FFF2-40B4-BE49-F238E27FC236}">
                <a16:creationId xmlns:a16="http://schemas.microsoft.com/office/drawing/2014/main" id="{D8C2D885-5A17-36F2-1AA8-F0C69A410EFC}"/>
              </a:ext>
            </a:extLst>
          </p:cNvPr>
          <p:cNvSpPr/>
          <p:nvPr/>
        </p:nvSpPr>
        <p:spPr>
          <a:xfrm>
            <a:off x="6298058" y="5234948"/>
            <a:ext cx="1489753" cy="576000"/>
          </a:xfrm>
          <a:prstGeom prst="rect">
            <a:avLst/>
          </a:prstGeom>
          <a:solidFill>
            <a:schemeClr val="lt1"/>
          </a:solidFill>
          <a:ln w="19050" cap="flat" cmpd="sng">
            <a:solidFill>
              <a:srgbClr val="7F7F7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1" name="左中かっこ 20">
            <a:extLst>
              <a:ext uri="{FF2B5EF4-FFF2-40B4-BE49-F238E27FC236}">
                <a16:creationId xmlns:a16="http://schemas.microsoft.com/office/drawing/2014/main" id="{66D42E18-A549-8532-AC79-36CA6A01BD50}"/>
              </a:ext>
            </a:extLst>
          </p:cNvPr>
          <p:cNvSpPr/>
          <p:nvPr/>
        </p:nvSpPr>
        <p:spPr>
          <a:xfrm>
            <a:off x="804073" y="4616199"/>
            <a:ext cx="288000" cy="1093662"/>
          </a:xfrm>
          <a:prstGeom prst="leftBrace">
            <a:avLst>
              <a:gd name="adj1" fmla="val 36872"/>
              <a:gd name="adj2" fmla="val 50000"/>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3624449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1"/>
                                          </p:stCondLst>
                                        </p:cTn>
                                        <p:tgtEl>
                                          <p:spTgt spid="24"/>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1"/>
                                          </p:stCondLst>
                                        </p:cTn>
                                        <p:tgtEl>
                                          <p:spTgt spid="11"/>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1"/>
                                          </p:stCondLst>
                                        </p:cTn>
                                        <p:tgtEl>
                                          <p:spTgt spid="16"/>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nodeType="clickEffect">
                                  <p:stCondLst>
                                    <p:cond delay="0"/>
                                  </p:stCondLst>
                                  <p:childTnLst>
                                    <p:set>
                                      <p:cBhvr>
                                        <p:cTn id="18" dur="1" fill="hold">
                                          <p:stCondLst>
                                            <p:cond delay="1"/>
                                          </p:stCondLst>
                                        </p:cTn>
                                        <p:tgtEl>
                                          <p:spTgt spid="1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2">
          <a:extLst>
            <a:ext uri="{FF2B5EF4-FFF2-40B4-BE49-F238E27FC236}">
              <a16:creationId xmlns:a16="http://schemas.microsoft.com/office/drawing/2014/main" id="{FF6CB870-1611-B88B-FD71-2F495F88B202}"/>
            </a:ext>
          </a:extLst>
        </p:cNvPr>
        <p:cNvGrpSpPr/>
        <p:nvPr/>
      </p:nvGrpSpPr>
      <p:grpSpPr>
        <a:xfrm>
          <a:off x="0" y="0"/>
          <a:ext cx="0" cy="0"/>
          <a:chOff x="0" y="0"/>
          <a:chExt cx="0" cy="0"/>
        </a:xfrm>
      </p:grpSpPr>
      <p:pic>
        <p:nvPicPr>
          <p:cNvPr id="10" name="図 9">
            <a:extLst>
              <a:ext uri="{FF2B5EF4-FFF2-40B4-BE49-F238E27FC236}">
                <a16:creationId xmlns:a16="http://schemas.microsoft.com/office/drawing/2014/main" id="{5A719DCF-1656-D1DA-D525-FAB667B2B1DC}"/>
              </a:ext>
            </a:extLst>
          </p:cNvPr>
          <p:cNvPicPr>
            <a:picLocks noChangeAspect="1"/>
          </p:cNvPicPr>
          <p:nvPr/>
        </p:nvPicPr>
        <p:blipFill>
          <a:blip r:embed="rId3"/>
          <a:stretch>
            <a:fillRect/>
          </a:stretch>
        </p:blipFill>
        <p:spPr>
          <a:xfrm>
            <a:off x="2703619" y="281471"/>
            <a:ext cx="6784762" cy="5707619"/>
          </a:xfrm>
          <a:prstGeom prst="rect">
            <a:avLst/>
          </a:prstGeom>
        </p:spPr>
      </p:pic>
      <p:sp>
        <p:nvSpPr>
          <p:cNvPr id="8" name="正方形/長方形 7">
            <a:extLst>
              <a:ext uri="{FF2B5EF4-FFF2-40B4-BE49-F238E27FC236}">
                <a16:creationId xmlns:a16="http://schemas.microsoft.com/office/drawing/2014/main" id="{7D5FFEA1-E835-8C38-BC5A-79721FA21D74}"/>
              </a:ext>
            </a:extLst>
          </p:cNvPr>
          <p:cNvSpPr/>
          <p:nvPr/>
        </p:nvSpPr>
        <p:spPr>
          <a:xfrm>
            <a:off x="2855968" y="5989090"/>
            <a:ext cx="2210175" cy="587441"/>
          </a:xfrm>
          <a:prstGeom prst="rect">
            <a:avLst/>
          </a:prstGeom>
          <a:noFill/>
          <a:ln w="28575">
            <a:noFill/>
          </a:ln>
        </p:spPr>
        <p:style>
          <a:lnRef idx="2">
            <a:schemeClr val="dk1"/>
          </a:lnRef>
          <a:fillRef idx="1">
            <a:schemeClr val="lt1"/>
          </a:fillRef>
          <a:effectRef idx="0">
            <a:schemeClr val="dk1"/>
          </a:effectRef>
          <a:fontRef idx="minor">
            <a:schemeClr val="dk1"/>
          </a:fontRef>
        </p:style>
        <p:txBody>
          <a:bodyPr wrap="none" lIns="180000" tIns="108000" rIns="180000" bIns="108000" rtlCol="0" anchor="ctr">
            <a:spAutoFit/>
          </a:bodyPr>
          <a:lstStyle/>
          <a:p>
            <a:pPr algn="ctr"/>
            <a:r>
              <a:rPr kumimoji="1" lang="ja-JP" altLang="en-US" sz="2400" dirty="0">
                <a:latin typeface="BIZ UDPゴシック" panose="020B0400000000000000" pitchFamily="50" charset="-128"/>
                <a:ea typeface="BIZ UDPゴシック" panose="020B0400000000000000" pitchFamily="50" charset="-128"/>
              </a:rPr>
              <a:t>▲系統樹の例</a:t>
            </a:r>
          </a:p>
        </p:txBody>
      </p:sp>
    </p:spTree>
    <p:extLst>
      <p:ext uri="{BB962C8B-B14F-4D97-AF65-F5344CB8AC3E}">
        <p14:creationId xmlns:p14="http://schemas.microsoft.com/office/powerpoint/2010/main" val="2886377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1">
          <a:extLst>
            <a:ext uri="{FF2B5EF4-FFF2-40B4-BE49-F238E27FC236}">
              <a16:creationId xmlns:a16="http://schemas.microsoft.com/office/drawing/2014/main" id="{1AAF12F0-71C8-5959-0736-605A1CF0E677}"/>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9009F427-8911-EEF1-E4E1-AC3E4A25E6D8}"/>
              </a:ext>
            </a:extLst>
          </p:cNvPr>
          <p:cNvSpPr>
            <a:spLocks noGrp="1"/>
          </p:cNvSpPr>
          <p:nvPr>
            <p:ph type="body" idx="1"/>
          </p:nvPr>
        </p:nvSpPr>
        <p:spPr>
          <a:xfrm>
            <a:off x="413657" y="1182255"/>
            <a:ext cx="11024810" cy="5229544"/>
          </a:xfrm>
        </p:spPr>
        <p:txBody>
          <a:bodyPr/>
          <a:lstStyle/>
          <a:p>
            <a:pPr marL="2332038" indent="-2332038"/>
            <a:r>
              <a:rPr lang="ja-JP" altLang="en-US" dirty="0"/>
              <a:t>脊椎動物 </a:t>
            </a:r>
            <a:r>
              <a:rPr lang="en-US" altLang="ja-JP" dirty="0"/>
              <a:t>… </a:t>
            </a:r>
            <a:r>
              <a:rPr lang="ja-JP" altLang="en-US" dirty="0"/>
              <a:t>魚類などを除き、基本的に四肢をもつ。</a:t>
            </a:r>
          </a:p>
          <a:p>
            <a:pPr marL="360363"/>
            <a:r>
              <a:rPr lang="ja-JP" altLang="en-US" dirty="0"/>
              <a:t>両生類の祖先（陸上生活に適応する過程で獲得した特徴）</a:t>
            </a:r>
          </a:p>
          <a:p>
            <a:pPr marL="182563"/>
            <a:r>
              <a:rPr lang="ja-JP" altLang="en-US" dirty="0"/>
              <a:t>↓ 四肢をもつという特徴を受け継ぐ</a:t>
            </a:r>
          </a:p>
          <a:p>
            <a:r>
              <a:rPr lang="ja-JP" altLang="en-US" dirty="0"/>
              <a:t>　</a:t>
            </a:r>
            <a:r>
              <a:rPr lang="zh-TW" altLang="en-US" dirty="0"/>
              <a:t>子孫 ： 脊椎動物</a:t>
            </a:r>
          </a:p>
        </p:txBody>
      </p:sp>
      <p:sp>
        <p:nvSpPr>
          <p:cNvPr id="49" name="Google Shape;49;p4">
            <a:extLst>
              <a:ext uri="{FF2B5EF4-FFF2-40B4-BE49-F238E27FC236}">
                <a16:creationId xmlns:a16="http://schemas.microsoft.com/office/drawing/2014/main" id="{0E00270A-6BF0-CDF3-4FCE-4819EED7C700}"/>
              </a:ext>
            </a:extLst>
          </p:cNvPr>
          <p:cNvSpPr/>
          <p:nvPr/>
        </p:nvSpPr>
        <p:spPr>
          <a:xfrm>
            <a:off x="216948" y="237957"/>
            <a:ext cx="6845300" cy="676890"/>
          </a:xfrm>
          <a:prstGeom prst="roundRect">
            <a:avLst>
              <a:gd name="adj" fmla="val 11938"/>
            </a:avLst>
          </a:prstGeom>
          <a:solidFill>
            <a:srgbClr val="D8F2CF"/>
          </a:solidFill>
          <a:ln w="19050" cap="flat" cmpd="sng">
            <a:solidFill>
              <a:srgbClr val="AEAEA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altLang="ja-JP" sz="3200" b="1" i="0" u="none" strike="noStrike" cap="none" dirty="0">
                <a:solidFill>
                  <a:srgbClr val="000000"/>
                </a:solidFill>
                <a:latin typeface="BIZ UDPゴシック" panose="020B0400000000000000" pitchFamily="50" charset="-128"/>
                <a:ea typeface="BIZ UDPゴシック" panose="020B0400000000000000" pitchFamily="50" charset="-128"/>
                <a:sym typeface="Arial"/>
              </a:rPr>
              <a:t>B</a:t>
            </a:r>
            <a:r>
              <a:rPr lang="ja-JP" altLang="en-US" sz="3200" b="1" i="0" u="none" strike="noStrike" cap="none" dirty="0">
                <a:solidFill>
                  <a:srgbClr val="000000"/>
                </a:solidFill>
                <a:latin typeface="BIZ UDPゴシック" panose="020B0400000000000000" pitchFamily="50" charset="-128"/>
                <a:ea typeface="BIZ UDPゴシック" panose="020B0400000000000000" pitchFamily="50" charset="-128"/>
                <a:sym typeface="Arial"/>
              </a:rPr>
              <a:t>　進化の証拠</a:t>
            </a:r>
          </a:p>
        </p:txBody>
      </p:sp>
    </p:spTree>
    <p:extLst>
      <p:ext uri="{BB962C8B-B14F-4D97-AF65-F5344CB8AC3E}">
        <p14:creationId xmlns:p14="http://schemas.microsoft.com/office/powerpoint/2010/main" val="3557779626"/>
      </p:ext>
    </p:extLst>
  </p:cSld>
  <p:clrMapOvr>
    <a:masterClrMapping/>
  </p:clrMapOvr>
</p:sld>
</file>

<file path=ppt/theme/theme1.xml><?xml version="1.0" encoding="utf-8"?>
<a:theme xmlns:a="http://schemas.openxmlformats.org/drawingml/2006/main" name="Office テーマ">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ユーザー定義 2">
      <a:majorFont>
        <a:latin typeface="BIZ UDPゴシック"/>
        <a:ea typeface="BIZ UDPゴシック"/>
        <a:cs typeface=""/>
      </a:majorFont>
      <a:minorFont>
        <a:latin typeface="BIZ UDPゴシック"/>
        <a:ea typeface="BIZ UDP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bodyPr/>
      <a:lstStyle/>
      <a:style>
        <a:lnRef idx="1">
          <a:schemeClr val="dk1"/>
        </a:lnRef>
        <a:fillRef idx="0">
          <a:schemeClr val="dk1"/>
        </a:fillRef>
        <a:effectRef idx="0">
          <a:schemeClr val="dk1"/>
        </a:effectRef>
        <a:fontRef idx="minor">
          <a:schemeClr val="tx1"/>
        </a:fontRef>
      </a:style>
    </a:lnDef>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TotalTime>
  <Words>606</Words>
  <Application>Microsoft Office PowerPoint</Application>
  <PresentationFormat>ワイド画面</PresentationFormat>
  <Paragraphs>59</Paragraphs>
  <Slides>15</Slides>
  <Notes>15</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15</vt:i4>
      </vt:variant>
    </vt:vector>
  </HeadingPairs>
  <TitlesOfParts>
    <vt:vector size="18" baseType="lpstr">
      <vt:lpstr>BIZ UDPゴシック</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下川 眞知子（金井）</cp:lastModifiedBy>
  <cp:revision>1</cp:revision>
  <dcterms:created xsi:type="dcterms:W3CDTF">2025-06-19T06:08:44Z</dcterms:created>
  <dcterms:modified xsi:type="dcterms:W3CDTF">2026-03-30T02:59:12Z</dcterms:modified>
</cp:coreProperties>
</file>