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9" r:id="rId2"/>
  </p:sldMasterIdLst>
  <p:notesMasterIdLst>
    <p:notesMasterId r:id="rId45"/>
  </p:notesMasterIdLst>
  <p:sldIdLst>
    <p:sldId id="256" r:id="rId3"/>
    <p:sldId id="363" r:id="rId4"/>
    <p:sldId id="339" r:id="rId5"/>
    <p:sldId id="340" r:id="rId6"/>
    <p:sldId id="364" r:id="rId7"/>
    <p:sldId id="365" r:id="rId8"/>
    <p:sldId id="366" r:id="rId9"/>
    <p:sldId id="367" r:id="rId10"/>
    <p:sldId id="368" r:id="rId11"/>
    <p:sldId id="369" r:id="rId12"/>
    <p:sldId id="371" r:id="rId13"/>
    <p:sldId id="373" r:id="rId14"/>
    <p:sldId id="374" r:id="rId15"/>
    <p:sldId id="372" r:id="rId16"/>
    <p:sldId id="370" r:id="rId17"/>
    <p:sldId id="375" r:id="rId18"/>
    <p:sldId id="445" r:id="rId19"/>
    <p:sldId id="376" r:id="rId20"/>
    <p:sldId id="377" r:id="rId21"/>
    <p:sldId id="378" r:id="rId22"/>
    <p:sldId id="379" r:id="rId23"/>
    <p:sldId id="380" r:id="rId24"/>
    <p:sldId id="381" r:id="rId25"/>
    <p:sldId id="382" r:id="rId26"/>
    <p:sldId id="383" r:id="rId27"/>
    <p:sldId id="384" r:id="rId28"/>
    <p:sldId id="385" r:id="rId29"/>
    <p:sldId id="386" r:id="rId30"/>
    <p:sldId id="387" r:id="rId31"/>
    <p:sldId id="388" r:id="rId32"/>
    <p:sldId id="389" r:id="rId33"/>
    <p:sldId id="390" r:id="rId34"/>
    <p:sldId id="391" r:id="rId35"/>
    <p:sldId id="392" r:id="rId36"/>
    <p:sldId id="393" r:id="rId37"/>
    <p:sldId id="394" r:id="rId38"/>
    <p:sldId id="395" r:id="rId39"/>
    <p:sldId id="396" r:id="rId40"/>
    <p:sldId id="398" r:id="rId41"/>
    <p:sldId id="399" r:id="rId42"/>
    <p:sldId id="400" r:id="rId43"/>
    <p:sldId id="401" r:id="rId44"/>
  </p:sldIdLst>
  <p:sldSz cx="12192000" cy="6858000"/>
  <p:notesSz cx="6807200" cy="99393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既定のセクション" id="{AFA1848F-4C45-4FE0-8AD1-9061250344AB}">
          <p14:sldIdLst>
            <p14:sldId id="256"/>
            <p14:sldId id="363"/>
            <p14:sldId id="339"/>
            <p14:sldId id="340"/>
            <p14:sldId id="364"/>
            <p14:sldId id="365"/>
            <p14:sldId id="366"/>
            <p14:sldId id="367"/>
            <p14:sldId id="368"/>
            <p14:sldId id="369"/>
            <p14:sldId id="371"/>
            <p14:sldId id="373"/>
            <p14:sldId id="374"/>
            <p14:sldId id="372"/>
            <p14:sldId id="370"/>
            <p14:sldId id="375"/>
            <p14:sldId id="445"/>
            <p14:sldId id="376"/>
            <p14:sldId id="377"/>
            <p14:sldId id="378"/>
            <p14:sldId id="379"/>
            <p14:sldId id="380"/>
            <p14:sldId id="381"/>
            <p14:sldId id="382"/>
            <p14:sldId id="383"/>
            <p14:sldId id="384"/>
            <p14:sldId id="385"/>
            <p14:sldId id="386"/>
            <p14:sldId id="387"/>
            <p14:sldId id="388"/>
            <p14:sldId id="389"/>
            <p14:sldId id="390"/>
            <p14:sldId id="391"/>
            <p14:sldId id="392"/>
            <p14:sldId id="393"/>
            <p14:sldId id="394"/>
            <p14:sldId id="395"/>
            <p14:sldId id="396"/>
            <p14:sldId id="398"/>
            <p14:sldId id="399"/>
            <p14:sldId id="400"/>
            <p14:sldId id="401"/>
          </p14:sldIdLst>
        </p14:section>
        <p14:section name="タイトルなしのセクション" id="{FD17084D-CFE3-42D5-921C-F78B63FE1A5E}">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90" roundtripDataSignature="AMtx7mg506CF8aJIZqAJocSz6Tz3cU1tQg=="/>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B00"/>
    <a:srgbClr val="FF7C80"/>
    <a:srgbClr val="9966FF"/>
    <a:srgbClr val="FFA200"/>
    <a:srgbClr val="EA9600"/>
    <a:srgbClr val="B0BDFF"/>
    <a:srgbClr val="FFB300"/>
    <a:srgbClr val="667CFF"/>
    <a:srgbClr val="668C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370"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7" Type="http://schemas.openxmlformats.org/officeDocument/2006/relationships/slide" Target="slides/slide5.xml"/><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90" Type="http://customschemas.google.com/relationships/presentationmetadata" Target="meta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9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8" Type="http://schemas.openxmlformats.org/officeDocument/2006/relationships/slide" Target="slides/slide6.xml"/><Relationship Id="rId93"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slide" Target="slides/slide39.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9786" cy="496967"/>
          </a:xfrm>
          <a:prstGeom prst="rect">
            <a:avLst/>
          </a:prstGeom>
          <a:noFill/>
          <a:ln>
            <a:noFill/>
          </a:ln>
        </p:spPr>
        <p:txBody>
          <a:bodyPr spcFirstLastPara="1" wrap="square" lIns="92225" tIns="46100" rIns="92225" bIns="461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5839" y="0"/>
            <a:ext cx="2949786" cy="496967"/>
          </a:xfrm>
          <a:prstGeom prst="rect">
            <a:avLst/>
          </a:prstGeom>
          <a:noFill/>
          <a:ln>
            <a:noFill/>
          </a:ln>
        </p:spPr>
        <p:txBody>
          <a:bodyPr spcFirstLastPara="1" wrap="square" lIns="92225" tIns="46100" rIns="92225" bIns="461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0488" y="744538"/>
            <a:ext cx="6626225"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0721" y="4721187"/>
            <a:ext cx="5445760" cy="4472702"/>
          </a:xfrm>
          <a:prstGeom prst="rect">
            <a:avLst/>
          </a:prstGeom>
          <a:noFill/>
          <a:ln>
            <a:noFill/>
          </a:ln>
        </p:spPr>
        <p:txBody>
          <a:bodyPr spcFirstLastPara="1" wrap="square" lIns="92225" tIns="46100" rIns="92225" bIns="461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40647"/>
            <a:ext cx="2949786" cy="496967"/>
          </a:xfrm>
          <a:prstGeom prst="rect">
            <a:avLst/>
          </a:prstGeom>
          <a:noFill/>
          <a:ln>
            <a:noFill/>
          </a:ln>
        </p:spPr>
        <p:txBody>
          <a:bodyPr spcFirstLastPara="1" wrap="square" lIns="92225" tIns="46100" rIns="92225" bIns="461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5839" y="9440647"/>
            <a:ext cx="2949786" cy="496967"/>
          </a:xfrm>
          <a:prstGeom prst="rect">
            <a:avLst/>
          </a:prstGeom>
          <a:noFill/>
          <a:ln>
            <a:noFill/>
          </a:ln>
        </p:spPr>
        <p:txBody>
          <a:bodyPr spcFirstLastPara="1" wrap="square" lIns="92225" tIns="46100" rIns="92225" bIns="46100" anchor="b" anchorCtr="0">
            <a:noAutofit/>
          </a:bodyPr>
          <a:lstStyle/>
          <a:p>
            <a:pPr marL="0" marR="0" lvl="0" indent="0" algn="r" rtl="0">
              <a:spcBef>
                <a:spcPts val="0"/>
              </a:spcBef>
              <a:spcAft>
                <a:spcPts val="0"/>
              </a:spcAft>
              <a:buNone/>
            </a:pPr>
            <a:fld id="{00000000-1234-1234-1234-123412341234}" type="slidenum">
              <a:rPr lang="ja-JP"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1:notes"/>
          <p:cNvSpPr>
            <a:spLocks noGrp="1" noRot="1" noChangeAspect="1"/>
          </p:cNvSpPr>
          <p:nvPr>
            <p:ph type="sldImg" idx="2"/>
          </p:nvPr>
        </p:nvSpPr>
        <p:spPr>
          <a:xfrm>
            <a:off x="90488" y="744538"/>
            <a:ext cx="6626225"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8" name="Google Shape;68;p1:notes"/>
          <p:cNvSpPr txBox="1">
            <a:spLocks noGrp="1"/>
          </p:cNvSpPr>
          <p:nvPr>
            <p:ph type="body" idx="1"/>
          </p:nvPr>
        </p:nvSpPr>
        <p:spPr>
          <a:xfrm>
            <a:off x="680721" y="4721187"/>
            <a:ext cx="5445760" cy="4472702"/>
          </a:xfrm>
          <a:prstGeom prst="rect">
            <a:avLst/>
          </a:prstGeom>
          <a:noFill/>
          <a:ln>
            <a:noFill/>
          </a:ln>
        </p:spPr>
        <p:txBody>
          <a:bodyPr spcFirstLastPara="1" wrap="square" lIns="92225" tIns="46100" rIns="92225" bIns="46100" anchor="t" anchorCtr="0">
            <a:noAutofit/>
          </a:bodyPr>
          <a:lstStyle/>
          <a:p>
            <a:pPr marL="0" lvl="0" indent="0" algn="l" rtl="0">
              <a:spcBef>
                <a:spcPts val="0"/>
              </a:spcBef>
              <a:spcAft>
                <a:spcPts val="0"/>
              </a:spcAft>
              <a:buNone/>
            </a:pPr>
            <a:endParaRPr dirty="0"/>
          </a:p>
        </p:txBody>
      </p:sp>
      <p:sp>
        <p:nvSpPr>
          <p:cNvPr id="69" name="Google Shape;69;p1:notes"/>
          <p:cNvSpPr txBox="1">
            <a:spLocks noGrp="1"/>
          </p:cNvSpPr>
          <p:nvPr>
            <p:ph type="sldNum" idx="12"/>
          </p:nvPr>
        </p:nvSpPr>
        <p:spPr>
          <a:xfrm>
            <a:off x="3855839" y="9440647"/>
            <a:ext cx="2949786" cy="496967"/>
          </a:xfrm>
          <a:prstGeom prst="rect">
            <a:avLst/>
          </a:prstGeom>
          <a:noFill/>
          <a:ln>
            <a:noFill/>
          </a:ln>
        </p:spPr>
        <p:txBody>
          <a:bodyPr spcFirstLastPara="1" wrap="square" lIns="92225" tIns="46100" rIns="92225" bIns="46100" anchor="b" anchorCtr="0">
            <a:noAutofit/>
          </a:bodyPr>
          <a:lstStyle/>
          <a:p>
            <a:pPr marL="0" lvl="0" indent="0" algn="r" rtl="0">
              <a:spcBef>
                <a:spcPts val="0"/>
              </a:spcBef>
              <a:spcAft>
                <a:spcPts val="0"/>
              </a:spcAft>
              <a:buNone/>
            </a:pPr>
            <a:fld id="{00000000-1234-1234-1234-123412341234}" type="slidenum">
              <a:rPr lang="en-US" altLang="ja-JP"/>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ja-JP" altLang="en-US" dirty="0"/>
              <a:t>このスライドの学習と関連した実験：教科書</a:t>
            </a:r>
            <a:r>
              <a:rPr lang="en-US" altLang="ja-JP" dirty="0"/>
              <a:t>19</a:t>
            </a:r>
            <a:r>
              <a:rPr lang="ja-JP" altLang="en-US" dirty="0"/>
              <a:t>ページの実験</a:t>
            </a:r>
            <a:r>
              <a:rPr lang="en-US" altLang="ja-JP" dirty="0"/>
              <a:t>2</a:t>
            </a:r>
            <a:r>
              <a:rPr lang="ja-JP" altLang="en-US" dirty="0"/>
              <a:t>　水性サインペンの色素を分離しよう</a:t>
            </a:r>
            <a:endParaRPr kumimoji="1" lang="ja-JP" altLang="en-US" dirty="0"/>
          </a:p>
          <a:p>
            <a:endParaRPr kumimoji="1" lang="ja-JP" altLang="en-US" dirty="0"/>
          </a:p>
          <a:p>
            <a:endParaRPr kumimoji="1" lang="ja-JP" altLang="en-US" dirty="0"/>
          </a:p>
        </p:txBody>
      </p:sp>
      <p:sp>
        <p:nvSpPr>
          <p:cNvPr id="4" name="スライド番号プレースホルダー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altLang="ja-JP" sz="1200" b="0" i="0" u="none" strike="noStrike" cap="none" smtClean="0">
                <a:solidFill>
                  <a:schemeClr val="dk1"/>
                </a:solidFill>
                <a:latin typeface="Arial"/>
                <a:ea typeface="Arial"/>
                <a:cs typeface="Arial"/>
                <a:sym typeface="Arial"/>
              </a:rPr>
              <a:t>27</a:t>
            </a:fld>
            <a:endParaRPr lang="ja-JP" alt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55534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altLang="ja-JP" sz="1200" b="0" i="0" u="none" strike="noStrike" cap="none" smtClean="0">
                <a:solidFill>
                  <a:schemeClr val="dk1"/>
                </a:solidFill>
                <a:latin typeface="Arial"/>
                <a:ea typeface="Arial"/>
                <a:cs typeface="Arial"/>
                <a:sym typeface="Arial"/>
              </a:rPr>
              <a:t>28</a:t>
            </a:fld>
            <a:endParaRPr lang="ja-JP" alt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69263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スライドトップ">
  <p:cSld name="スライドトップ">
    <p:spTree>
      <p:nvGrpSpPr>
        <p:cNvPr id="1" name="Shape 16"/>
        <p:cNvGrpSpPr/>
        <p:nvPr/>
      </p:nvGrpSpPr>
      <p:grpSpPr>
        <a:xfrm>
          <a:off x="0" y="0"/>
          <a:ext cx="0" cy="0"/>
          <a:chOff x="0" y="0"/>
          <a:chExt cx="0" cy="0"/>
        </a:xfrm>
      </p:grpSpPr>
      <p:sp>
        <p:nvSpPr>
          <p:cNvPr id="17" name="Google Shape;17;p63"/>
          <p:cNvSpPr txBox="1">
            <a:spLocks noGrp="1"/>
          </p:cNvSpPr>
          <p:nvPr>
            <p:ph type="body" idx="1"/>
          </p:nvPr>
        </p:nvSpPr>
        <p:spPr>
          <a:xfrm>
            <a:off x="838200" y="1292400"/>
            <a:ext cx="10515600" cy="3528392"/>
          </a:xfrm>
          <a:prstGeom prst="rect">
            <a:avLst/>
          </a:prstGeom>
          <a:noFill/>
          <a:ln>
            <a:noFill/>
          </a:ln>
        </p:spPr>
        <p:txBody>
          <a:bodyPr spcFirstLastPara="1" wrap="square" lIns="91425" tIns="45700" rIns="91425" bIns="45700" anchor="t" anchorCtr="0">
            <a:normAutofit/>
          </a:bodyPr>
          <a:lstStyle>
            <a:lvl1pPr marL="457200" lvl="0" indent="-228600" algn="ctr">
              <a:lnSpc>
                <a:spcPct val="150000"/>
              </a:lnSpc>
              <a:spcBef>
                <a:spcPts val="0"/>
              </a:spcBef>
              <a:spcAft>
                <a:spcPts val="0"/>
              </a:spcAft>
              <a:buClr>
                <a:srgbClr val="3F3F3F"/>
              </a:buClr>
              <a:buSzPts val="2800"/>
              <a:buFont typeface="Arial"/>
              <a:buNone/>
              <a:defRPr sz="2800">
                <a:solidFill>
                  <a:schemeClr val="tx1">
                    <a:lumMod val="75000"/>
                    <a:lumOff val="25000"/>
                  </a:schemeClr>
                </a:solidFill>
                <a:latin typeface="BIZ UDPゴシック" panose="020B0400000000000000" pitchFamily="50" charset="-128"/>
                <a:ea typeface="BIZ UDPゴシック" panose="020B0400000000000000" pitchFamily="50" charset="-128"/>
                <a:cs typeface="Arial"/>
                <a:sym typeface="Arial"/>
              </a:defRPr>
            </a:lvl1pPr>
            <a:lvl2pPr marL="914400" lvl="1" indent="-228600" algn="l">
              <a:lnSpc>
                <a:spcPct val="120000"/>
              </a:lnSpc>
              <a:spcBef>
                <a:spcPts val="0"/>
              </a:spcBef>
              <a:spcAft>
                <a:spcPts val="0"/>
              </a:spcAft>
              <a:buClr>
                <a:schemeClr val="dk1"/>
              </a:buClr>
              <a:buSzPts val="2800"/>
              <a:buFont typeface="Arial"/>
              <a:buNone/>
              <a:defRPr sz="2800">
                <a:solidFill>
                  <a:schemeClr val="dk1"/>
                </a:solidFill>
                <a:latin typeface="Arial"/>
                <a:ea typeface="Arial"/>
                <a:cs typeface="Arial"/>
                <a:sym typeface="Arial"/>
              </a:defRPr>
            </a:lvl2pPr>
            <a:lvl3pPr marL="1371600" lvl="2" indent="-228600" algn="ctr">
              <a:lnSpc>
                <a:spcPct val="150000"/>
              </a:lnSpc>
              <a:spcBef>
                <a:spcPts val="0"/>
              </a:spcBef>
              <a:spcAft>
                <a:spcPts val="0"/>
              </a:spcAft>
              <a:buClr>
                <a:srgbClr val="3F3F3F"/>
              </a:buClr>
              <a:buSzPts val="2400"/>
              <a:buFont typeface="Arial"/>
              <a:buNone/>
              <a:defRPr sz="2400">
                <a:solidFill>
                  <a:srgbClr val="3F3F3F"/>
                </a:solidFill>
                <a:latin typeface="Arial"/>
                <a:ea typeface="Arial"/>
                <a:cs typeface="Arial"/>
                <a:sym typeface="Arial"/>
              </a:defRPr>
            </a:lvl3pPr>
            <a:lvl4pPr marL="1828800" lvl="3" indent="-228600" algn="ctr">
              <a:lnSpc>
                <a:spcPct val="150000"/>
              </a:lnSpc>
              <a:spcBef>
                <a:spcPts val="0"/>
              </a:spcBef>
              <a:spcAft>
                <a:spcPts val="0"/>
              </a:spcAft>
              <a:buClr>
                <a:srgbClr val="3F3F3F"/>
              </a:buClr>
              <a:buSzPts val="2000"/>
              <a:buFont typeface="Arial"/>
              <a:buNone/>
              <a:defRPr>
                <a:solidFill>
                  <a:srgbClr val="3F3F3F"/>
                </a:solidFill>
                <a:latin typeface="Arial"/>
                <a:ea typeface="Arial"/>
                <a:cs typeface="Arial"/>
                <a:sym typeface="Arial"/>
              </a:defRPr>
            </a:lvl4pPr>
            <a:lvl5pPr marL="2286000" lvl="4" indent="-228600" algn="ctr">
              <a:lnSpc>
                <a:spcPct val="150000"/>
              </a:lnSpc>
              <a:spcBef>
                <a:spcPts val="0"/>
              </a:spcBef>
              <a:spcAft>
                <a:spcPts val="0"/>
              </a:spcAft>
              <a:buClr>
                <a:srgbClr val="3F3F3F"/>
              </a:buClr>
              <a:buSzPts val="1800"/>
              <a:buFont typeface="Arial"/>
              <a:buNone/>
              <a:defRPr>
                <a:solidFill>
                  <a:srgbClr val="3F3F3F"/>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8" name="Google Shape;18;p63"/>
          <p:cNvSpPr/>
          <p:nvPr/>
        </p:nvSpPr>
        <p:spPr>
          <a:xfrm>
            <a:off x="479376" y="26976"/>
            <a:ext cx="1729407" cy="16166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000" b="0" i="0" u="none" strike="noStrike" cap="none" dirty="0">
                <a:solidFill>
                  <a:srgbClr val="BFBFBF"/>
                </a:solidFill>
                <a:latin typeface="Arial"/>
                <a:ea typeface="Arial"/>
                <a:cs typeface="Arial"/>
                <a:sym typeface="Arial"/>
              </a:rPr>
              <a:t>ⒸTokyo Shoseki Co.,Ltd.</a:t>
            </a:r>
            <a:endParaRPr sz="1000" b="0" i="0" u="none" strike="noStrike" cap="none" dirty="0">
              <a:solidFill>
                <a:srgbClr val="BFBFBF"/>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本文と図" preserve="1" userDrawn="1">
  <p:cSld name="問">
    <p:spTree>
      <p:nvGrpSpPr>
        <p:cNvPr id="1" name="Shape 30"/>
        <p:cNvGrpSpPr/>
        <p:nvPr/>
      </p:nvGrpSpPr>
      <p:grpSpPr>
        <a:xfrm>
          <a:off x="0" y="0"/>
          <a:ext cx="0" cy="0"/>
          <a:chOff x="0" y="0"/>
          <a:chExt cx="0" cy="0"/>
        </a:xfrm>
      </p:grpSpPr>
      <p:sp>
        <p:nvSpPr>
          <p:cNvPr id="8" name="Google Shape;41;p74">
            <a:extLst>
              <a:ext uri="{FF2B5EF4-FFF2-40B4-BE49-F238E27FC236}">
                <a16:creationId xmlns:a16="http://schemas.microsoft.com/office/drawing/2014/main" id="{47FD62DE-28A8-E37E-B31B-68E19AE5EF6B}"/>
              </a:ext>
            </a:extLst>
          </p:cNvPr>
          <p:cNvSpPr txBox="1">
            <a:spLocks noGrp="1"/>
          </p:cNvSpPr>
          <p:nvPr>
            <p:ph type="body" idx="13"/>
          </p:nvPr>
        </p:nvSpPr>
        <p:spPr>
          <a:xfrm>
            <a:off x="407365" y="1275285"/>
            <a:ext cx="11449670" cy="5318345"/>
          </a:xfrm>
          <a:prstGeom prst="rect">
            <a:avLst/>
          </a:prstGeom>
          <a:noFill/>
          <a:ln>
            <a:noFill/>
          </a:ln>
        </p:spPr>
        <p:txBody>
          <a:bodyPr spcFirstLastPara="1" wrap="square" lIns="360000" tIns="45700" rIns="90000" bIns="45700" anchor="t" anchorCtr="0">
            <a:normAutofit/>
          </a:bodyPr>
          <a:lstStyle>
            <a:lvl1pPr marL="0" lvl="0" indent="0" algn="l">
              <a:lnSpc>
                <a:spcPct val="150000"/>
              </a:lnSpc>
              <a:spcBef>
                <a:spcPts val="0"/>
              </a:spcBef>
              <a:spcAft>
                <a:spcPts val="0"/>
              </a:spcAft>
              <a:buClr>
                <a:srgbClr val="3F3F3F"/>
              </a:buClr>
              <a:buSzPts val="3200"/>
              <a:buFont typeface="Arial"/>
              <a:buNone/>
              <a:defRPr sz="3200">
                <a:solidFill>
                  <a:schemeClr val="tx1">
                    <a:lumMod val="75000"/>
                    <a:lumOff val="25000"/>
                  </a:schemeClr>
                </a:solidFill>
                <a:latin typeface="BIZ UDPゴシック" panose="020B0400000000000000" pitchFamily="50" charset="-128"/>
                <a:ea typeface="BIZ UDPゴシック" panose="020B0400000000000000" pitchFamily="50" charset="-128"/>
                <a:cs typeface="Arial"/>
                <a:sym typeface="Arial"/>
              </a:defRPr>
            </a:lvl1pPr>
            <a:lvl2pPr marL="914400" lvl="1" indent="-228600" algn="l">
              <a:lnSpc>
                <a:spcPct val="150000"/>
              </a:lnSpc>
              <a:spcBef>
                <a:spcPts val="0"/>
              </a:spcBef>
              <a:spcAft>
                <a:spcPts val="0"/>
              </a:spcAft>
              <a:buClr>
                <a:srgbClr val="3F3F3F"/>
              </a:buClr>
              <a:buSzPts val="2800"/>
              <a:buFont typeface="MS PGothic"/>
              <a:buNone/>
              <a:defRPr sz="2800">
                <a:solidFill>
                  <a:srgbClr val="3F3F3F"/>
                </a:solidFill>
                <a:latin typeface="MS PGothic"/>
                <a:ea typeface="MS PGothic"/>
                <a:cs typeface="MS PGothic"/>
                <a:sym typeface="MS PGothic"/>
              </a:defRPr>
            </a:lvl2pPr>
            <a:lvl3pPr marL="1371600" lvl="2" indent="-228600" algn="l">
              <a:lnSpc>
                <a:spcPct val="150000"/>
              </a:lnSpc>
              <a:spcBef>
                <a:spcPts val="0"/>
              </a:spcBef>
              <a:spcAft>
                <a:spcPts val="0"/>
              </a:spcAft>
              <a:buClr>
                <a:srgbClr val="3F3F3F"/>
              </a:buClr>
              <a:buSzPts val="2400"/>
              <a:buFont typeface="Arial"/>
              <a:buNone/>
              <a:defRPr sz="2400">
                <a:solidFill>
                  <a:srgbClr val="3F3F3F"/>
                </a:solidFill>
                <a:latin typeface="Arial"/>
                <a:ea typeface="Arial"/>
                <a:cs typeface="Arial"/>
                <a:sym typeface="Arial"/>
              </a:defRPr>
            </a:lvl3pPr>
            <a:lvl4pPr marL="1828800" lvl="3" indent="-228600" algn="l">
              <a:lnSpc>
                <a:spcPct val="150000"/>
              </a:lnSpc>
              <a:spcBef>
                <a:spcPts val="0"/>
              </a:spcBef>
              <a:spcAft>
                <a:spcPts val="0"/>
              </a:spcAft>
              <a:buClr>
                <a:srgbClr val="3F3F3F"/>
              </a:buClr>
              <a:buSzPts val="2000"/>
              <a:buFont typeface="Arial"/>
              <a:buNone/>
              <a:defRPr>
                <a:solidFill>
                  <a:srgbClr val="3F3F3F"/>
                </a:solidFill>
                <a:latin typeface="Arial"/>
                <a:ea typeface="Arial"/>
                <a:cs typeface="Arial"/>
                <a:sym typeface="Arial"/>
              </a:defRPr>
            </a:lvl4pPr>
            <a:lvl5pPr marL="2286000" lvl="4" indent="-228600" algn="l">
              <a:lnSpc>
                <a:spcPct val="150000"/>
              </a:lnSpc>
              <a:spcBef>
                <a:spcPts val="0"/>
              </a:spcBef>
              <a:spcAft>
                <a:spcPts val="0"/>
              </a:spcAft>
              <a:buClr>
                <a:srgbClr val="3F3F3F"/>
              </a:buClr>
              <a:buSzPts val="1800"/>
              <a:buFont typeface="Arial"/>
              <a:buNone/>
              <a:defRPr>
                <a:solidFill>
                  <a:srgbClr val="3F3F3F"/>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lang="en-US" altLang="ja-JP" dirty="0"/>
          </a:p>
        </p:txBody>
      </p:sp>
      <p:grpSp>
        <p:nvGrpSpPr>
          <p:cNvPr id="12" name="グループ化 11">
            <a:extLst>
              <a:ext uri="{FF2B5EF4-FFF2-40B4-BE49-F238E27FC236}">
                <a16:creationId xmlns:a16="http://schemas.microsoft.com/office/drawing/2014/main" id="{967EB9C3-B0B7-9398-BA4B-573EDD94C2E9}"/>
              </a:ext>
            </a:extLst>
          </p:cNvPr>
          <p:cNvGrpSpPr/>
          <p:nvPr userDrawn="1"/>
        </p:nvGrpSpPr>
        <p:grpSpPr>
          <a:xfrm>
            <a:off x="407365" y="551952"/>
            <a:ext cx="1147491" cy="584775"/>
            <a:chOff x="5839407" y="1957565"/>
            <a:chExt cx="1147491" cy="584775"/>
          </a:xfrm>
        </p:grpSpPr>
        <p:cxnSp>
          <p:nvCxnSpPr>
            <p:cNvPr id="13" name="コネクタ: カギ線 12">
              <a:extLst>
                <a:ext uri="{FF2B5EF4-FFF2-40B4-BE49-F238E27FC236}">
                  <a16:creationId xmlns:a16="http://schemas.microsoft.com/office/drawing/2014/main" id="{8700D65C-BFE8-DFFB-8ED3-0F3FFC713B2C}"/>
                </a:ext>
              </a:extLst>
            </p:cNvPr>
            <p:cNvCxnSpPr>
              <a:cxnSpLocks/>
            </p:cNvCxnSpPr>
            <p:nvPr/>
          </p:nvCxnSpPr>
          <p:spPr>
            <a:xfrm flipV="1">
              <a:off x="5839407" y="1957565"/>
              <a:ext cx="866193" cy="584775"/>
            </a:xfrm>
            <a:prstGeom prst="bentConnector3">
              <a:avLst>
                <a:gd name="adj1" fmla="val 736"/>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A328E1AA-54FC-9A13-4A0A-07C56587DA5B}"/>
                </a:ext>
              </a:extLst>
            </p:cNvPr>
            <p:cNvSpPr txBox="1"/>
            <p:nvPr/>
          </p:nvSpPr>
          <p:spPr>
            <a:xfrm>
              <a:off x="5900401" y="1988342"/>
              <a:ext cx="531223" cy="523220"/>
            </a:xfrm>
            <a:prstGeom prst="rect">
              <a:avLst/>
            </a:prstGeom>
            <a:noFill/>
          </p:spPr>
          <p:txBody>
            <a:bodyPr wrap="square" rtlCol="0">
              <a:spAutoFit/>
            </a:bodyPr>
            <a:lstStyle/>
            <a:p>
              <a:r>
                <a:rPr kumimoji="1" lang="ja-JP" altLang="en-US" sz="2800" b="1" dirty="0">
                  <a:solidFill>
                    <a:schemeClr val="accent4">
                      <a:lumMod val="75000"/>
                    </a:schemeClr>
                  </a:solidFill>
                  <a:latin typeface="BIZ UDPゴシック" panose="020B0400000000000000" pitchFamily="50" charset="-128"/>
                  <a:ea typeface="BIZ UDPゴシック" panose="020B0400000000000000" pitchFamily="50" charset="-128"/>
                </a:rPr>
                <a:t>問</a:t>
              </a:r>
            </a:p>
          </p:txBody>
        </p:sp>
        <p:sp>
          <p:nvSpPr>
            <p:cNvPr id="15" name="楕円 14">
              <a:extLst>
                <a:ext uri="{FF2B5EF4-FFF2-40B4-BE49-F238E27FC236}">
                  <a16:creationId xmlns:a16="http://schemas.microsoft.com/office/drawing/2014/main" id="{A1FA1AAB-7FC2-FA98-E4DF-FF8B03AC8CA5}"/>
                </a:ext>
              </a:extLst>
            </p:cNvPr>
            <p:cNvSpPr/>
            <p:nvPr/>
          </p:nvSpPr>
          <p:spPr>
            <a:xfrm>
              <a:off x="6398761" y="1957565"/>
              <a:ext cx="588137" cy="584775"/>
            </a:xfrm>
            <a:prstGeom prst="ellipse">
              <a:avLst/>
            </a:prstGeom>
            <a:no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solidFill>
                  <a:schemeClr val="tx1"/>
                </a:solidFill>
              </a:endParaRPr>
            </a:p>
          </p:txBody>
        </p:sp>
      </p:grpSp>
    </p:spTree>
    <p:extLst>
      <p:ext uri="{BB962C8B-B14F-4D97-AF65-F5344CB8AC3E}">
        <p14:creationId xmlns:p14="http://schemas.microsoft.com/office/powerpoint/2010/main" val="3513807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本文と図" preserve="1" userDrawn="1">
  <p:cSld name="解答・解説">
    <p:spTree>
      <p:nvGrpSpPr>
        <p:cNvPr id="1" name="Shape 30"/>
        <p:cNvGrpSpPr/>
        <p:nvPr/>
      </p:nvGrpSpPr>
      <p:grpSpPr>
        <a:xfrm>
          <a:off x="0" y="0"/>
          <a:ext cx="0" cy="0"/>
          <a:chOff x="0" y="0"/>
          <a:chExt cx="0" cy="0"/>
        </a:xfrm>
      </p:grpSpPr>
      <p:sp>
        <p:nvSpPr>
          <p:cNvPr id="8" name="Google Shape;41;p74">
            <a:extLst>
              <a:ext uri="{FF2B5EF4-FFF2-40B4-BE49-F238E27FC236}">
                <a16:creationId xmlns:a16="http://schemas.microsoft.com/office/drawing/2014/main" id="{47FD62DE-28A8-E37E-B31B-68E19AE5EF6B}"/>
              </a:ext>
            </a:extLst>
          </p:cNvPr>
          <p:cNvSpPr txBox="1">
            <a:spLocks noGrp="1"/>
          </p:cNvSpPr>
          <p:nvPr>
            <p:ph type="body" idx="13"/>
          </p:nvPr>
        </p:nvSpPr>
        <p:spPr>
          <a:xfrm>
            <a:off x="407365" y="1275285"/>
            <a:ext cx="11449670" cy="5318345"/>
          </a:xfrm>
          <a:prstGeom prst="rect">
            <a:avLst/>
          </a:prstGeom>
          <a:noFill/>
          <a:ln>
            <a:noFill/>
          </a:ln>
        </p:spPr>
        <p:txBody>
          <a:bodyPr spcFirstLastPara="1" wrap="square" lIns="360000" tIns="45700" rIns="90000" bIns="45700" anchor="t" anchorCtr="0">
            <a:normAutofit/>
          </a:bodyPr>
          <a:lstStyle>
            <a:lvl1pPr marL="0" lvl="0" indent="0" algn="l">
              <a:lnSpc>
                <a:spcPct val="150000"/>
              </a:lnSpc>
              <a:spcBef>
                <a:spcPts val="0"/>
              </a:spcBef>
              <a:spcAft>
                <a:spcPts val="0"/>
              </a:spcAft>
              <a:buClr>
                <a:srgbClr val="3F3F3F"/>
              </a:buClr>
              <a:buSzPts val="3200"/>
              <a:buFont typeface="Arial"/>
              <a:buNone/>
              <a:defRPr sz="3200">
                <a:solidFill>
                  <a:srgbClr val="FF4B00"/>
                </a:solidFill>
                <a:latin typeface="BIZ UDPゴシック" panose="020B0400000000000000" pitchFamily="50" charset="-128"/>
                <a:ea typeface="BIZ UDPゴシック" panose="020B0400000000000000" pitchFamily="50" charset="-128"/>
                <a:cs typeface="Arial"/>
                <a:sym typeface="Arial"/>
              </a:defRPr>
            </a:lvl1pPr>
            <a:lvl2pPr marL="914400" lvl="1" indent="-228600" algn="l">
              <a:lnSpc>
                <a:spcPct val="150000"/>
              </a:lnSpc>
              <a:spcBef>
                <a:spcPts val="0"/>
              </a:spcBef>
              <a:spcAft>
                <a:spcPts val="0"/>
              </a:spcAft>
              <a:buClr>
                <a:srgbClr val="3F3F3F"/>
              </a:buClr>
              <a:buSzPts val="2800"/>
              <a:buFont typeface="MS PGothic"/>
              <a:buNone/>
              <a:defRPr sz="2800">
                <a:solidFill>
                  <a:srgbClr val="3F3F3F"/>
                </a:solidFill>
                <a:latin typeface="MS PGothic"/>
                <a:ea typeface="MS PGothic"/>
                <a:cs typeface="MS PGothic"/>
                <a:sym typeface="MS PGothic"/>
              </a:defRPr>
            </a:lvl2pPr>
            <a:lvl3pPr marL="1371600" lvl="2" indent="-228600" algn="l">
              <a:lnSpc>
                <a:spcPct val="150000"/>
              </a:lnSpc>
              <a:spcBef>
                <a:spcPts val="0"/>
              </a:spcBef>
              <a:spcAft>
                <a:spcPts val="0"/>
              </a:spcAft>
              <a:buClr>
                <a:srgbClr val="3F3F3F"/>
              </a:buClr>
              <a:buSzPts val="2400"/>
              <a:buFont typeface="Arial"/>
              <a:buNone/>
              <a:defRPr sz="2400">
                <a:solidFill>
                  <a:srgbClr val="3F3F3F"/>
                </a:solidFill>
                <a:latin typeface="Arial"/>
                <a:ea typeface="Arial"/>
                <a:cs typeface="Arial"/>
                <a:sym typeface="Arial"/>
              </a:defRPr>
            </a:lvl3pPr>
            <a:lvl4pPr marL="1828800" lvl="3" indent="-228600" algn="l">
              <a:lnSpc>
                <a:spcPct val="150000"/>
              </a:lnSpc>
              <a:spcBef>
                <a:spcPts val="0"/>
              </a:spcBef>
              <a:spcAft>
                <a:spcPts val="0"/>
              </a:spcAft>
              <a:buClr>
                <a:srgbClr val="3F3F3F"/>
              </a:buClr>
              <a:buSzPts val="2000"/>
              <a:buFont typeface="Arial"/>
              <a:buNone/>
              <a:defRPr>
                <a:solidFill>
                  <a:srgbClr val="3F3F3F"/>
                </a:solidFill>
                <a:latin typeface="Arial"/>
                <a:ea typeface="Arial"/>
                <a:cs typeface="Arial"/>
                <a:sym typeface="Arial"/>
              </a:defRPr>
            </a:lvl4pPr>
            <a:lvl5pPr marL="2286000" lvl="4" indent="-228600" algn="l">
              <a:lnSpc>
                <a:spcPct val="150000"/>
              </a:lnSpc>
              <a:spcBef>
                <a:spcPts val="0"/>
              </a:spcBef>
              <a:spcAft>
                <a:spcPts val="0"/>
              </a:spcAft>
              <a:buClr>
                <a:srgbClr val="3F3F3F"/>
              </a:buClr>
              <a:buSzPts val="1800"/>
              <a:buFont typeface="Arial"/>
              <a:buNone/>
              <a:defRPr>
                <a:solidFill>
                  <a:srgbClr val="3F3F3F"/>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lang="en-US" altLang="ja-JP" dirty="0"/>
          </a:p>
        </p:txBody>
      </p:sp>
      <p:sp>
        <p:nvSpPr>
          <p:cNvPr id="2" name="テキスト ボックス 1">
            <a:extLst>
              <a:ext uri="{FF2B5EF4-FFF2-40B4-BE49-F238E27FC236}">
                <a16:creationId xmlns:a16="http://schemas.microsoft.com/office/drawing/2014/main" id="{12DF8793-8C01-A70B-8219-4B93CC35D351}"/>
              </a:ext>
            </a:extLst>
          </p:cNvPr>
          <p:cNvSpPr txBox="1"/>
          <p:nvPr userDrawn="1"/>
        </p:nvSpPr>
        <p:spPr>
          <a:xfrm>
            <a:off x="407364" y="577802"/>
            <a:ext cx="2564436" cy="584775"/>
          </a:xfrm>
          <a:prstGeom prst="rect">
            <a:avLst/>
          </a:prstGeom>
          <a:noFill/>
        </p:spPr>
        <p:txBody>
          <a:bodyPr wrap="square" rtlCol="0">
            <a:spAutoFit/>
          </a:bodyPr>
          <a:lstStyle/>
          <a:p>
            <a:r>
              <a:rPr kumimoji="1" lang="en-US" altLang="ja-JP" sz="3200" b="1" dirty="0">
                <a:solidFill>
                  <a:schemeClr val="accent4">
                    <a:lumMod val="75000"/>
                  </a:schemeClr>
                </a:solidFill>
                <a:latin typeface="BIZ UDPゴシック" panose="020B0400000000000000" pitchFamily="50" charset="-128"/>
                <a:ea typeface="BIZ UDPゴシック" panose="020B0400000000000000" pitchFamily="50" charset="-128"/>
              </a:rPr>
              <a:t>【</a:t>
            </a:r>
            <a:r>
              <a:rPr kumimoji="1" lang="ja-JP" altLang="en-US" sz="3200" b="1" dirty="0">
                <a:solidFill>
                  <a:schemeClr val="accent4">
                    <a:lumMod val="75000"/>
                  </a:schemeClr>
                </a:solidFill>
                <a:latin typeface="BIZ UDPゴシック" panose="020B0400000000000000" pitchFamily="50" charset="-128"/>
                <a:ea typeface="BIZ UDPゴシック" panose="020B0400000000000000" pitchFamily="50" charset="-128"/>
              </a:rPr>
              <a:t>解答・解説</a:t>
            </a:r>
            <a:r>
              <a:rPr kumimoji="1" lang="en-US" altLang="ja-JP" sz="3200" b="1" dirty="0">
                <a:solidFill>
                  <a:schemeClr val="accent4">
                    <a:lumMod val="75000"/>
                  </a:schemeClr>
                </a:solidFill>
                <a:latin typeface="BIZ UDPゴシック" panose="020B0400000000000000" pitchFamily="50" charset="-128"/>
                <a:ea typeface="BIZ UDPゴシック" panose="020B0400000000000000" pitchFamily="50" charset="-128"/>
              </a:rPr>
              <a:t>】</a:t>
            </a:r>
            <a:endParaRPr kumimoji="1" lang="ja-JP" altLang="en-US" sz="3200" b="1" dirty="0">
              <a:solidFill>
                <a:schemeClr val="accent4">
                  <a:lumMod val="75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86677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本文と図" preserve="1" userDrawn="1">
  <p:cSld name="解答">
    <p:spTree>
      <p:nvGrpSpPr>
        <p:cNvPr id="1" name="Shape 30"/>
        <p:cNvGrpSpPr/>
        <p:nvPr/>
      </p:nvGrpSpPr>
      <p:grpSpPr>
        <a:xfrm>
          <a:off x="0" y="0"/>
          <a:ext cx="0" cy="0"/>
          <a:chOff x="0" y="0"/>
          <a:chExt cx="0" cy="0"/>
        </a:xfrm>
      </p:grpSpPr>
      <p:sp>
        <p:nvSpPr>
          <p:cNvPr id="8" name="Google Shape;41;p74">
            <a:extLst>
              <a:ext uri="{FF2B5EF4-FFF2-40B4-BE49-F238E27FC236}">
                <a16:creationId xmlns:a16="http://schemas.microsoft.com/office/drawing/2014/main" id="{47FD62DE-28A8-E37E-B31B-68E19AE5EF6B}"/>
              </a:ext>
            </a:extLst>
          </p:cNvPr>
          <p:cNvSpPr txBox="1">
            <a:spLocks noGrp="1"/>
          </p:cNvSpPr>
          <p:nvPr>
            <p:ph type="body" idx="13"/>
          </p:nvPr>
        </p:nvSpPr>
        <p:spPr>
          <a:xfrm>
            <a:off x="407365" y="1275285"/>
            <a:ext cx="11449670" cy="5318345"/>
          </a:xfrm>
          <a:prstGeom prst="rect">
            <a:avLst/>
          </a:prstGeom>
          <a:noFill/>
          <a:ln>
            <a:noFill/>
          </a:ln>
        </p:spPr>
        <p:txBody>
          <a:bodyPr spcFirstLastPara="1" wrap="square" lIns="360000" tIns="45700" rIns="90000" bIns="45700" anchor="t" anchorCtr="0">
            <a:normAutofit/>
          </a:bodyPr>
          <a:lstStyle>
            <a:lvl1pPr marL="0" lvl="0" indent="0" algn="l">
              <a:lnSpc>
                <a:spcPct val="150000"/>
              </a:lnSpc>
              <a:spcBef>
                <a:spcPts val="0"/>
              </a:spcBef>
              <a:spcAft>
                <a:spcPts val="0"/>
              </a:spcAft>
              <a:buClr>
                <a:srgbClr val="3F3F3F"/>
              </a:buClr>
              <a:buSzPts val="3200"/>
              <a:buFont typeface="Arial"/>
              <a:buNone/>
              <a:defRPr sz="3200">
                <a:solidFill>
                  <a:srgbClr val="FF4B00"/>
                </a:solidFill>
                <a:latin typeface="BIZ UDPゴシック" panose="020B0400000000000000" pitchFamily="50" charset="-128"/>
                <a:ea typeface="BIZ UDPゴシック" panose="020B0400000000000000" pitchFamily="50" charset="-128"/>
                <a:cs typeface="Arial"/>
                <a:sym typeface="Arial"/>
              </a:defRPr>
            </a:lvl1pPr>
            <a:lvl2pPr marL="914400" lvl="1" indent="-228600" algn="l">
              <a:lnSpc>
                <a:spcPct val="150000"/>
              </a:lnSpc>
              <a:spcBef>
                <a:spcPts val="0"/>
              </a:spcBef>
              <a:spcAft>
                <a:spcPts val="0"/>
              </a:spcAft>
              <a:buClr>
                <a:srgbClr val="3F3F3F"/>
              </a:buClr>
              <a:buSzPts val="2800"/>
              <a:buFont typeface="MS PGothic"/>
              <a:buNone/>
              <a:defRPr sz="2800">
                <a:solidFill>
                  <a:srgbClr val="3F3F3F"/>
                </a:solidFill>
                <a:latin typeface="MS PGothic"/>
                <a:ea typeface="MS PGothic"/>
                <a:cs typeface="MS PGothic"/>
                <a:sym typeface="MS PGothic"/>
              </a:defRPr>
            </a:lvl2pPr>
            <a:lvl3pPr marL="1371600" lvl="2" indent="-228600" algn="l">
              <a:lnSpc>
                <a:spcPct val="150000"/>
              </a:lnSpc>
              <a:spcBef>
                <a:spcPts val="0"/>
              </a:spcBef>
              <a:spcAft>
                <a:spcPts val="0"/>
              </a:spcAft>
              <a:buClr>
                <a:srgbClr val="3F3F3F"/>
              </a:buClr>
              <a:buSzPts val="2400"/>
              <a:buFont typeface="Arial"/>
              <a:buNone/>
              <a:defRPr sz="2400">
                <a:solidFill>
                  <a:srgbClr val="3F3F3F"/>
                </a:solidFill>
                <a:latin typeface="Arial"/>
                <a:ea typeface="Arial"/>
                <a:cs typeface="Arial"/>
                <a:sym typeface="Arial"/>
              </a:defRPr>
            </a:lvl3pPr>
            <a:lvl4pPr marL="1828800" lvl="3" indent="-228600" algn="l">
              <a:lnSpc>
                <a:spcPct val="150000"/>
              </a:lnSpc>
              <a:spcBef>
                <a:spcPts val="0"/>
              </a:spcBef>
              <a:spcAft>
                <a:spcPts val="0"/>
              </a:spcAft>
              <a:buClr>
                <a:srgbClr val="3F3F3F"/>
              </a:buClr>
              <a:buSzPts val="2000"/>
              <a:buFont typeface="Arial"/>
              <a:buNone/>
              <a:defRPr>
                <a:solidFill>
                  <a:srgbClr val="3F3F3F"/>
                </a:solidFill>
                <a:latin typeface="Arial"/>
                <a:ea typeface="Arial"/>
                <a:cs typeface="Arial"/>
                <a:sym typeface="Arial"/>
              </a:defRPr>
            </a:lvl4pPr>
            <a:lvl5pPr marL="2286000" lvl="4" indent="-228600" algn="l">
              <a:lnSpc>
                <a:spcPct val="150000"/>
              </a:lnSpc>
              <a:spcBef>
                <a:spcPts val="0"/>
              </a:spcBef>
              <a:spcAft>
                <a:spcPts val="0"/>
              </a:spcAft>
              <a:buClr>
                <a:srgbClr val="3F3F3F"/>
              </a:buClr>
              <a:buSzPts val="1800"/>
              <a:buFont typeface="Arial"/>
              <a:buNone/>
              <a:defRPr>
                <a:solidFill>
                  <a:srgbClr val="3F3F3F"/>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lang="en-US" altLang="ja-JP" dirty="0"/>
          </a:p>
        </p:txBody>
      </p:sp>
      <p:sp>
        <p:nvSpPr>
          <p:cNvPr id="2" name="テキスト ボックス 1">
            <a:extLst>
              <a:ext uri="{FF2B5EF4-FFF2-40B4-BE49-F238E27FC236}">
                <a16:creationId xmlns:a16="http://schemas.microsoft.com/office/drawing/2014/main" id="{12DF8793-8C01-A70B-8219-4B93CC35D351}"/>
              </a:ext>
            </a:extLst>
          </p:cNvPr>
          <p:cNvSpPr txBox="1"/>
          <p:nvPr userDrawn="1"/>
        </p:nvSpPr>
        <p:spPr>
          <a:xfrm>
            <a:off x="407364" y="577802"/>
            <a:ext cx="2564436" cy="584775"/>
          </a:xfrm>
          <a:prstGeom prst="rect">
            <a:avLst/>
          </a:prstGeom>
          <a:noFill/>
        </p:spPr>
        <p:txBody>
          <a:bodyPr wrap="square" rtlCol="0">
            <a:spAutoFit/>
          </a:bodyPr>
          <a:lstStyle/>
          <a:p>
            <a:r>
              <a:rPr kumimoji="1" lang="en-US" altLang="ja-JP" sz="3200" b="1" dirty="0">
                <a:solidFill>
                  <a:schemeClr val="accent4">
                    <a:lumMod val="75000"/>
                  </a:schemeClr>
                </a:solidFill>
                <a:latin typeface="BIZ UDPゴシック" panose="020B0400000000000000" pitchFamily="50" charset="-128"/>
                <a:ea typeface="BIZ UDPゴシック" panose="020B0400000000000000" pitchFamily="50" charset="-128"/>
              </a:rPr>
              <a:t>【</a:t>
            </a:r>
            <a:r>
              <a:rPr kumimoji="1" lang="ja-JP" altLang="en-US" sz="3200" b="1" dirty="0">
                <a:solidFill>
                  <a:schemeClr val="accent4">
                    <a:lumMod val="75000"/>
                  </a:schemeClr>
                </a:solidFill>
                <a:latin typeface="BIZ UDPゴシック" panose="020B0400000000000000" pitchFamily="50" charset="-128"/>
                <a:ea typeface="BIZ UDPゴシック" panose="020B0400000000000000" pitchFamily="50" charset="-128"/>
              </a:rPr>
              <a:t>解答</a:t>
            </a:r>
            <a:r>
              <a:rPr kumimoji="1" lang="en-US" altLang="ja-JP" sz="3200" b="1" dirty="0">
                <a:solidFill>
                  <a:schemeClr val="accent4">
                    <a:lumMod val="75000"/>
                  </a:schemeClr>
                </a:solidFill>
                <a:latin typeface="BIZ UDPゴシック" panose="020B0400000000000000" pitchFamily="50" charset="-128"/>
                <a:ea typeface="BIZ UDPゴシック" panose="020B0400000000000000" pitchFamily="50" charset="-128"/>
              </a:rPr>
              <a:t>】</a:t>
            </a:r>
            <a:endParaRPr kumimoji="1" lang="ja-JP" altLang="en-US" sz="3200" b="1" dirty="0">
              <a:solidFill>
                <a:schemeClr val="accent4">
                  <a:lumMod val="75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571704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学習の問い" userDrawn="1">
  <p:cSld name="節タイトル">
    <p:spTree>
      <p:nvGrpSpPr>
        <p:cNvPr id="1" name="Shape 21"/>
        <p:cNvGrpSpPr/>
        <p:nvPr/>
      </p:nvGrpSpPr>
      <p:grpSpPr>
        <a:xfrm>
          <a:off x="0" y="0"/>
          <a:ext cx="0" cy="0"/>
          <a:chOff x="0" y="0"/>
          <a:chExt cx="0" cy="0"/>
        </a:xfrm>
      </p:grpSpPr>
      <p:sp>
        <p:nvSpPr>
          <p:cNvPr id="22" name="Google Shape;22;p67"/>
          <p:cNvSpPr/>
          <p:nvPr/>
        </p:nvSpPr>
        <p:spPr>
          <a:xfrm>
            <a:off x="46187" y="266818"/>
            <a:ext cx="12098484" cy="6535163"/>
          </a:xfrm>
          <a:custGeom>
            <a:avLst/>
            <a:gdLst/>
            <a:ahLst/>
            <a:cxnLst/>
            <a:rect l="l" t="t" r="r" b="b"/>
            <a:pathLst>
              <a:path w="12131995" h="6579163" extrusionOk="0">
                <a:moveTo>
                  <a:pt x="1142" y="451185"/>
                </a:moveTo>
                <a:lnTo>
                  <a:pt x="387487" y="0"/>
                </a:lnTo>
                <a:lnTo>
                  <a:pt x="12131995" y="10611"/>
                </a:lnTo>
                <a:lnTo>
                  <a:pt x="12131995" y="6579163"/>
                </a:lnTo>
                <a:lnTo>
                  <a:pt x="15249" y="6570312"/>
                </a:lnTo>
                <a:cubicBezTo>
                  <a:pt x="22303" y="4527653"/>
                  <a:pt x="-5912" y="2493844"/>
                  <a:pt x="1142" y="451185"/>
                </a:cubicBezTo>
                <a:close/>
              </a:path>
            </a:pathLst>
          </a:custGeom>
          <a:solidFill>
            <a:schemeClr val="accent4">
              <a:lumMod val="20000"/>
              <a:lumOff val="80000"/>
            </a:schemeClr>
          </a:solidFill>
          <a:ln w="1270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学習の問い" preserve="1" userDrawn="1">
  <p:cSld name="1_学習の問い">
    <p:spTree>
      <p:nvGrpSpPr>
        <p:cNvPr id="1" name="Shape 21"/>
        <p:cNvGrpSpPr/>
        <p:nvPr/>
      </p:nvGrpSpPr>
      <p:grpSpPr>
        <a:xfrm>
          <a:off x="0" y="0"/>
          <a:ext cx="0" cy="0"/>
          <a:chOff x="0" y="0"/>
          <a:chExt cx="0" cy="0"/>
        </a:xfrm>
      </p:grpSpPr>
      <p:sp>
        <p:nvSpPr>
          <p:cNvPr id="22" name="Google Shape;22;p67"/>
          <p:cNvSpPr/>
          <p:nvPr/>
        </p:nvSpPr>
        <p:spPr>
          <a:xfrm>
            <a:off x="47796" y="277117"/>
            <a:ext cx="12098484" cy="6535163"/>
          </a:xfrm>
          <a:custGeom>
            <a:avLst/>
            <a:gdLst/>
            <a:ahLst/>
            <a:cxnLst/>
            <a:rect l="l" t="t" r="r" b="b"/>
            <a:pathLst>
              <a:path w="12131995" h="6579163" extrusionOk="0">
                <a:moveTo>
                  <a:pt x="1142" y="451185"/>
                </a:moveTo>
                <a:lnTo>
                  <a:pt x="387487" y="0"/>
                </a:lnTo>
                <a:lnTo>
                  <a:pt x="12131995" y="10611"/>
                </a:lnTo>
                <a:lnTo>
                  <a:pt x="12131995" y="6579163"/>
                </a:lnTo>
                <a:lnTo>
                  <a:pt x="15249" y="6570312"/>
                </a:lnTo>
                <a:cubicBezTo>
                  <a:pt x="22303" y="4527653"/>
                  <a:pt x="-5912" y="2493844"/>
                  <a:pt x="1142" y="451185"/>
                </a:cubicBezTo>
                <a:close/>
              </a:path>
            </a:pathLst>
          </a:custGeom>
          <a:solidFill>
            <a:schemeClr val="accent4">
              <a:lumMod val="20000"/>
              <a:lumOff val="80000"/>
            </a:schemeClr>
          </a:solidFill>
          <a:ln w="1270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 name="Google Shape;41;p74">
            <a:extLst>
              <a:ext uri="{FF2B5EF4-FFF2-40B4-BE49-F238E27FC236}">
                <a16:creationId xmlns:a16="http://schemas.microsoft.com/office/drawing/2014/main" id="{C6725371-9BE3-5FEC-C319-964A4D09124A}"/>
              </a:ext>
            </a:extLst>
          </p:cNvPr>
          <p:cNvSpPr txBox="1">
            <a:spLocks noGrp="1"/>
          </p:cNvSpPr>
          <p:nvPr>
            <p:ph type="body" idx="1"/>
          </p:nvPr>
        </p:nvSpPr>
        <p:spPr>
          <a:xfrm>
            <a:off x="886017" y="1716702"/>
            <a:ext cx="10515599" cy="3643591"/>
          </a:xfrm>
          <a:prstGeom prst="rect">
            <a:avLst/>
          </a:prstGeom>
          <a:noFill/>
          <a:ln>
            <a:noFill/>
          </a:ln>
        </p:spPr>
        <p:txBody>
          <a:bodyPr spcFirstLastPara="1" wrap="square" lIns="360000" tIns="45700" rIns="90000" bIns="45700" anchor="t" anchorCtr="0">
            <a:normAutofit/>
          </a:bodyPr>
          <a:lstStyle>
            <a:lvl1pPr marL="0" lvl="0" indent="0" algn="l">
              <a:lnSpc>
                <a:spcPct val="150000"/>
              </a:lnSpc>
              <a:spcBef>
                <a:spcPts val="0"/>
              </a:spcBef>
              <a:spcAft>
                <a:spcPts val="0"/>
              </a:spcAft>
              <a:buClr>
                <a:srgbClr val="3F3F3F"/>
              </a:buClr>
              <a:buSzPts val="3200"/>
              <a:buFont typeface="Arial"/>
              <a:buNone/>
              <a:defRPr sz="3200">
                <a:solidFill>
                  <a:schemeClr val="tx1">
                    <a:lumMod val="75000"/>
                    <a:lumOff val="25000"/>
                  </a:schemeClr>
                </a:solidFill>
                <a:latin typeface="BIZ UDPゴシック" panose="020B0400000000000000" pitchFamily="50" charset="-128"/>
                <a:ea typeface="BIZ UDPゴシック" panose="020B0400000000000000" pitchFamily="50" charset="-128"/>
                <a:cs typeface="Arial"/>
                <a:sym typeface="Arial"/>
              </a:defRPr>
            </a:lvl1pPr>
            <a:lvl2pPr marL="914400" lvl="1" indent="-228600" algn="l">
              <a:lnSpc>
                <a:spcPct val="150000"/>
              </a:lnSpc>
              <a:spcBef>
                <a:spcPts val="0"/>
              </a:spcBef>
              <a:spcAft>
                <a:spcPts val="0"/>
              </a:spcAft>
              <a:buClr>
                <a:srgbClr val="3F3F3F"/>
              </a:buClr>
              <a:buSzPts val="2800"/>
              <a:buFont typeface="MS PGothic"/>
              <a:buNone/>
              <a:defRPr sz="2800">
                <a:solidFill>
                  <a:srgbClr val="3F3F3F"/>
                </a:solidFill>
                <a:latin typeface="MS PGothic"/>
                <a:ea typeface="MS PGothic"/>
                <a:cs typeface="MS PGothic"/>
                <a:sym typeface="MS PGothic"/>
              </a:defRPr>
            </a:lvl2pPr>
            <a:lvl3pPr marL="1371600" lvl="2" indent="-228600" algn="l">
              <a:lnSpc>
                <a:spcPct val="150000"/>
              </a:lnSpc>
              <a:spcBef>
                <a:spcPts val="0"/>
              </a:spcBef>
              <a:spcAft>
                <a:spcPts val="0"/>
              </a:spcAft>
              <a:buClr>
                <a:srgbClr val="3F3F3F"/>
              </a:buClr>
              <a:buSzPts val="2400"/>
              <a:buFont typeface="Arial"/>
              <a:buNone/>
              <a:defRPr sz="2400">
                <a:solidFill>
                  <a:srgbClr val="3F3F3F"/>
                </a:solidFill>
                <a:latin typeface="Arial"/>
                <a:ea typeface="Arial"/>
                <a:cs typeface="Arial"/>
                <a:sym typeface="Arial"/>
              </a:defRPr>
            </a:lvl3pPr>
            <a:lvl4pPr marL="1828800" lvl="3" indent="-228600" algn="l">
              <a:lnSpc>
                <a:spcPct val="150000"/>
              </a:lnSpc>
              <a:spcBef>
                <a:spcPts val="0"/>
              </a:spcBef>
              <a:spcAft>
                <a:spcPts val="0"/>
              </a:spcAft>
              <a:buClr>
                <a:srgbClr val="3F3F3F"/>
              </a:buClr>
              <a:buSzPts val="2000"/>
              <a:buFont typeface="Arial"/>
              <a:buNone/>
              <a:defRPr>
                <a:solidFill>
                  <a:srgbClr val="3F3F3F"/>
                </a:solidFill>
                <a:latin typeface="Arial"/>
                <a:ea typeface="Arial"/>
                <a:cs typeface="Arial"/>
                <a:sym typeface="Arial"/>
              </a:defRPr>
            </a:lvl4pPr>
            <a:lvl5pPr marL="2286000" lvl="4" indent="-228600" algn="l">
              <a:lnSpc>
                <a:spcPct val="150000"/>
              </a:lnSpc>
              <a:spcBef>
                <a:spcPts val="0"/>
              </a:spcBef>
              <a:spcAft>
                <a:spcPts val="0"/>
              </a:spcAft>
              <a:buClr>
                <a:srgbClr val="3F3F3F"/>
              </a:buClr>
              <a:buSzPts val="1800"/>
              <a:buFont typeface="Arial"/>
              <a:buNone/>
              <a:defRPr>
                <a:solidFill>
                  <a:srgbClr val="3F3F3F"/>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lang="en-US" altLang="ja-JP" dirty="0"/>
          </a:p>
        </p:txBody>
      </p:sp>
      <p:grpSp>
        <p:nvGrpSpPr>
          <p:cNvPr id="6" name="グループ化 5">
            <a:extLst>
              <a:ext uri="{FF2B5EF4-FFF2-40B4-BE49-F238E27FC236}">
                <a16:creationId xmlns:a16="http://schemas.microsoft.com/office/drawing/2014/main" id="{532FB5D8-4AA7-F429-82A4-0FAE387AF9D7}"/>
              </a:ext>
            </a:extLst>
          </p:cNvPr>
          <p:cNvGrpSpPr/>
          <p:nvPr userDrawn="1"/>
        </p:nvGrpSpPr>
        <p:grpSpPr>
          <a:xfrm>
            <a:off x="4010793" y="494695"/>
            <a:ext cx="4161657" cy="953310"/>
            <a:chOff x="3725043" y="368965"/>
            <a:chExt cx="4382637" cy="953310"/>
          </a:xfrm>
        </p:grpSpPr>
        <p:sp>
          <p:nvSpPr>
            <p:cNvPr id="4" name="Google Shape;24;p67">
              <a:extLst>
                <a:ext uri="{FF2B5EF4-FFF2-40B4-BE49-F238E27FC236}">
                  <a16:creationId xmlns:a16="http://schemas.microsoft.com/office/drawing/2014/main" id="{421BBE2D-C836-91AE-4524-56F010B4EB0F}"/>
                </a:ext>
              </a:extLst>
            </p:cNvPr>
            <p:cNvSpPr/>
            <p:nvPr userDrawn="1"/>
          </p:nvSpPr>
          <p:spPr>
            <a:xfrm>
              <a:off x="4084320" y="494488"/>
              <a:ext cx="4023360" cy="702264"/>
            </a:xfrm>
            <a:prstGeom prst="roundRect">
              <a:avLst>
                <a:gd name="adj" fmla="val 16667"/>
              </a:avLst>
            </a:prstGeom>
            <a:solidFill>
              <a:schemeClr val="accent1">
                <a:lumMod val="20000"/>
                <a:lumOff val="80000"/>
              </a:schemeClr>
            </a:solidFill>
            <a:ln w="28575" cap="flat" cmpd="sng">
              <a:solidFill>
                <a:schemeClr val="accent1"/>
              </a:solidFill>
              <a:prstDash val="sys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ltLang="en-US" sz="3200" b="1" i="0" u="none" strike="noStrike" cap="none" dirty="0">
                  <a:solidFill>
                    <a:schemeClr val="tx1">
                      <a:lumMod val="75000"/>
                      <a:lumOff val="25000"/>
                    </a:schemeClr>
                  </a:solidFill>
                  <a:latin typeface="BIZ UDPゴシック" panose="020B0400000000000000" pitchFamily="50" charset="-128"/>
                  <a:ea typeface="BIZ UDPゴシック" panose="020B0400000000000000" pitchFamily="50" charset="-128"/>
                  <a:cs typeface="Arial"/>
                  <a:sym typeface="Arial"/>
                </a:rPr>
                <a:t>　</a:t>
              </a:r>
              <a:r>
                <a:rPr lang="ja-JP" sz="3200" b="1" i="0" u="none" strike="noStrike" cap="none" dirty="0">
                  <a:solidFill>
                    <a:schemeClr val="tx1">
                      <a:lumMod val="75000"/>
                      <a:lumOff val="25000"/>
                    </a:schemeClr>
                  </a:solidFill>
                  <a:latin typeface="BIZ UDPゴシック" panose="020B0400000000000000" pitchFamily="50" charset="-128"/>
                  <a:ea typeface="BIZ UDPゴシック" panose="020B0400000000000000" pitchFamily="50" charset="-128"/>
                  <a:cs typeface="Arial"/>
                  <a:sym typeface="Arial"/>
                </a:rPr>
                <a:t>学習の</a:t>
              </a:r>
              <a:r>
                <a:rPr lang="ja-JP" altLang="en-US" sz="3200" b="1" i="0" u="none" strike="noStrike" cap="none" dirty="0">
                  <a:solidFill>
                    <a:schemeClr val="tx1">
                      <a:lumMod val="75000"/>
                      <a:lumOff val="25000"/>
                    </a:schemeClr>
                  </a:solidFill>
                  <a:latin typeface="BIZ UDPゴシック" panose="020B0400000000000000" pitchFamily="50" charset="-128"/>
                  <a:ea typeface="BIZ UDPゴシック" panose="020B0400000000000000" pitchFamily="50" charset="-128"/>
                  <a:cs typeface="Arial"/>
                  <a:sym typeface="Arial"/>
                </a:rPr>
                <a:t>問い</a:t>
              </a:r>
              <a:endParaRPr sz="32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Arial"/>
                <a:sym typeface="Arial"/>
              </a:endParaRPr>
            </a:p>
          </p:txBody>
        </p:sp>
        <p:sp>
          <p:nvSpPr>
            <p:cNvPr id="3" name="楕円 2">
              <a:extLst>
                <a:ext uri="{FF2B5EF4-FFF2-40B4-BE49-F238E27FC236}">
                  <a16:creationId xmlns:a16="http://schemas.microsoft.com/office/drawing/2014/main" id="{A04747FE-B598-91E9-D8A6-1B55898DDA7A}"/>
                </a:ext>
              </a:extLst>
            </p:cNvPr>
            <p:cNvSpPr/>
            <p:nvPr userDrawn="1"/>
          </p:nvSpPr>
          <p:spPr>
            <a:xfrm>
              <a:off x="3725043" y="368965"/>
              <a:ext cx="963038" cy="953310"/>
            </a:xfrm>
            <a:prstGeom prst="ellipse">
              <a:avLst/>
            </a:prstGeom>
            <a:solidFill>
              <a:srgbClr val="FFA200"/>
            </a:solidFill>
            <a:ln>
              <a:solidFill>
                <a:srgbClr val="FFA200"/>
              </a:solidFill>
            </a:ln>
          </p:spPr>
          <p:style>
            <a:lnRef idx="2">
              <a:schemeClr val="accent1">
                <a:shade val="15000"/>
              </a:schemeClr>
            </a:lnRef>
            <a:fillRef idx="1">
              <a:schemeClr val="accent1"/>
            </a:fillRef>
            <a:effectRef idx="0">
              <a:schemeClr val="accent1"/>
            </a:effectRef>
            <a:fontRef idx="minor">
              <a:schemeClr val="lt1"/>
            </a:fontRef>
          </p:style>
          <p:txBody>
            <a:bodyPr tIns="108000" bIns="0" rtlCol="0" anchor="ctr" anchorCtr="1"/>
            <a:lstStyle/>
            <a:p>
              <a:pPr algn="ctr"/>
              <a:r>
                <a:rPr kumimoji="1" lang="ja-JP" altLang="en-US" sz="6000" b="1" dirty="0">
                  <a:latin typeface="UD デジタル 教科書体 NP" panose="02020400000000000000" pitchFamily="18" charset="-128"/>
                  <a:ea typeface="UD デジタル 教科書体 NP" panose="02020400000000000000" pitchFamily="18" charset="-128"/>
                </a:rPr>
                <a:t>？</a:t>
              </a:r>
            </a:p>
          </p:txBody>
        </p:sp>
      </p:grpSp>
    </p:spTree>
    <p:extLst>
      <p:ext uri="{BB962C8B-B14F-4D97-AF65-F5344CB8AC3E}">
        <p14:creationId xmlns:p14="http://schemas.microsoft.com/office/powerpoint/2010/main" val="1538850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本文（項のはじまり）" userDrawn="1">
  <p:cSld name="本文（節・項開始）">
    <p:spTree>
      <p:nvGrpSpPr>
        <p:cNvPr id="1" name="Shape 25"/>
        <p:cNvGrpSpPr/>
        <p:nvPr/>
      </p:nvGrpSpPr>
      <p:grpSpPr>
        <a:xfrm>
          <a:off x="0" y="0"/>
          <a:ext cx="0" cy="0"/>
          <a:chOff x="0" y="0"/>
          <a:chExt cx="0" cy="0"/>
        </a:xfrm>
      </p:grpSpPr>
      <p:sp>
        <p:nvSpPr>
          <p:cNvPr id="26" name="Google Shape;26;p68"/>
          <p:cNvSpPr txBox="1">
            <a:spLocks noGrp="1"/>
          </p:cNvSpPr>
          <p:nvPr>
            <p:ph type="title"/>
          </p:nvPr>
        </p:nvSpPr>
        <p:spPr>
          <a:xfrm>
            <a:off x="838200" y="259200"/>
            <a:ext cx="10515600" cy="49672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3F3F3F"/>
              </a:buClr>
              <a:buSzPts val="2800"/>
              <a:buFont typeface="Arial"/>
              <a:buNone/>
              <a:defRPr sz="2800" b="1">
                <a:solidFill>
                  <a:schemeClr val="tx1">
                    <a:lumMod val="75000"/>
                    <a:lumOff val="25000"/>
                  </a:schemeClr>
                </a:solidFill>
                <a:latin typeface="BIZ UDPゴシック" panose="020B0400000000000000" pitchFamily="50" charset="-128"/>
                <a:ea typeface="BIZ UDPゴシック" panose="020B0400000000000000" pitchFamily="50" charset="-128"/>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5" name="Google Shape;41;p74">
            <a:extLst>
              <a:ext uri="{FF2B5EF4-FFF2-40B4-BE49-F238E27FC236}">
                <a16:creationId xmlns:a16="http://schemas.microsoft.com/office/drawing/2014/main" id="{EF8E7BA3-92DA-9D1F-24DE-5CD9B369D64B}"/>
              </a:ext>
            </a:extLst>
          </p:cNvPr>
          <p:cNvSpPr txBox="1">
            <a:spLocks noGrp="1"/>
          </p:cNvSpPr>
          <p:nvPr>
            <p:ph type="body" idx="1"/>
          </p:nvPr>
        </p:nvSpPr>
        <p:spPr>
          <a:xfrm>
            <a:off x="371364" y="908720"/>
            <a:ext cx="11449272" cy="5690080"/>
          </a:xfrm>
          <a:prstGeom prst="rect">
            <a:avLst/>
          </a:prstGeom>
          <a:noFill/>
          <a:ln>
            <a:noFill/>
          </a:ln>
        </p:spPr>
        <p:txBody>
          <a:bodyPr spcFirstLastPara="1" wrap="square" lIns="360000" tIns="45700" rIns="90000" bIns="45700" anchor="t" anchorCtr="0">
            <a:normAutofit/>
          </a:bodyPr>
          <a:lstStyle>
            <a:lvl1pPr marL="0" lvl="0" indent="396000" algn="l">
              <a:lnSpc>
                <a:spcPct val="150000"/>
              </a:lnSpc>
              <a:spcBef>
                <a:spcPts val="0"/>
              </a:spcBef>
              <a:spcAft>
                <a:spcPts val="0"/>
              </a:spcAft>
              <a:buClr>
                <a:srgbClr val="3F3F3F"/>
              </a:buClr>
              <a:buSzPts val="3200"/>
              <a:buFont typeface="Arial"/>
              <a:buNone/>
              <a:defRPr sz="3200">
                <a:solidFill>
                  <a:schemeClr val="tx1">
                    <a:lumMod val="75000"/>
                    <a:lumOff val="25000"/>
                  </a:schemeClr>
                </a:solidFill>
                <a:latin typeface="BIZ UDPゴシック" panose="020B0400000000000000" pitchFamily="50" charset="-128"/>
                <a:ea typeface="BIZ UDPゴシック" panose="020B0400000000000000" pitchFamily="50" charset="-128"/>
                <a:cs typeface="Arial"/>
                <a:sym typeface="Arial"/>
              </a:defRPr>
            </a:lvl1pPr>
            <a:lvl2pPr marL="914400" lvl="1" indent="-228600" algn="l">
              <a:lnSpc>
                <a:spcPct val="150000"/>
              </a:lnSpc>
              <a:spcBef>
                <a:spcPts val="0"/>
              </a:spcBef>
              <a:spcAft>
                <a:spcPts val="0"/>
              </a:spcAft>
              <a:buClr>
                <a:srgbClr val="3F3F3F"/>
              </a:buClr>
              <a:buSzPts val="2800"/>
              <a:buFont typeface="MS PGothic"/>
              <a:buNone/>
              <a:defRPr sz="2800">
                <a:solidFill>
                  <a:srgbClr val="3F3F3F"/>
                </a:solidFill>
                <a:latin typeface="MS PGothic"/>
                <a:ea typeface="MS PGothic"/>
                <a:cs typeface="MS PGothic"/>
                <a:sym typeface="MS PGothic"/>
              </a:defRPr>
            </a:lvl2pPr>
            <a:lvl3pPr marL="1371600" lvl="2" indent="-228600" algn="l">
              <a:lnSpc>
                <a:spcPct val="150000"/>
              </a:lnSpc>
              <a:spcBef>
                <a:spcPts val="0"/>
              </a:spcBef>
              <a:spcAft>
                <a:spcPts val="0"/>
              </a:spcAft>
              <a:buClr>
                <a:srgbClr val="3F3F3F"/>
              </a:buClr>
              <a:buSzPts val="2400"/>
              <a:buFont typeface="Arial"/>
              <a:buNone/>
              <a:defRPr sz="2400">
                <a:solidFill>
                  <a:srgbClr val="3F3F3F"/>
                </a:solidFill>
                <a:latin typeface="Arial"/>
                <a:ea typeface="Arial"/>
                <a:cs typeface="Arial"/>
                <a:sym typeface="Arial"/>
              </a:defRPr>
            </a:lvl3pPr>
            <a:lvl4pPr marL="1828800" lvl="3" indent="-228600" algn="l">
              <a:lnSpc>
                <a:spcPct val="150000"/>
              </a:lnSpc>
              <a:spcBef>
                <a:spcPts val="0"/>
              </a:spcBef>
              <a:spcAft>
                <a:spcPts val="0"/>
              </a:spcAft>
              <a:buClr>
                <a:srgbClr val="3F3F3F"/>
              </a:buClr>
              <a:buSzPts val="2000"/>
              <a:buFont typeface="Arial"/>
              <a:buNone/>
              <a:defRPr>
                <a:solidFill>
                  <a:srgbClr val="3F3F3F"/>
                </a:solidFill>
                <a:latin typeface="Arial"/>
                <a:ea typeface="Arial"/>
                <a:cs typeface="Arial"/>
                <a:sym typeface="Arial"/>
              </a:defRPr>
            </a:lvl4pPr>
            <a:lvl5pPr marL="2286000" lvl="4" indent="-228600" algn="l">
              <a:lnSpc>
                <a:spcPct val="150000"/>
              </a:lnSpc>
              <a:spcBef>
                <a:spcPts val="0"/>
              </a:spcBef>
              <a:spcAft>
                <a:spcPts val="0"/>
              </a:spcAft>
              <a:buClr>
                <a:srgbClr val="3F3F3F"/>
              </a:buClr>
              <a:buSzPts val="1800"/>
              <a:buFont typeface="Arial"/>
              <a:buNone/>
              <a:defRPr>
                <a:solidFill>
                  <a:srgbClr val="3F3F3F"/>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lang="en-US" altLang="ja-JP"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本文" userDrawn="1">
  <p:cSld name="本文">
    <p:spTree>
      <p:nvGrpSpPr>
        <p:cNvPr id="1" name="Shape 28"/>
        <p:cNvGrpSpPr/>
        <p:nvPr/>
      </p:nvGrpSpPr>
      <p:grpSpPr>
        <a:xfrm>
          <a:off x="0" y="0"/>
          <a:ext cx="0" cy="0"/>
          <a:chOff x="0" y="0"/>
          <a:chExt cx="0" cy="0"/>
        </a:xfrm>
      </p:grpSpPr>
      <p:sp>
        <p:nvSpPr>
          <p:cNvPr id="9" name="Google Shape;41;p74">
            <a:extLst>
              <a:ext uri="{FF2B5EF4-FFF2-40B4-BE49-F238E27FC236}">
                <a16:creationId xmlns:a16="http://schemas.microsoft.com/office/drawing/2014/main" id="{3662B5CB-41DB-1ED4-54AD-5BC0A2BBED6C}"/>
              </a:ext>
            </a:extLst>
          </p:cNvPr>
          <p:cNvSpPr txBox="1">
            <a:spLocks noGrp="1"/>
          </p:cNvSpPr>
          <p:nvPr>
            <p:ph type="body" idx="1"/>
          </p:nvPr>
        </p:nvSpPr>
        <p:spPr>
          <a:xfrm>
            <a:off x="371364" y="764704"/>
            <a:ext cx="11449272" cy="5834096"/>
          </a:xfrm>
          <a:prstGeom prst="rect">
            <a:avLst/>
          </a:prstGeom>
          <a:noFill/>
          <a:ln>
            <a:noFill/>
          </a:ln>
        </p:spPr>
        <p:txBody>
          <a:bodyPr spcFirstLastPara="1" wrap="square" lIns="360000" tIns="45700" rIns="90000" bIns="45700" anchor="t" anchorCtr="0">
            <a:normAutofit/>
          </a:bodyPr>
          <a:lstStyle>
            <a:lvl1pPr marL="0" lvl="0" indent="396000" algn="l">
              <a:lnSpc>
                <a:spcPct val="150000"/>
              </a:lnSpc>
              <a:spcBef>
                <a:spcPts val="0"/>
              </a:spcBef>
              <a:spcAft>
                <a:spcPts val="0"/>
              </a:spcAft>
              <a:buClr>
                <a:srgbClr val="3F3F3F"/>
              </a:buClr>
              <a:buSzPts val="3200"/>
              <a:buFont typeface="Arial"/>
              <a:buNone/>
              <a:defRPr sz="3200">
                <a:solidFill>
                  <a:schemeClr val="tx1">
                    <a:lumMod val="75000"/>
                    <a:lumOff val="25000"/>
                  </a:schemeClr>
                </a:solidFill>
                <a:latin typeface="BIZ UDPゴシック" panose="020B0400000000000000" pitchFamily="50" charset="-128"/>
                <a:ea typeface="BIZ UDPゴシック" panose="020B0400000000000000" pitchFamily="50" charset="-128"/>
                <a:cs typeface="Arial"/>
                <a:sym typeface="Arial"/>
              </a:defRPr>
            </a:lvl1pPr>
            <a:lvl2pPr marL="914400" lvl="1" indent="-228600" algn="l">
              <a:lnSpc>
                <a:spcPct val="150000"/>
              </a:lnSpc>
              <a:spcBef>
                <a:spcPts val="0"/>
              </a:spcBef>
              <a:spcAft>
                <a:spcPts val="0"/>
              </a:spcAft>
              <a:buClr>
                <a:srgbClr val="3F3F3F"/>
              </a:buClr>
              <a:buSzPts val="2800"/>
              <a:buFont typeface="MS PGothic"/>
              <a:buNone/>
              <a:defRPr sz="2800">
                <a:solidFill>
                  <a:srgbClr val="3F3F3F"/>
                </a:solidFill>
                <a:latin typeface="MS PGothic"/>
                <a:ea typeface="MS PGothic"/>
                <a:cs typeface="MS PGothic"/>
                <a:sym typeface="MS PGothic"/>
              </a:defRPr>
            </a:lvl2pPr>
            <a:lvl3pPr marL="1371600" lvl="2" indent="-228600" algn="l">
              <a:lnSpc>
                <a:spcPct val="150000"/>
              </a:lnSpc>
              <a:spcBef>
                <a:spcPts val="0"/>
              </a:spcBef>
              <a:spcAft>
                <a:spcPts val="0"/>
              </a:spcAft>
              <a:buClr>
                <a:srgbClr val="3F3F3F"/>
              </a:buClr>
              <a:buSzPts val="2400"/>
              <a:buFont typeface="Arial"/>
              <a:buNone/>
              <a:defRPr sz="2400">
                <a:solidFill>
                  <a:srgbClr val="3F3F3F"/>
                </a:solidFill>
                <a:latin typeface="Arial"/>
                <a:ea typeface="Arial"/>
                <a:cs typeface="Arial"/>
                <a:sym typeface="Arial"/>
              </a:defRPr>
            </a:lvl3pPr>
            <a:lvl4pPr marL="1828800" lvl="3" indent="-228600" algn="l">
              <a:lnSpc>
                <a:spcPct val="150000"/>
              </a:lnSpc>
              <a:spcBef>
                <a:spcPts val="0"/>
              </a:spcBef>
              <a:spcAft>
                <a:spcPts val="0"/>
              </a:spcAft>
              <a:buClr>
                <a:srgbClr val="3F3F3F"/>
              </a:buClr>
              <a:buSzPts val="2000"/>
              <a:buFont typeface="Arial"/>
              <a:buNone/>
              <a:defRPr>
                <a:solidFill>
                  <a:srgbClr val="3F3F3F"/>
                </a:solidFill>
                <a:latin typeface="Arial"/>
                <a:ea typeface="Arial"/>
                <a:cs typeface="Arial"/>
                <a:sym typeface="Arial"/>
              </a:defRPr>
            </a:lvl4pPr>
            <a:lvl5pPr marL="2286000" lvl="4" indent="-228600" algn="l">
              <a:lnSpc>
                <a:spcPct val="150000"/>
              </a:lnSpc>
              <a:spcBef>
                <a:spcPts val="0"/>
              </a:spcBef>
              <a:spcAft>
                <a:spcPts val="0"/>
              </a:spcAft>
              <a:buClr>
                <a:srgbClr val="3F3F3F"/>
              </a:buClr>
              <a:buSzPts val="1800"/>
              <a:buFont typeface="Arial"/>
              <a:buNone/>
              <a:defRPr>
                <a:solidFill>
                  <a:srgbClr val="3F3F3F"/>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lang="en-US" altLang="ja-JP"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本文" preserve="1" userDrawn="1">
  <p:cSld name="発展">
    <p:spTree>
      <p:nvGrpSpPr>
        <p:cNvPr id="1" name="Shape 28"/>
        <p:cNvGrpSpPr/>
        <p:nvPr/>
      </p:nvGrpSpPr>
      <p:grpSpPr>
        <a:xfrm>
          <a:off x="0" y="0"/>
          <a:ext cx="0" cy="0"/>
          <a:chOff x="0" y="0"/>
          <a:chExt cx="0" cy="0"/>
        </a:xfrm>
      </p:grpSpPr>
      <p:sp>
        <p:nvSpPr>
          <p:cNvPr id="19" name="Google Shape;41;p74">
            <a:extLst>
              <a:ext uri="{FF2B5EF4-FFF2-40B4-BE49-F238E27FC236}">
                <a16:creationId xmlns:a16="http://schemas.microsoft.com/office/drawing/2014/main" id="{C1D75474-9F47-75F7-1C93-97DE687EB000}"/>
              </a:ext>
            </a:extLst>
          </p:cNvPr>
          <p:cNvSpPr txBox="1">
            <a:spLocks noGrp="1"/>
          </p:cNvSpPr>
          <p:nvPr>
            <p:ph type="body" idx="11"/>
          </p:nvPr>
        </p:nvSpPr>
        <p:spPr>
          <a:xfrm>
            <a:off x="371364" y="1700807"/>
            <a:ext cx="11449272" cy="4897992"/>
          </a:xfrm>
          <a:prstGeom prst="rect">
            <a:avLst/>
          </a:prstGeom>
          <a:noFill/>
          <a:ln>
            <a:noFill/>
          </a:ln>
        </p:spPr>
        <p:txBody>
          <a:bodyPr spcFirstLastPara="1" wrap="square" lIns="360000" tIns="45700" rIns="90000" bIns="45700" anchor="t" anchorCtr="0">
            <a:normAutofit/>
          </a:bodyPr>
          <a:lstStyle>
            <a:lvl1pPr marL="0" lvl="0" indent="396000" algn="l">
              <a:lnSpc>
                <a:spcPct val="150000"/>
              </a:lnSpc>
              <a:spcBef>
                <a:spcPts val="0"/>
              </a:spcBef>
              <a:spcAft>
                <a:spcPts val="0"/>
              </a:spcAft>
              <a:buClr>
                <a:srgbClr val="3F3F3F"/>
              </a:buClr>
              <a:buSzPts val="3200"/>
              <a:buFont typeface="Arial"/>
              <a:buNone/>
              <a:defRPr sz="3200">
                <a:solidFill>
                  <a:schemeClr val="tx1">
                    <a:lumMod val="75000"/>
                    <a:lumOff val="25000"/>
                  </a:schemeClr>
                </a:solidFill>
                <a:latin typeface="BIZ UDPゴシック" panose="020B0400000000000000" pitchFamily="50" charset="-128"/>
                <a:ea typeface="BIZ UDPゴシック" panose="020B0400000000000000" pitchFamily="50" charset="-128"/>
                <a:cs typeface="Arial"/>
                <a:sym typeface="Arial"/>
              </a:defRPr>
            </a:lvl1pPr>
            <a:lvl2pPr marL="914400" lvl="1" indent="-228600" algn="l">
              <a:lnSpc>
                <a:spcPct val="150000"/>
              </a:lnSpc>
              <a:spcBef>
                <a:spcPts val="0"/>
              </a:spcBef>
              <a:spcAft>
                <a:spcPts val="0"/>
              </a:spcAft>
              <a:buClr>
                <a:srgbClr val="3F3F3F"/>
              </a:buClr>
              <a:buSzPts val="2800"/>
              <a:buFont typeface="MS PGothic"/>
              <a:buNone/>
              <a:defRPr sz="2800">
                <a:solidFill>
                  <a:srgbClr val="3F3F3F"/>
                </a:solidFill>
                <a:latin typeface="MS PGothic"/>
                <a:ea typeface="MS PGothic"/>
                <a:cs typeface="MS PGothic"/>
                <a:sym typeface="MS PGothic"/>
              </a:defRPr>
            </a:lvl2pPr>
            <a:lvl3pPr marL="1371600" lvl="2" indent="-228600" algn="l">
              <a:lnSpc>
                <a:spcPct val="150000"/>
              </a:lnSpc>
              <a:spcBef>
                <a:spcPts val="0"/>
              </a:spcBef>
              <a:spcAft>
                <a:spcPts val="0"/>
              </a:spcAft>
              <a:buClr>
                <a:srgbClr val="3F3F3F"/>
              </a:buClr>
              <a:buSzPts val="2400"/>
              <a:buFont typeface="Arial"/>
              <a:buNone/>
              <a:defRPr sz="2400">
                <a:solidFill>
                  <a:srgbClr val="3F3F3F"/>
                </a:solidFill>
                <a:latin typeface="Arial"/>
                <a:ea typeface="Arial"/>
                <a:cs typeface="Arial"/>
                <a:sym typeface="Arial"/>
              </a:defRPr>
            </a:lvl3pPr>
            <a:lvl4pPr marL="1828800" lvl="3" indent="-228600" algn="l">
              <a:lnSpc>
                <a:spcPct val="150000"/>
              </a:lnSpc>
              <a:spcBef>
                <a:spcPts val="0"/>
              </a:spcBef>
              <a:spcAft>
                <a:spcPts val="0"/>
              </a:spcAft>
              <a:buClr>
                <a:srgbClr val="3F3F3F"/>
              </a:buClr>
              <a:buSzPts val="2000"/>
              <a:buFont typeface="Arial"/>
              <a:buNone/>
              <a:defRPr>
                <a:solidFill>
                  <a:srgbClr val="3F3F3F"/>
                </a:solidFill>
                <a:latin typeface="Arial"/>
                <a:ea typeface="Arial"/>
                <a:cs typeface="Arial"/>
                <a:sym typeface="Arial"/>
              </a:defRPr>
            </a:lvl4pPr>
            <a:lvl5pPr marL="2286000" lvl="4" indent="-228600" algn="l">
              <a:lnSpc>
                <a:spcPct val="150000"/>
              </a:lnSpc>
              <a:spcBef>
                <a:spcPts val="0"/>
              </a:spcBef>
              <a:spcAft>
                <a:spcPts val="0"/>
              </a:spcAft>
              <a:buClr>
                <a:srgbClr val="3F3F3F"/>
              </a:buClr>
              <a:buSzPts val="1800"/>
              <a:buFont typeface="Arial"/>
              <a:buNone/>
              <a:defRPr>
                <a:solidFill>
                  <a:srgbClr val="3F3F3F"/>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lang="en-US" altLang="ja-JP" dirty="0"/>
          </a:p>
        </p:txBody>
      </p:sp>
      <p:grpSp>
        <p:nvGrpSpPr>
          <p:cNvPr id="26" name="グループ化 25">
            <a:extLst>
              <a:ext uri="{FF2B5EF4-FFF2-40B4-BE49-F238E27FC236}">
                <a16:creationId xmlns:a16="http://schemas.microsoft.com/office/drawing/2014/main" id="{F0A00347-367E-A17C-E61C-26358F895FD2}"/>
              </a:ext>
            </a:extLst>
          </p:cNvPr>
          <p:cNvGrpSpPr/>
          <p:nvPr userDrawn="1"/>
        </p:nvGrpSpPr>
        <p:grpSpPr>
          <a:xfrm>
            <a:off x="616336" y="538268"/>
            <a:ext cx="1965475" cy="835083"/>
            <a:chOff x="616336" y="538268"/>
            <a:chExt cx="1965475" cy="835083"/>
          </a:xfrm>
        </p:grpSpPr>
        <p:grpSp>
          <p:nvGrpSpPr>
            <p:cNvPr id="24" name="グループ化 23">
              <a:extLst>
                <a:ext uri="{FF2B5EF4-FFF2-40B4-BE49-F238E27FC236}">
                  <a16:creationId xmlns:a16="http://schemas.microsoft.com/office/drawing/2014/main" id="{CC587B65-C2C8-D730-4E93-0668BB30DD10}"/>
                </a:ext>
              </a:extLst>
            </p:cNvPr>
            <p:cNvGrpSpPr/>
            <p:nvPr userDrawn="1"/>
          </p:nvGrpSpPr>
          <p:grpSpPr>
            <a:xfrm>
              <a:off x="616336" y="538268"/>
              <a:ext cx="1965475" cy="688745"/>
              <a:chOff x="608758" y="540794"/>
              <a:chExt cx="1965475" cy="688745"/>
            </a:xfrm>
          </p:grpSpPr>
          <p:grpSp>
            <p:nvGrpSpPr>
              <p:cNvPr id="15" name="グループ化 14">
                <a:extLst>
                  <a:ext uri="{FF2B5EF4-FFF2-40B4-BE49-F238E27FC236}">
                    <a16:creationId xmlns:a16="http://schemas.microsoft.com/office/drawing/2014/main" id="{5D28F435-245B-5545-2DE9-DD827560482E}"/>
                  </a:ext>
                </a:extLst>
              </p:cNvPr>
              <p:cNvGrpSpPr/>
              <p:nvPr userDrawn="1"/>
            </p:nvGrpSpPr>
            <p:grpSpPr>
              <a:xfrm>
                <a:off x="646042" y="540794"/>
                <a:ext cx="1928191" cy="688744"/>
                <a:chOff x="646042" y="96454"/>
                <a:chExt cx="1928191" cy="794705"/>
              </a:xfrm>
            </p:grpSpPr>
            <p:sp>
              <p:nvSpPr>
                <p:cNvPr id="13" name="台形 12">
                  <a:extLst>
                    <a:ext uri="{FF2B5EF4-FFF2-40B4-BE49-F238E27FC236}">
                      <a16:creationId xmlns:a16="http://schemas.microsoft.com/office/drawing/2014/main" id="{9D3E7141-EA0E-BCC2-507A-B9BCB005CE72}"/>
                    </a:ext>
                  </a:extLst>
                </p:cNvPr>
                <p:cNvSpPr/>
                <p:nvPr userDrawn="1"/>
              </p:nvSpPr>
              <p:spPr>
                <a:xfrm rot="10800000">
                  <a:off x="646042" y="96454"/>
                  <a:ext cx="1530627" cy="794705"/>
                </a:xfrm>
                <a:prstGeom prst="trapezoid">
                  <a:avLst/>
                </a:prstGeom>
                <a:solidFill>
                  <a:srgbClr val="7030A0"/>
                </a:solidFill>
                <a:ln cap="sq">
                  <a:solidFill>
                    <a:srgbClr val="7030A0"/>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テキスト ボックス 13">
                  <a:extLst>
                    <a:ext uri="{FF2B5EF4-FFF2-40B4-BE49-F238E27FC236}">
                      <a16:creationId xmlns:a16="http://schemas.microsoft.com/office/drawing/2014/main" id="{41912DDD-5610-7ACF-7C81-F169D00F690A}"/>
                    </a:ext>
                  </a:extLst>
                </p:cNvPr>
                <p:cNvSpPr txBox="1"/>
                <p:nvPr userDrawn="1"/>
              </p:nvSpPr>
              <p:spPr>
                <a:xfrm>
                  <a:off x="805068" y="150935"/>
                  <a:ext cx="1769165" cy="674741"/>
                </a:xfrm>
                <a:prstGeom prst="rect">
                  <a:avLst/>
                </a:prstGeom>
                <a:noFill/>
              </p:spPr>
              <p:txBody>
                <a:bodyPr wrap="square" rtlCol="0">
                  <a:spAutoFit/>
                </a:bodyPr>
                <a:lstStyle/>
                <a:p>
                  <a:r>
                    <a:rPr kumimoji="1" lang="ja-JP" altLang="en-US" sz="3200" b="1" dirty="0">
                      <a:solidFill>
                        <a:schemeClr val="accent2">
                          <a:lumMod val="20000"/>
                          <a:lumOff val="80000"/>
                        </a:schemeClr>
                      </a:solidFill>
                    </a:rPr>
                    <a:t>発 展</a:t>
                  </a:r>
                </a:p>
              </p:txBody>
            </p:sp>
          </p:grpSp>
          <p:sp>
            <p:nvSpPr>
              <p:cNvPr id="17" name="正方形/長方形 16">
                <a:extLst>
                  <a:ext uri="{FF2B5EF4-FFF2-40B4-BE49-F238E27FC236}">
                    <a16:creationId xmlns:a16="http://schemas.microsoft.com/office/drawing/2014/main" id="{1118E0D8-C299-EA7B-7660-EC5E9C8BEFDA}"/>
                  </a:ext>
                </a:extLst>
              </p:cNvPr>
              <p:cNvSpPr/>
              <p:nvPr userDrawn="1"/>
            </p:nvSpPr>
            <p:spPr>
              <a:xfrm>
                <a:off x="608758" y="540794"/>
                <a:ext cx="224811" cy="688745"/>
              </a:xfrm>
              <a:prstGeom prst="rect">
                <a:avLst/>
              </a:prstGeom>
              <a:solidFill>
                <a:srgbClr val="7030A0"/>
              </a:solidFill>
              <a:ln cap="sq">
                <a:solidFill>
                  <a:srgbClr val="7030A0"/>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5" name="直角三角形 24">
              <a:extLst>
                <a:ext uri="{FF2B5EF4-FFF2-40B4-BE49-F238E27FC236}">
                  <a16:creationId xmlns:a16="http://schemas.microsoft.com/office/drawing/2014/main" id="{A36155F1-7B4B-F931-EC0A-54073AE4D3A9}"/>
                </a:ext>
              </a:extLst>
            </p:cNvPr>
            <p:cNvSpPr/>
            <p:nvPr userDrawn="1"/>
          </p:nvSpPr>
          <p:spPr>
            <a:xfrm rot="10800000">
              <a:off x="661804" y="1254025"/>
              <a:ext cx="272804" cy="119326"/>
            </a:xfrm>
            <a:prstGeom prst="rtTriangle">
              <a:avLst/>
            </a:prstGeom>
            <a:solidFill>
              <a:srgbClr val="9966FF"/>
            </a:solidFill>
            <a:ln>
              <a:solidFill>
                <a:srgbClr val="9966FF"/>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7" name="Google Shape;41;p74">
            <a:extLst>
              <a:ext uri="{FF2B5EF4-FFF2-40B4-BE49-F238E27FC236}">
                <a16:creationId xmlns:a16="http://schemas.microsoft.com/office/drawing/2014/main" id="{E5D4A6B0-2A76-0C21-16F8-FC8D5ED21671}"/>
              </a:ext>
            </a:extLst>
          </p:cNvPr>
          <p:cNvSpPr txBox="1">
            <a:spLocks noGrp="1"/>
          </p:cNvSpPr>
          <p:nvPr>
            <p:ph type="body" idx="10"/>
          </p:nvPr>
        </p:nvSpPr>
        <p:spPr>
          <a:xfrm>
            <a:off x="2286000" y="259201"/>
            <a:ext cx="9534636" cy="1441606"/>
          </a:xfrm>
          <a:prstGeom prst="rect">
            <a:avLst/>
          </a:prstGeom>
          <a:noFill/>
          <a:ln>
            <a:noFill/>
          </a:ln>
        </p:spPr>
        <p:txBody>
          <a:bodyPr spcFirstLastPara="1" wrap="square" lIns="360000" tIns="45700" rIns="90000" bIns="45700" anchor="ctr" anchorCtr="0">
            <a:normAutofit/>
          </a:bodyPr>
          <a:lstStyle>
            <a:lvl1pPr marL="432000" lvl="0" indent="-396000" algn="l">
              <a:lnSpc>
                <a:spcPct val="150000"/>
              </a:lnSpc>
              <a:spcBef>
                <a:spcPts val="0"/>
              </a:spcBef>
              <a:spcAft>
                <a:spcPts val="0"/>
              </a:spcAft>
              <a:buClr>
                <a:srgbClr val="3F3F3F"/>
              </a:buClr>
              <a:buSzPts val="3200"/>
              <a:buFont typeface="Arial"/>
              <a:buNone/>
              <a:defRPr sz="3200">
                <a:solidFill>
                  <a:schemeClr val="tx1">
                    <a:lumMod val="75000"/>
                    <a:lumOff val="25000"/>
                  </a:schemeClr>
                </a:solidFill>
                <a:latin typeface="BIZ UDPゴシック" panose="020B0400000000000000" pitchFamily="50" charset="-128"/>
                <a:ea typeface="BIZ UDPゴシック" panose="020B0400000000000000" pitchFamily="50" charset="-128"/>
                <a:cs typeface="Arial"/>
                <a:sym typeface="Arial"/>
              </a:defRPr>
            </a:lvl1pPr>
            <a:lvl2pPr marL="914400" lvl="1" indent="-228600" algn="l">
              <a:lnSpc>
                <a:spcPct val="150000"/>
              </a:lnSpc>
              <a:spcBef>
                <a:spcPts val="0"/>
              </a:spcBef>
              <a:spcAft>
                <a:spcPts val="0"/>
              </a:spcAft>
              <a:buClr>
                <a:srgbClr val="3F3F3F"/>
              </a:buClr>
              <a:buSzPts val="2800"/>
              <a:buFont typeface="MS PGothic"/>
              <a:buNone/>
              <a:defRPr sz="2800">
                <a:solidFill>
                  <a:srgbClr val="3F3F3F"/>
                </a:solidFill>
                <a:latin typeface="MS PGothic"/>
                <a:ea typeface="MS PGothic"/>
                <a:cs typeface="MS PGothic"/>
                <a:sym typeface="MS PGothic"/>
              </a:defRPr>
            </a:lvl2pPr>
            <a:lvl3pPr marL="1371600" lvl="2" indent="-228600" algn="l">
              <a:lnSpc>
                <a:spcPct val="150000"/>
              </a:lnSpc>
              <a:spcBef>
                <a:spcPts val="0"/>
              </a:spcBef>
              <a:spcAft>
                <a:spcPts val="0"/>
              </a:spcAft>
              <a:buClr>
                <a:srgbClr val="3F3F3F"/>
              </a:buClr>
              <a:buSzPts val="2400"/>
              <a:buFont typeface="Arial"/>
              <a:buNone/>
              <a:defRPr sz="2400">
                <a:solidFill>
                  <a:srgbClr val="3F3F3F"/>
                </a:solidFill>
                <a:latin typeface="Arial"/>
                <a:ea typeface="Arial"/>
                <a:cs typeface="Arial"/>
                <a:sym typeface="Arial"/>
              </a:defRPr>
            </a:lvl3pPr>
            <a:lvl4pPr marL="1828800" lvl="3" indent="-228600" algn="l">
              <a:lnSpc>
                <a:spcPct val="150000"/>
              </a:lnSpc>
              <a:spcBef>
                <a:spcPts val="0"/>
              </a:spcBef>
              <a:spcAft>
                <a:spcPts val="0"/>
              </a:spcAft>
              <a:buClr>
                <a:srgbClr val="3F3F3F"/>
              </a:buClr>
              <a:buSzPts val="2000"/>
              <a:buFont typeface="Arial"/>
              <a:buNone/>
              <a:defRPr>
                <a:solidFill>
                  <a:srgbClr val="3F3F3F"/>
                </a:solidFill>
                <a:latin typeface="Arial"/>
                <a:ea typeface="Arial"/>
                <a:cs typeface="Arial"/>
                <a:sym typeface="Arial"/>
              </a:defRPr>
            </a:lvl4pPr>
            <a:lvl5pPr marL="2286000" lvl="4" indent="-228600" algn="l">
              <a:lnSpc>
                <a:spcPct val="150000"/>
              </a:lnSpc>
              <a:spcBef>
                <a:spcPts val="0"/>
              </a:spcBef>
              <a:spcAft>
                <a:spcPts val="0"/>
              </a:spcAft>
              <a:buClr>
                <a:srgbClr val="3F3F3F"/>
              </a:buClr>
              <a:buSzPts val="1800"/>
              <a:buFont typeface="Arial"/>
              <a:buNone/>
              <a:defRPr>
                <a:solidFill>
                  <a:srgbClr val="3F3F3F"/>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lang="en-US" altLang="ja-JP" dirty="0"/>
          </a:p>
        </p:txBody>
      </p:sp>
    </p:spTree>
    <p:extLst>
      <p:ext uri="{BB962C8B-B14F-4D97-AF65-F5344CB8AC3E}">
        <p14:creationId xmlns:p14="http://schemas.microsoft.com/office/powerpoint/2010/main" val="317795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この節のポイント" userDrawn="1">
  <p:cSld name="この節のポイント！">
    <p:spTree>
      <p:nvGrpSpPr>
        <p:cNvPr id="1" name="Shape 33"/>
        <p:cNvGrpSpPr/>
        <p:nvPr/>
      </p:nvGrpSpPr>
      <p:grpSpPr>
        <a:xfrm>
          <a:off x="0" y="0"/>
          <a:ext cx="0" cy="0"/>
          <a:chOff x="0" y="0"/>
          <a:chExt cx="0" cy="0"/>
        </a:xfrm>
      </p:grpSpPr>
      <p:sp>
        <p:nvSpPr>
          <p:cNvPr id="5" name="Google Shape;41;p74">
            <a:extLst>
              <a:ext uri="{FF2B5EF4-FFF2-40B4-BE49-F238E27FC236}">
                <a16:creationId xmlns:a16="http://schemas.microsoft.com/office/drawing/2014/main" id="{78E6438A-BBF4-4EEF-A0F3-4A22B3374455}"/>
              </a:ext>
            </a:extLst>
          </p:cNvPr>
          <p:cNvSpPr txBox="1">
            <a:spLocks noGrp="1"/>
          </p:cNvSpPr>
          <p:nvPr>
            <p:ph type="body" idx="1"/>
          </p:nvPr>
        </p:nvSpPr>
        <p:spPr>
          <a:xfrm>
            <a:off x="837600" y="1700808"/>
            <a:ext cx="10515600" cy="3643591"/>
          </a:xfrm>
          <a:prstGeom prst="rect">
            <a:avLst/>
          </a:prstGeom>
          <a:noFill/>
          <a:ln>
            <a:noFill/>
          </a:ln>
        </p:spPr>
        <p:txBody>
          <a:bodyPr spcFirstLastPara="1" wrap="square" lIns="360000" tIns="45700" rIns="90000" bIns="45700" anchor="t" anchorCtr="0">
            <a:normAutofit/>
          </a:bodyPr>
          <a:lstStyle>
            <a:lvl1pPr marL="0" lvl="0" indent="0" algn="l">
              <a:lnSpc>
                <a:spcPct val="150000"/>
              </a:lnSpc>
              <a:spcBef>
                <a:spcPts val="0"/>
              </a:spcBef>
              <a:spcAft>
                <a:spcPts val="0"/>
              </a:spcAft>
              <a:buClr>
                <a:srgbClr val="3F3F3F"/>
              </a:buClr>
              <a:buSzPts val="3200"/>
              <a:buFont typeface="Arial"/>
              <a:buNone/>
              <a:defRPr sz="3200">
                <a:solidFill>
                  <a:schemeClr val="tx1">
                    <a:lumMod val="75000"/>
                    <a:lumOff val="25000"/>
                  </a:schemeClr>
                </a:solidFill>
                <a:latin typeface="BIZ UDPゴシック" panose="020B0400000000000000" pitchFamily="50" charset="-128"/>
                <a:ea typeface="BIZ UDPゴシック" panose="020B0400000000000000" pitchFamily="50" charset="-128"/>
                <a:cs typeface="Arial"/>
                <a:sym typeface="Arial"/>
              </a:defRPr>
            </a:lvl1pPr>
            <a:lvl2pPr marL="914400" lvl="1" indent="-228600" algn="l">
              <a:lnSpc>
                <a:spcPct val="150000"/>
              </a:lnSpc>
              <a:spcBef>
                <a:spcPts val="0"/>
              </a:spcBef>
              <a:spcAft>
                <a:spcPts val="0"/>
              </a:spcAft>
              <a:buClr>
                <a:srgbClr val="3F3F3F"/>
              </a:buClr>
              <a:buSzPts val="2800"/>
              <a:buFont typeface="MS PGothic"/>
              <a:buNone/>
              <a:defRPr sz="2800">
                <a:solidFill>
                  <a:srgbClr val="3F3F3F"/>
                </a:solidFill>
                <a:latin typeface="MS PGothic"/>
                <a:ea typeface="MS PGothic"/>
                <a:cs typeface="MS PGothic"/>
                <a:sym typeface="MS PGothic"/>
              </a:defRPr>
            </a:lvl2pPr>
            <a:lvl3pPr marL="1371600" lvl="2" indent="-228600" algn="l">
              <a:lnSpc>
                <a:spcPct val="150000"/>
              </a:lnSpc>
              <a:spcBef>
                <a:spcPts val="0"/>
              </a:spcBef>
              <a:spcAft>
                <a:spcPts val="0"/>
              </a:spcAft>
              <a:buClr>
                <a:srgbClr val="3F3F3F"/>
              </a:buClr>
              <a:buSzPts val="2400"/>
              <a:buFont typeface="Arial"/>
              <a:buNone/>
              <a:defRPr sz="2400">
                <a:solidFill>
                  <a:srgbClr val="3F3F3F"/>
                </a:solidFill>
                <a:latin typeface="Arial"/>
                <a:ea typeface="Arial"/>
                <a:cs typeface="Arial"/>
                <a:sym typeface="Arial"/>
              </a:defRPr>
            </a:lvl3pPr>
            <a:lvl4pPr marL="1828800" lvl="3" indent="-228600" algn="l">
              <a:lnSpc>
                <a:spcPct val="150000"/>
              </a:lnSpc>
              <a:spcBef>
                <a:spcPts val="0"/>
              </a:spcBef>
              <a:spcAft>
                <a:spcPts val="0"/>
              </a:spcAft>
              <a:buClr>
                <a:srgbClr val="3F3F3F"/>
              </a:buClr>
              <a:buSzPts val="2000"/>
              <a:buFont typeface="Arial"/>
              <a:buNone/>
              <a:defRPr>
                <a:solidFill>
                  <a:srgbClr val="3F3F3F"/>
                </a:solidFill>
                <a:latin typeface="Arial"/>
                <a:ea typeface="Arial"/>
                <a:cs typeface="Arial"/>
                <a:sym typeface="Arial"/>
              </a:defRPr>
            </a:lvl4pPr>
            <a:lvl5pPr marL="2286000" lvl="4" indent="-228600" algn="l">
              <a:lnSpc>
                <a:spcPct val="150000"/>
              </a:lnSpc>
              <a:spcBef>
                <a:spcPts val="0"/>
              </a:spcBef>
              <a:spcAft>
                <a:spcPts val="0"/>
              </a:spcAft>
              <a:buClr>
                <a:srgbClr val="3F3F3F"/>
              </a:buClr>
              <a:buSzPts val="1800"/>
              <a:buFont typeface="Arial"/>
              <a:buNone/>
              <a:defRPr>
                <a:solidFill>
                  <a:srgbClr val="3F3F3F"/>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lang="en-US" altLang="ja-JP" dirty="0"/>
          </a:p>
        </p:txBody>
      </p:sp>
      <p:grpSp>
        <p:nvGrpSpPr>
          <p:cNvPr id="8" name="グループ化 7">
            <a:extLst>
              <a:ext uri="{FF2B5EF4-FFF2-40B4-BE49-F238E27FC236}">
                <a16:creationId xmlns:a16="http://schemas.microsoft.com/office/drawing/2014/main" id="{DC86D179-014C-C117-702D-3D8DEC23243C}"/>
              </a:ext>
            </a:extLst>
          </p:cNvPr>
          <p:cNvGrpSpPr/>
          <p:nvPr userDrawn="1"/>
        </p:nvGrpSpPr>
        <p:grpSpPr>
          <a:xfrm>
            <a:off x="663309" y="412402"/>
            <a:ext cx="1058372" cy="1101199"/>
            <a:chOff x="663309" y="412402"/>
            <a:chExt cx="1058372" cy="1101199"/>
          </a:xfrm>
        </p:grpSpPr>
        <p:sp>
          <p:nvSpPr>
            <p:cNvPr id="7" name="テキスト ボックス 6">
              <a:extLst>
                <a:ext uri="{FF2B5EF4-FFF2-40B4-BE49-F238E27FC236}">
                  <a16:creationId xmlns:a16="http://schemas.microsoft.com/office/drawing/2014/main" id="{709ECBFF-D53D-8D5C-CDDB-DDFEEAFAB026}"/>
                </a:ext>
              </a:extLst>
            </p:cNvPr>
            <p:cNvSpPr txBox="1"/>
            <p:nvPr userDrawn="1"/>
          </p:nvSpPr>
          <p:spPr>
            <a:xfrm>
              <a:off x="663309" y="412402"/>
              <a:ext cx="1058372" cy="1101199"/>
            </a:xfrm>
            <a:prstGeom prst="rect">
              <a:avLst/>
            </a:prstGeom>
            <a:noFill/>
          </p:spPr>
          <p:txBody>
            <a:bodyPr wrap="square" rtlCol="0">
              <a:prstTxWarp prst="textArchUp">
                <a:avLst>
                  <a:gd name="adj" fmla="val 11898974"/>
                </a:avLst>
              </a:prstTxWarp>
              <a:spAutoFit/>
            </a:bodyPr>
            <a:lstStyle/>
            <a:p>
              <a:r>
                <a:rPr kumimoji="1" lang="ja-JP" altLang="en-US" dirty="0">
                  <a:solidFill>
                    <a:srgbClr val="EA9600"/>
                  </a:solidFill>
                </a:rPr>
                <a:t>この節のポイント</a:t>
              </a:r>
            </a:p>
          </p:txBody>
        </p:sp>
        <p:sp>
          <p:nvSpPr>
            <p:cNvPr id="3" name="楕円 2">
              <a:extLst>
                <a:ext uri="{FF2B5EF4-FFF2-40B4-BE49-F238E27FC236}">
                  <a16:creationId xmlns:a16="http://schemas.microsoft.com/office/drawing/2014/main" id="{0B5709DD-A896-6BF1-8EEB-CA2406D6D495}"/>
                </a:ext>
              </a:extLst>
            </p:cNvPr>
            <p:cNvSpPr/>
            <p:nvPr userDrawn="1"/>
          </p:nvSpPr>
          <p:spPr>
            <a:xfrm>
              <a:off x="710976" y="503349"/>
              <a:ext cx="963038" cy="953310"/>
            </a:xfrm>
            <a:prstGeom prst="ellipse">
              <a:avLst/>
            </a:prstGeom>
            <a:solidFill>
              <a:srgbClr val="FFA200"/>
            </a:solidFill>
            <a:ln>
              <a:solidFill>
                <a:srgbClr val="FFA200"/>
              </a:solidFill>
            </a:ln>
          </p:spPr>
          <p:style>
            <a:lnRef idx="2">
              <a:schemeClr val="accent1">
                <a:shade val="15000"/>
              </a:schemeClr>
            </a:lnRef>
            <a:fillRef idx="1">
              <a:schemeClr val="accent1"/>
            </a:fillRef>
            <a:effectRef idx="0">
              <a:schemeClr val="accent1"/>
            </a:effectRef>
            <a:fontRef idx="minor">
              <a:schemeClr val="lt1"/>
            </a:fontRef>
          </p:style>
          <p:txBody>
            <a:bodyPr tIns="108000" bIns="0" rtlCol="0" anchor="ctr" anchorCtr="1"/>
            <a:lstStyle/>
            <a:p>
              <a:pPr algn="ctr"/>
              <a:r>
                <a:rPr kumimoji="1" lang="en-US" altLang="ja-JP" sz="6000" b="1" dirty="0">
                  <a:latin typeface="UD デジタル 教科書体 NP" panose="02020400000000000000" pitchFamily="18" charset="-128"/>
                  <a:ea typeface="UD デジタル 教科書体 NP" panose="02020400000000000000" pitchFamily="18" charset="-128"/>
                </a:rPr>
                <a:t>!</a:t>
              </a:r>
              <a:endParaRPr kumimoji="1" lang="ja-JP" altLang="en-US" sz="6000" b="1" dirty="0">
                <a:latin typeface="UD デジタル 教科書体 NP" panose="02020400000000000000" pitchFamily="18" charset="-128"/>
                <a:ea typeface="UD デジタル 教科書体 NP" panose="02020400000000000000" pitchFamily="18" charset="-128"/>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本文" preserve="1" userDrawn="1">
  <p:cSld name="図">
    <p:spTree>
      <p:nvGrpSpPr>
        <p:cNvPr id="1" name="Shape 28"/>
        <p:cNvGrpSpPr/>
        <p:nvPr/>
      </p:nvGrpSpPr>
      <p:grpSpPr>
        <a:xfrm>
          <a:off x="0" y="0"/>
          <a:ext cx="0" cy="0"/>
          <a:chOff x="0" y="0"/>
          <a:chExt cx="0" cy="0"/>
        </a:xfrm>
      </p:grpSpPr>
    </p:spTree>
    <p:extLst>
      <p:ext uri="{BB962C8B-B14F-4D97-AF65-F5344CB8AC3E}">
        <p14:creationId xmlns:p14="http://schemas.microsoft.com/office/powerpoint/2010/main" val="4049415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本文と図" preserve="1" userDrawn="1">
  <p:cSld name="思考の扉">
    <p:spTree>
      <p:nvGrpSpPr>
        <p:cNvPr id="1" name="Shape 30"/>
        <p:cNvGrpSpPr/>
        <p:nvPr/>
      </p:nvGrpSpPr>
      <p:grpSpPr>
        <a:xfrm>
          <a:off x="0" y="0"/>
          <a:ext cx="0" cy="0"/>
          <a:chOff x="0" y="0"/>
          <a:chExt cx="0" cy="0"/>
        </a:xfrm>
      </p:grpSpPr>
      <p:grpSp>
        <p:nvGrpSpPr>
          <p:cNvPr id="12" name="グループ化 11">
            <a:extLst>
              <a:ext uri="{FF2B5EF4-FFF2-40B4-BE49-F238E27FC236}">
                <a16:creationId xmlns:a16="http://schemas.microsoft.com/office/drawing/2014/main" id="{9DB7FF91-B175-B8D1-5CA4-A7499CBFDE7F}"/>
              </a:ext>
            </a:extLst>
          </p:cNvPr>
          <p:cNvGrpSpPr/>
          <p:nvPr userDrawn="1"/>
        </p:nvGrpSpPr>
        <p:grpSpPr>
          <a:xfrm>
            <a:off x="562504" y="415315"/>
            <a:ext cx="1915515" cy="706829"/>
            <a:chOff x="562504" y="415315"/>
            <a:chExt cx="1915515" cy="706829"/>
          </a:xfrm>
        </p:grpSpPr>
        <p:grpSp>
          <p:nvGrpSpPr>
            <p:cNvPr id="10" name="グループ化 9">
              <a:extLst>
                <a:ext uri="{FF2B5EF4-FFF2-40B4-BE49-F238E27FC236}">
                  <a16:creationId xmlns:a16="http://schemas.microsoft.com/office/drawing/2014/main" id="{5FEBBC20-00DB-80CA-8FA6-F24E2E2C4862}"/>
                </a:ext>
              </a:extLst>
            </p:cNvPr>
            <p:cNvGrpSpPr/>
            <p:nvPr userDrawn="1"/>
          </p:nvGrpSpPr>
          <p:grpSpPr>
            <a:xfrm>
              <a:off x="562504" y="415315"/>
              <a:ext cx="1915515" cy="706829"/>
              <a:chOff x="562504" y="415315"/>
              <a:chExt cx="1915515" cy="706829"/>
            </a:xfrm>
          </p:grpSpPr>
          <p:grpSp>
            <p:nvGrpSpPr>
              <p:cNvPr id="7" name="グループ化 6">
                <a:extLst>
                  <a:ext uri="{FF2B5EF4-FFF2-40B4-BE49-F238E27FC236}">
                    <a16:creationId xmlns:a16="http://schemas.microsoft.com/office/drawing/2014/main" id="{F95749DA-CB6E-FE7D-BE90-D63D0CC1102C}"/>
                  </a:ext>
                </a:extLst>
              </p:cNvPr>
              <p:cNvGrpSpPr/>
              <p:nvPr userDrawn="1"/>
            </p:nvGrpSpPr>
            <p:grpSpPr>
              <a:xfrm>
                <a:off x="870668" y="415315"/>
                <a:ext cx="1607351" cy="706829"/>
                <a:chOff x="194807" y="415315"/>
                <a:chExt cx="1607351" cy="706829"/>
              </a:xfrm>
            </p:grpSpPr>
            <p:sp>
              <p:nvSpPr>
                <p:cNvPr id="6" name="正方形/長方形 5">
                  <a:extLst>
                    <a:ext uri="{FF2B5EF4-FFF2-40B4-BE49-F238E27FC236}">
                      <a16:creationId xmlns:a16="http://schemas.microsoft.com/office/drawing/2014/main" id="{2C27C654-1C2B-9975-EC63-B70F0BCADFF9}"/>
                    </a:ext>
                  </a:extLst>
                </p:cNvPr>
                <p:cNvSpPr/>
                <p:nvPr userDrawn="1"/>
              </p:nvSpPr>
              <p:spPr>
                <a:xfrm>
                  <a:off x="194807" y="560336"/>
                  <a:ext cx="1057524" cy="396267"/>
                </a:xfrm>
                <a:prstGeom prst="rect">
                  <a:avLst/>
                </a:prstGeom>
                <a:solidFill>
                  <a:srgbClr val="FF7C80"/>
                </a:solidFill>
                <a:ln cap="sq">
                  <a:solidFill>
                    <a:srgbClr val="FF7C80"/>
                  </a:solidFill>
                  <a:miter lim="800000"/>
                </a:ln>
              </p:spPr>
              <p:style>
                <a:lnRef idx="2">
                  <a:schemeClr val="accent1">
                    <a:shade val="15000"/>
                  </a:schemeClr>
                </a:lnRef>
                <a:fillRef idx="1">
                  <a:schemeClr val="accent1"/>
                </a:fillRef>
                <a:effectRef idx="0">
                  <a:schemeClr val="accent1"/>
                </a:effectRef>
                <a:fontRef idx="minor">
                  <a:schemeClr val="lt1"/>
                </a:fontRef>
              </p:style>
              <p:txBody>
                <a:bodyPr lIns="0" rIns="0" bIns="0" rtlCol="0" anchor="t" anchorCtr="0"/>
                <a:lstStyle/>
                <a:p>
                  <a:pPr algn="ctr"/>
                  <a:r>
                    <a:rPr kumimoji="1" lang="ja-JP" altLang="en-US" sz="1800" b="1" dirty="0">
                      <a:latin typeface="BIZ UDPゴシック" panose="020B0400000000000000" pitchFamily="50" charset="-128"/>
                      <a:ea typeface="BIZ UDPゴシック" panose="020B0400000000000000" pitchFamily="50" charset="-128"/>
                    </a:rPr>
                    <a:t>思考の扉</a:t>
                  </a:r>
                </a:p>
              </p:txBody>
            </p:sp>
            <p:sp>
              <p:nvSpPr>
                <p:cNvPr id="5" name="正方形/長方形 4">
                  <a:extLst>
                    <a:ext uri="{FF2B5EF4-FFF2-40B4-BE49-F238E27FC236}">
                      <a16:creationId xmlns:a16="http://schemas.microsoft.com/office/drawing/2014/main" id="{F193F05D-EA20-35ED-5E10-AE0D66525590}"/>
                    </a:ext>
                  </a:extLst>
                </p:cNvPr>
                <p:cNvSpPr/>
                <p:nvPr userDrawn="1"/>
              </p:nvSpPr>
              <p:spPr>
                <a:xfrm>
                  <a:off x="1212574" y="415315"/>
                  <a:ext cx="508883" cy="658111"/>
                </a:xfrm>
                <a:prstGeom prst="rect">
                  <a:avLst/>
                </a:prstGeom>
                <a:solidFill>
                  <a:schemeClr val="bg1"/>
                </a:solidFill>
                <a:ln w="19050" cap="sq">
                  <a:solidFill>
                    <a:srgbClr val="FF7C80"/>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平行四辺形 2">
                  <a:extLst>
                    <a:ext uri="{FF2B5EF4-FFF2-40B4-BE49-F238E27FC236}">
                      <a16:creationId xmlns:a16="http://schemas.microsoft.com/office/drawing/2014/main" id="{5762ED43-728E-306A-393C-F6F2739EE02C}"/>
                    </a:ext>
                  </a:extLst>
                </p:cNvPr>
                <p:cNvSpPr/>
                <p:nvPr userDrawn="1"/>
              </p:nvSpPr>
              <p:spPr>
                <a:xfrm rot="10005761">
                  <a:off x="1200548" y="475607"/>
                  <a:ext cx="601610" cy="646537"/>
                </a:xfrm>
                <a:prstGeom prst="parallelogram">
                  <a:avLst/>
                </a:prstGeom>
                <a:solidFill>
                  <a:srgbClr val="FF7C80"/>
                </a:solidFill>
                <a:ln>
                  <a:solidFill>
                    <a:srgbClr val="FF7C80"/>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直角三角形 8">
                <a:extLst>
                  <a:ext uri="{FF2B5EF4-FFF2-40B4-BE49-F238E27FC236}">
                    <a16:creationId xmlns:a16="http://schemas.microsoft.com/office/drawing/2014/main" id="{223933A8-AD06-5C56-F5D0-C502381FA2B8}"/>
                  </a:ext>
                </a:extLst>
              </p:cNvPr>
              <p:cNvSpPr/>
              <p:nvPr userDrawn="1"/>
            </p:nvSpPr>
            <p:spPr>
              <a:xfrm rot="10800000">
                <a:off x="562504" y="564472"/>
                <a:ext cx="286247" cy="368684"/>
              </a:xfrm>
              <a:prstGeom prst="rtTriangle">
                <a:avLst/>
              </a:prstGeom>
              <a:solidFill>
                <a:srgbClr val="FF7C80"/>
              </a:solidFill>
              <a:ln cap="sq">
                <a:solidFill>
                  <a:srgbClr val="FF7C80"/>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楕円 10">
              <a:extLst>
                <a:ext uri="{FF2B5EF4-FFF2-40B4-BE49-F238E27FC236}">
                  <a16:creationId xmlns:a16="http://schemas.microsoft.com/office/drawing/2014/main" id="{A32F70AA-186F-3C70-19F5-1B0C9B63EC77}"/>
                </a:ext>
              </a:extLst>
            </p:cNvPr>
            <p:cNvSpPr/>
            <p:nvPr userDrawn="1"/>
          </p:nvSpPr>
          <p:spPr>
            <a:xfrm>
              <a:off x="1997663" y="795635"/>
              <a:ext cx="45719" cy="45719"/>
            </a:xfrm>
            <a:prstGeom prst="ellipse">
              <a:avLst/>
            </a:prstGeom>
            <a:solidFill>
              <a:schemeClr val="bg1"/>
            </a:solidFill>
            <a:ln w="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Google Shape;41;p74">
            <a:extLst>
              <a:ext uri="{FF2B5EF4-FFF2-40B4-BE49-F238E27FC236}">
                <a16:creationId xmlns:a16="http://schemas.microsoft.com/office/drawing/2014/main" id="{5D2D597D-C750-47F7-D3E2-B73DC9EA2436}"/>
              </a:ext>
            </a:extLst>
          </p:cNvPr>
          <p:cNvSpPr txBox="1">
            <a:spLocks noGrp="1"/>
          </p:cNvSpPr>
          <p:nvPr>
            <p:ph type="body" idx="1"/>
          </p:nvPr>
        </p:nvSpPr>
        <p:spPr>
          <a:xfrm>
            <a:off x="371364" y="1327455"/>
            <a:ext cx="11449272" cy="5271344"/>
          </a:xfrm>
          <a:prstGeom prst="rect">
            <a:avLst/>
          </a:prstGeom>
          <a:noFill/>
          <a:ln>
            <a:noFill/>
          </a:ln>
        </p:spPr>
        <p:txBody>
          <a:bodyPr spcFirstLastPara="1" wrap="square" lIns="360000" tIns="45700" rIns="90000" bIns="45700" anchor="t" anchorCtr="0">
            <a:normAutofit/>
          </a:bodyPr>
          <a:lstStyle>
            <a:lvl1pPr marL="0" lvl="0" indent="396000" algn="l">
              <a:lnSpc>
                <a:spcPct val="150000"/>
              </a:lnSpc>
              <a:spcBef>
                <a:spcPts val="0"/>
              </a:spcBef>
              <a:spcAft>
                <a:spcPts val="0"/>
              </a:spcAft>
              <a:buClr>
                <a:srgbClr val="3F3F3F"/>
              </a:buClr>
              <a:buSzPts val="3200"/>
              <a:buFont typeface="Arial"/>
              <a:buNone/>
              <a:defRPr sz="3200">
                <a:solidFill>
                  <a:schemeClr val="tx1">
                    <a:lumMod val="75000"/>
                    <a:lumOff val="25000"/>
                  </a:schemeClr>
                </a:solidFill>
                <a:latin typeface="BIZ UDPゴシック" panose="020B0400000000000000" pitchFamily="50" charset="-128"/>
                <a:ea typeface="BIZ UDPゴシック" panose="020B0400000000000000" pitchFamily="50" charset="-128"/>
                <a:cs typeface="Arial"/>
                <a:sym typeface="Arial"/>
              </a:defRPr>
            </a:lvl1pPr>
            <a:lvl2pPr marL="914400" lvl="1" indent="-228600" algn="l">
              <a:lnSpc>
                <a:spcPct val="150000"/>
              </a:lnSpc>
              <a:spcBef>
                <a:spcPts val="0"/>
              </a:spcBef>
              <a:spcAft>
                <a:spcPts val="0"/>
              </a:spcAft>
              <a:buClr>
                <a:srgbClr val="3F3F3F"/>
              </a:buClr>
              <a:buSzPts val="2800"/>
              <a:buFont typeface="MS PGothic"/>
              <a:buNone/>
              <a:defRPr sz="2800">
                <a:solidFill>
                  <a:srgbClr val="3F3F3F"/>
                </a:solidFill>
                <a:latin typeface="MS PGothic"/>
                <a:ea typeface="MS PGothic"/>
                <a:cs typeface="MS PGothic"/>
                <a:sym typeface="MS PGothic"/>
              </a:defRPr>
            </a:lvl2pPr>
            <a:lvl3pPr marL="1371600" lvl="2" indent="-228600" algn="l">
              <a:lnSpc>
                <a:spcPct val="150000"/>
              </a:lnSpc>
              <a:spcBef>
                <a:spcPts val="0"/>
              </a:spcBef>
              <a:spcAft>
                <a:spcPts val="0"/>
              </a:spcAft>
              <a:buClr>
                <a:srgbClr val="3F3F3F"/>
              </a:buClr>
              <a:buSzPts val="2400"/>
              <a:buFont typeface="Arial"/>
              <a:buNone/>
              <a:defRPr sz="2400">
                <a:solidFill>
                  <a:srgbClr val="3F3F3F"/>
                </a:solidFill>
                <a:latin typeface="Arial"/>
                <a:ea typeface="Arial"/>
                <a:cs typeface="Arial"/>
                <a:sym typeface="Arial"/>
              </a:defRPr>
            </a:lvl3pPr>
            <a:lvl4pPr marL="1828800" lvl="3" indent="-228600" algn="l">
              <a:lnSpc>
                <a:spcPct val="150000"/>
              </a:lnSpc>
              <a:spcBef>
                <a:spcPts val="0"/>
              </a:spcBef>
              <a:spcAft>
                <a:spcPts val="0"/>
              </a:spcAft>
              <a:buClr>
                <a:srgbClr val="3F3F3F"/>
              </a:buClr>
              <a:buSzPts val="2000"/>
              <a:buFont typeface="Arial"/>
              <a:buNone/>
              <a:defRPr>
                <a:solidFill>
                  <a:srgbClr val="3F3F3F"/>
                </a:solidFill>
                <a:latin typeface="Arial"/>
                <a:ea typeface="Arial"/>
                <a:cs typeface="Arial"/>
                <a:sym typeface="Arial"/>
              </a:defRPr>
            </a:lvl4pPr>
            <a:lvl5pPr marL="2286000" lvl="4" indent="-228600" algn="l">
              <a:lnSpc>
                <a:spcPct val="150000"/>
              </a:lnSpc>
              <a:spcBef>
                <a:spcPts val="0"/>
              </a:spcBef>
              <a:spcAft>
                <a:spcPts val="0"/>
              </a:spcAft>
              <a:buClr>
                <a:srgbClr val="3F3F3F"/>
              </a:buClr>
              <a:buSzPts val="1800"/>
              <a:buFont typeface="Arial"/>
              <a:buNone/>
              <a:defRPr>
                <a:solidFill>
                  <a:srgbClr val="3F3F3F"/>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lang="en-US" altLang="ja-JP" dirty="0"/>
          </a:p>
        </p:txBody>
      </p:sp>
      <p:sp>
        <p:nvSpPr>
          <p:cNvPr id="4" name="Google Shape;41;p74">
            <a:extLst>
              <a:ext uri="{FF2B5EF4-FFF2-40B4-BE49-F238E27FC236}">
                <a16:creationId xmlns:a16="http://schemas.microsoft.com/office/drawing/2014/main" id="{C7175BE9-D31F-9294-781C-F58CC96F0FE4}"/>
              </a:ext>
            </a:extLst>
          </p:cNvPr>
          <p:cNvSpPr txBox="1">
            <a:spLocks noGrp="1"/>
          </p:cNvSpPr>
          <p:nvPr>
            <p:ph type="body" idx="10"/>
          </p:nvPr>
        </p:nvSpPr>
        <p:spPr>
          <a:xfrm>
            <a:off x="2544050" y="259201"/>
            <a:ext cx="9276585" cy="1020959"/>
          </a:xfrm>
          <a:prstGeom prst="rect">
            <a:avLst/>
          </a:prstGeom>
          <a:noFill/>
          <a:ln>
            <a:noFill/>
          </a:ln>
        </p:spPr>
        <p:txBody>
          <a:bodyPr spcFirstLastPara="1" wrap="square" lIns="360000" tIns="45700" rIns="90000" bIns="45700" anchor="ctr" anchorCtr="0">
            <a:normAutofit/>
          </a:bodyPr>
          <a:lstStyle>
            <a:lvl1pPr marL="432000" lvl="0" indent="-396000" algn="l">
              <a:lnSpc>
                <a:spcPct val="150000"/>
              </a:lnSpc>
              <a:spcBef>
                <a:spcPts val="0"/>
              </a:spcBef>
              <a:spcAft>
                <a:spcPts val="0"/>
              </a:spcAft>
              <a:buClr>
                <a:srgbClr val="3F3F3F"/>
              </a:buClr>
              <a:buSzPts val="3200"/>
              <a:buFont typeface="Arial"/>
              <a:buNone/>
              <a:defRPr sz="3200">
                <a:solidFill>
                  <a:schemeClr val="tx1">
                    <a:lumMod val="75000"/>
                    <a:lumOff val="25000"/>
                  </a:schemeClr>
                </a:solidFill>
                <a:latin typeface="BIZ UDPゴシック" panose="020B0400000000000000" pitchFamily="50" charset="-128"/>
                <a:ea typeface="BIZ UDPゴシック" panose="020B0400000000000000" pitchFamily="50" charset="-128"/>
                <a:cs typeface="Arial"/>
                <a:sym typeface="Arial"/>
              </a:defRPr>
            </a:lvl1pPr>
            <a:lvl2pPr marL="914400" lvl="1" indent="-228600" algn="l">
              <a:lnSpc>
                <a:spcPct val="150000"/>
              </a:lnSpc>
              <a:spcBef>
                <a:spcPts val="0"/>
              </a:spcBef>
              <a:spcAft>
                <a:spcPts val="0"/>
              </a:spcAft>
              <a:buClr>
                <a:srgbClr val="3F3F3F"/>
              </a:buClr>
              <a:buSzPts val="2800"/>
              <a:buFont typeface="MS PGothic"/>
              <a:buNone/>
              <a:defRPr sz="2800">
                <a:solidFill>
                  <a:srgbClr val="3F3F3F"/>
                </a:solidFill>
                <a:latin typeface="MS PGothic"/>
                <a:ea typeface="MS PGothic"/>
                <a:cs typeface="MS PGothic"/>
                <a:sym typeface="MS PGothic"/>
              </a:defRPr>
            </a:lvl2pPr>
            <a:lvl3pPr marL="1371600" lvl="2" indent="-228600" algn="l">
              <a:lnSpc>
                <a:spcPct val="150000"/>
              </a:lnSpc>
              <a:spcBef>
                <a:spcPts val="0"/>
              </a:spcBef>
              <a:spcAft>
                <a:spcPts val="0"/>
              </a:spcAft>
              <a:buClr>
                <a:srgbClr val="3F3F3F"/>
              </a:buClr>
              <a:buSzPts val="2400"/>
              <a:buFont typeface="Arial"/>
              <a:buNone/>
              <a:defRPr sz="2400">
                <a:solidFill>
                  <a:srgbClr val="3F3F3F"/>
                </a:solidFill>
                <a:latin typeface="Arial"/>
                <a:ea typeface="Arial"/>
                <a:cs typeface="Arial"/>
                <a:sym typeface="Arial"/>
              </a:defRPr>
            </a:lvl3pPr>
            <a:lvl4pPr marL="1828800" lvl="3" indent="-228600" algn="l">
              <a:lnSpc>
                <a:spcPct val="150000"/>
              </a:lnSpc>
              <a:spcBef>
                <a:spcPts val="0"/>
              </a:spcBef>
              <a:spcAft>
                <a:spcPts val="0"/>
              </a:spcAft>
              <a:buClr>
                <a:srgbClr val="3F3F3F"/>
              </a:buClr>
              <a:buSzPts val="2000"/>
              <a:buFont typeface="Arial"/>
              <a:buNone/>
              <a:defRPr>
                <a:solidFill>
                  <a:srgbClr val="3F3F3F"/>
                </a:solidFill>
                <a:latin typeface="Arial"/>
                <a:ea typeface="Arial"/>
                <a:cs typeface="Arial"/>
                <a:sym typeface="Arial"/>
              </a:defRPr>
            </a:lvl4pPr>
            <a:lvl5pPr marL="2286000" lvl="4" indent="-228600" algn="l">
              <a:lnSpc>
                <a:spcPct val="150000"/>
              </a:lnSpc>
              <a:spcBef>
                <a:spcPts val="0"/>
              </a:spcBef>
              <a:spcAft>
                <a:spcPts val="0"/>
              </a:spcAft>
              <a:buClr>
                <a:srgbClr val="3F3F3F"/>
              </a:buClr>
              <a:buSzPts val="1800"/>
              <a:buFont typeface="Arial"/>
              <a:buNone/>
              <a:defRPr>
                <a:solidFill>
                  <a:srgbClr val="3F3F3F"/>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lang="en-US" altLang="ja-JP" dirty="0"/>
          </a:p>
        </p:txBody>
      </p:sp>
    </p:spTree>
    <p:extLst>
      <p:ext uri="{BB962C8B-B14F-4D97-AF65-F5344CB8AC3E}">
        <p14:creationId xmlns:p14="http://schemas.microsoft.com/office/powerpoint/2010/main" val="2441861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2.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3F3F3F"/>
              </a:buClr>
              <a:buSzPts val="4400"/>
              <a:buFont typeface="Arial"/>
              <a:buNone/>
              <a:defRPr sz="4400" b="0" i="0" u="none" strike="noStrike" cap="none">
                <a:solidFill>
                  <a:srgbClr val="3F3F3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62"/>
          <p:cNvSpPr txBox="1">
            <a:spLocks noGrp="1"/>
          </p:cNvSpPr>
          <p:nvPr>
            <p:ph type="body" idx="1"/>
          </p:nvPr>
        </p:nvSpPr>
        <p:spPr>
          <a:xfrm>
            <a:off x="8388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50000"/>
              </a:lnSpc>
              <a:spcBef>
                <a:spcPts val="1000"/>
              </a:spcBef>
              <a:spcAft>
                <a:spcPts val="0"/>
              </a:spcAft>
              <a:buClr>
                <a:srgbClr val="3F3F3F"/>
              </a:buClr>
              <a:buSzPts val="3200"/>
              <a:buFont typeface="Arial"/>
              <a:buChar char="•"/>
              <a:defRPr sz="3200" b="0" i="0" u="none" strike="noStrike" cap="none">
                <a:solidFill>
                  <a:srgbClr val="3F3F3F"/>
                </a:solidFill>
                <a:latin typeface="Arial"/>
                <a:ea typeface="Arial"/>
                <a:cs typeface="Arial"/>
                <a:sym typeface="Arial"/>
              </a:defRPr>
            </a:lvl1pPr>
            <a:lvl2pPr marL="914400" marR="0" lvl="1" indent="-406400" algn="l" rtl="0">
              <a:lnSpc>
                <a:spcPct val="150000"/>
              </a:lnSpc>
              <a:spcBef>
                <a:spcPts val="500"/>
              </a:spcBef>
              <a:spcAft>
                <a:spcPts val="0"/>
              </a:spcAft>
              <a:buClr>
                <a:srgbClr val="3F3F3F"/>
              </a:buClr>
              <a:buSzPts val="2800"/>
              <a:buFont typeface="Arial"/>
              <a:buChar char="•"/>
              <a:defRPr sz="2800" b="0" i="0" u="none" strike="noStrike" cap="none">
                <a:solidFill>
                  <a:srgbClr val="3F3F3F"/>
                </a:solidFill>
                <a:latin typeface="Arial"/>
                <a:ea typeface="Arial"/>
                <a:cs typeface="Arial"/>
                <a:sym typeface="Arial"/>
              </a:defRPr>
            </a:lvl2pPr>
            <a:lvl3pPr marL="1371600" marR="0" lvl="2" indent="-381000" algn="l" rtl="0">
              <a:lnSpc>
                <a:spcPct val="150000"/>
              </a:lnSpc>
              <a:spcBef>
                <a:spcPts val="500"/>
              </a:spcBef>
              <a:spcAft>
                <a:spcPts val="0"/>
              </a:spcAft>
              <a:buClr>
                <a:srgbClr val="3F3F3F"/>
              </a:buClr>
              <a:buSzPts val="2400"/>
              <a:buFont typeface="Arial"/>
              <a:buChar char="•"/>
              <a:defRPr sz="2400" b="0" i="0" u="none" strike="noStrike" cap="none">
                <a:solidFill>
                  <a:srgbClr val="3F3F3F"/>
                </a:solidFill>
                <a:latin typeface="Arial"/>
                <a:ea typeface="Arial"/>
                <a:cs typeface="Arial"/>
                <a:sym typeface="Arial"/>
              </a:defRPr>
            </a:lvl3pPr>
            <a:lvl4pPr marL="1828800" marR="0" lvl="3" indent="-355600" algn="l" rtl="0">
              <a:lnSpc>
                <a:spcPct val="150000"/>
              </a:lnSpc>
              <a:spcBef>
                <a:spcPts val="5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4pPr>
            <a:lvl5pPr marL="2286000" marR="0" lvl="4" indent="-342900" algn="l" rtl="0">
              <a:lnSpc>
                <a:spcPct val="15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12" name="Google Shape;12;p62"/>
          <p:cNvSpPr/>
          <p:nvPr/>
        </p:nvSpPr>
        <p:spPr>
          <a:xfrm>
            <a:off x="421005" y="1"/>
            <a:ext cx="11770995" cy="227030"/>
          </a:xfrm>
          <a:prstGeom prst="rect">
            <a:avLst/>
          </a:prstGeom>
          <a:gradFill>
            <a:gsLst>
              <a:gs pos="100000">
                <a:schemeClr val="accent4">
                  <a:lumMod val="20000"/>
                  <a:lumOff val="80000"/>
                </a:schemeClr>
              </a:gs>
              <a:gs pos="0">
                <a:schemeClr val="accent4">
                  <a:lumMod val="75000"/>
                </a:schemeClr>
              </a:gs>
              <a:gs pos="50000">
                <a:schemeClr val="accent4">
                  <a:lumMod val="60000"/>
                  <a:lumOff val="40000"/>
                </a:scheme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i="0" u="none" strike="noStrike" cap="none">
              <a:solidFill>
                <a:srgbClr val="FEF999"/>
              </a:solidFill>
              <a:latin typeface="Arial"/>
              <a:ea typeface="Arial"/>
              <a:cs typeface="Arial"/>
              <a:sym typeface="Arial"/>
            </a:endParaRPr>
          </a:p>
        </p:txBody>
      </p:sp>
      <p:sp>
        <p:nvSpPr>
          <p:cNvPr id="13" name="Google Shape;13;p62"/>
          <p:cNvSpPr/>
          <p:nvPr/>
        </p:nvSpPr>
        <p:spPr>
          <a:xfrm rot="5400000">
            <a:off x="-44813" y="39442"/>
            <a:ext cx="703273" cy="624388"/>
          </a:xfrm>
          <a:prstGeom prst="rtTriangle">
            <a:avLst/>
          </a:prstGeom>
          <a:solidFill>
            <a:schemeClr val="accent4">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4" name="Google Shape;14;p62"/>
          <p:cNvSpPr txBox="1"/>
          <p:nvPr/>
        </p:nvSpPr>
        <p:spPr>
          <a:xfrm>
            <a:off x="-384720" y="-27384"/>
            <a:ext cx="758699"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ja-JP" sz="1200" b="0" i="0" u="none" strike="noStrike" cap="none">
                <a:solidFill>
                  <a:srgbClr val="262626"/>
                </a:solidFill>
                <a:latin typeface="Arial"/>
                <a:ea typeface="Arial"/>
                <a:cs typeface="Arial"/>
                <a:sym typeface="Arial"/>
              </a:rPr>
              <a:t>‹#›</a:t>
            </a:fld>
            <a:endParaRPr sz="1200" b="0" i="0" u="none" strike="noStrike" cap="none">
              <a:solidFill>
                <a:srgbClr val="262626"/>
              </a:solidFill>
              <a:latin typeface="Arial"/>
              <a:ea typeface="Arial"/>
              <a:cs typeface="Arial"/>
              <a:sym typeface="Arial"/>
            </a:endParaRPr>
          </a:p>
        </p:txBody>
      </p:sp>
      <p:sp>
        <p:nvSpPr>
          <p:cNvPr id="15" name="Google Shape;15;p62"/>
          <p:cNvSpPr txBox="1"/>
          <p:nvPr/>
        </p:nvSpPr>
        <p:spPr>
          <a:xfrm>
            <a:off x="6910388" y="1191"/>
            <a:ext cx="5039678" cy="22584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ja-JP" altLang="en-US" sz="1200" b="0" i="0" u="none" strike="noStrike" cap="none" dirty="0">
                <a:solidFill>
                  <a:srgbClr val="3F3F3F"/>
                </a:solidFill>
                <a:latin typeface="Arial"/>
                <a:ea typeface="Arial"/>
                <a:cs typeface="Arial"/>
                <a:sym typeface="Arial"/>
              </a:rPr>
              <a:t>化基</a:t>
            </a:r>
            <a:r>
              <a:rPr lang="ja-JP" sz="1200" b="0" i="0" u="none" strike="noStrike" cap="none" dirty="0">
                <a:solidFill>
                  <a:srgbClr val="3F3F3F"/>
                </a:solidFill>
                <a:latin typeface="Arial"/>
                <a:ea typeface="Arial"/>
                <a:cs typeface="Arial"/>
                <a:sym typeface="Arial"/>
              </a:rPr>
              <a:t>002-901　</a:t>
            </a:r>
            <a:r>
              <a:rPr lang="ja-JP" altLang="en-US" sz="1200" b="0" i="0" u="none" strike="noStrike" cap="none" dirty="0">
                <a:solidFill>
                  <a:srgbClr val="3F3F3F"/>
                </a:solidFill>
                <a:latin typeface="Arial"/>
                <a:ea typeface="Arial"/>
                <a:cs typeface="Arial"/>
                <a:sym typeface="Arial"/>
              </a:rPr>
              <a:t>改訂 化学基礎</a:t>
            </a:r>
            <a:r>
              <a:rPr lang="ja-JP" sz="1200" b="0" i="0" u="none" strike="noStrike" cap="none" dirty="0">
                <a:solidFill>
                  <a:srgbClr val="3F3F3F"/>
                </a:solidFill>
                <a:latin typeface="Arial"/>
                <a:ea typeface="Arial"/>
                <a:cs typeface="Arial"/>
                <a:sym typeface="Arial"/>
              </a:rPr>
              <a:t>　1編1章　</a:t>
            </a:r>
            <a:r>
              <a:rPr lang="ja-JP" altLang="en-US" sz="1200" b="0" i="0" u="none" strike="noStrike" cap="none" dirty="0">
                <a:solidFill>
                  <a:srgbClr val="3F3F3F"/>
                </a:solidFill>
                <a:latin typeface="Arial"/>
                <a:ea typeface="Arial"/>
                <a:cs typeface="Arial"/>
                <a:sym typeface="Arial"/>
              </a:rPr>
              <a:t>物質の成分と構成元素</a:t>
            </a:r>
            <a:endParaRPr dirty="0"/>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93" r:id="rId3"/>
    <p:sldLayoutId id="2147483652" r:id="rId4"/>
    <p:sldLayoutId id="2147483653" r:id="rId5"/>
    <p:sldLayoutId id="2147483691" r:id="rId6"/>
    <p:sldLayoutId id="2147483655" r:id="rId7"/>
    <p:sldLayoutId id="2147483704"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tx1">
              <a:lumMod val="75000"/>
              <a:lumOff val="25000"/>
            </a:schemeClr>
          </a:solidFill>
          <a:latin typeface="BIZ UDPゴシック" panose="020B0400000000000000" pitchFamily="50" charset="-128"/>
          <a:ea typeface="BIZ UDPゴシック" panose="020B0400000000000000" pitchFamily="50" charset="-128"/>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tx1">
              <a:lumMod val="75000"/>
              <a:lumOff val="25000"/>
            </a:schemeClr>
          </a:solidFill>
          <a:latin typeface="BIZ UDPゴシック" panose="020B0400000000000000" pitchFamily="50" charset="-128"/>
          <a:ea typeface="BIZ UDPゴシック" panose="020B0400000000000000" pitchFamily="50" charset="-128"/>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Google Shape;10;p6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3F3F3F"/>
              </a:buClr>
              <a:buSzPts val="4400"/>
              <a:buFont typeface="Arial"/>
              <a:buNone/>
              <a:defRPr sz="4400" b="0" i="0" u="none" strike="noStrike" cap="none">
                <a:solidFill>
                  <a:srgbClr val="3F3F3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62"/>
          <p:cNvSpPr txBox="1">
            <a:spLocks noGrp="1"/>
          </p:cNvSpPr>
          <p:nvPr>
            <p:ph type="body" idx="1"/>
          </p:nvPr>
        </p:nvSpPr>
        <p:spPr>
          <a:xfrm>
            <a:off x="8388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50000"/>
              </a:lnSpc>
              <a:spcBef>
                <a:spcPts val="1000"/>
              </a:spcBef>
              <a:spcAft>
                <a:spcPts val="0"/>
              </a:spcAft>
              <a:buClr>
                <a:srgbClr val="3F3F3F"/>
              </a:buClr>
              <a:buSzPts val="3200"/>
              <a:buFont typeface="Arial"/>
              <a:buChar char="•"/>
              <a:defRPr sz="3200" b="0" i="0" u="none" strike="noStrike" cap="none">
                <a:solidFill>
                  <a:srgbClr val="3F3F3F"/>
                </a:solidFill>
                <a:latin typeface="Arial"/>
                <a:ea typeface="Arial"/>
                <a:cs typeface="Arial"/>
                <a:sym typeface="Arial"/>
              </a:defRPr>
            </a:lvl1pPr>
            <a:lvl2pPr marL="914400" marR="0" lvl="1" indent="-406400" algn="l" rtl="0">
              <a:lnSpc>
                <a:spcPct val="150000"/>
              </a:lnSpc>
              <a:spcBef>
                <a:spcPts val="500"/>
              </a:spcBef>
              <a:spcAft>
                <a:spcPts val="0"/>
              </a:spcAft>
              <a:buClr>
                <a:srgbClr val="3F3F3F"/>
              </a:buClr>
              <a:buSzPts val="2800"/>
              <a:buFont typeface="Arial"/>
              <a:buChar char="•"/>
              <a:defRPr sz="2800" b="0" i="0" u="none" strike="noStrike" cap="none">
                <a:solidFill>
                  <a:srgbClr val="3F3F3F"/>
                </a:solidFill>
                <a:latin typeface="Arial"/>
                <a:ea typeface="Arial"/>
                <a:cs typeface="Arial"/>
                <a:sym typeface="Arial"/>
              </a:defRPr>
            </a:lvl2pPr>
            <a:lvl3pPr marL="1371600" marR="0" lvl="2" indent="-381000" algn="l" rtl="0">
              <a:lnSpc>
                <a:spcPct val="150000"/>
              </a:lnSpc>
              <a:spcBef>
                <a:spcPts val="500"/>
              </a:spcBef>
              <a:spcAft>
                <a:spcPts val="0"/>
              </a:spcAft>
              <a:buClr>
                <a:srgbClr val="3F3F3F"/>
              </a:buClr>
              <a:buSzPts val="2400"/>
              <a:buFont typeface="Arial"/>
              <a:buChar char="•"/>
              <a:defRPr sz="2400" b="0" i="0" u="none" strike="noStrike" cap="none">
                <a:solidFill>
                  <a:srgbClr val="3F3F3F"/>
                </a:solidFill>
                <a:latin typeface="Arial"/>
                <a:ea typeface="Arial"/>
                <a:cs typeface="Arial"/>
                <a:sym typeface="Arial"/>
              </a:defRPr>
            </a:lvl3pPr>
            <a:lvl4pPr marL="1828800" marR="0" lvl="3" indent="-355600" algn="l" rtl="0">
              <a:lnSpc>
                <a:spcPct val="150000"/>
              </a:lnSpc>
              <a:spcBef>
                <a:spcPts val="5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4pPr>
            <a:lvl5pPr marL="2286000" marR="0" lvl="4" indent="-342900" algn="l" rtl="0">
              <a:lnSpc>
                <a:spcPct val="15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12" name="Google Shape;12;p62"/>
          <p:cNvSpPr/>
          <p:nvPr/>
        </p:nvSpPr>
        <p:spPr>
          <a:xfrm>
            <a:off x="421005" y="1"/>
            <a:ext cx="11770995" cy="227030"/>
          </a:xfrm>
          <a:prstGeom prst="rect">
            <a:avLst/>
          </a:prstGeom>
          <a:gradFill>
            <a:gsLst>
              <a:gs pos="0">
                <a:schemeClr val="accent4">
                  <a:lumMod val="75000"/>
                </a:schemeClr>
              </a:gs>
              <a:gs pos="100000">
                <a:schemeClr val="accent4">
                  <a:lumMod val="20000"/>
                  <a:lumOff val="80000"/>
                </a:schemeClr>
              </a:gs>
              <a:gs pos="0">
                <a:schemeClr val="accent4">
                  <a:lumMod val="50000"/>
                </a:schemeClr>
              </a:gs>
              <a:gs pos="50000">
                <a:schemeClr val="accent4">
                  <a:lumMod val="60000"/>
                  <a:lumOff val="40000"/>
                </a:scheme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i="0" u="none" strike="noStrike" cap="none" dirty="0">
              <a:solidFill>
                <a:srgbClr val="FEF999"/>
              </a:solidFill>
              <a:latin typeface="Arial"/>
              <a:ea typeface="Arial"/>
              <a:cs typeface="Arial"/>
              <a:sym typeface="Arial"/>
            </a:endParaRPr>
          </a:p>
        </p:txBody>
      </p:sp>
      <p:sp>
        <p:nvSpPr>
          <p:cNvPr id="13" name="Google Shape;13;p62"/>
          <p:cNvSpPr/>
          <p:nvPr/>
        </p:nvSpPr>
        <p:spPr>
          <a:xfrm rot="5400000">
            <a:off x="-44813" y="39442"/>
            <a:ext cx="703273" cy="624388"/>
          </a:xfrm>
          <a:prstGeom prst="rtTriangle">
            <a:avLst/>
          </a:prstGeom>
          <a:solidFill>
            <a:schemeClr val="accent4">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4" name="Google Shape;14;p62"/>
          <p:cNvSpPr txBox="1"/>
          <p:nvPr/>
        </p:nvSpPr>
        <p:spPr>
          <a:xfrm>
            <a:off x="-384720" y="-27384"/>
            <a:ext cx="758699"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ja-JP" sz="1200" b="0" i="0" u="none" strike="noStrike" cap="none">
                <a:solidFill>
                  <a:srgbClr val="262626"/>
                </a:solidFill>
                <a:latin typeface="Arial"/>
                <a:ea typeface="Arial"/>
                <a:cs typeface="Arial"/>
                <a:sym typeface="Arial"/>
              </a:rPr>
              <a:t>‹#›</a:t>
            </a:fld>
            <a:endParaRPr sz="1200" b="0" i="0" u="none" strike="noStrike" cap="none">
              <a:solidFill>
                <a:srgbClr val="262626"/>
              </a:solidFill>
              <a:latin typeface="Arial"/>
              <a:ea typeface="Arial"/>
              <a:cs typeface="Arial"/>
              <a:sym typeface="Arial"/>
            </a:endParaRPr>
          </a:p>
        </p:txBody>
      </p:sp>
      <p:sp>
        <p:nvSpPr>
          <p:cNvPr id="2" name="Google Shape;15;p62">
            <a:extLst>
              <a:ext uri="{FF2B5EF4-FFF2-40B4-BE49-F238E27FC236}">
                <a16:creationId xmlns:a16="http://schemas.microsoft.com/office/drawing/2014/main" id="{43A84800-2783-DEC4-76A1-58C5C365F8C4}"/>
              </a:ext>
            </a:extLst>
          </p:cNvPr>
          <p:cNvSpPr txBox="1"/>
          <p:nvPr userDrawn="1"/>
        </p:nvSpPr>
        <p:spPr>
          <a:xfrm>
            <a:off x="6910388" y="1191"/>
            <a:ext cx="5039678" cy="22584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ja-JP" altLang="en-US" sz="1200" b="0" i="0" u="none" strike="noStrike" cap="none" dirty="0">
                <a:solidFill>
                  <a:srgbClr val="3F3F3F"/>
                </a:solidFill>
                <a:latin typeface="Arial"/>
                <a:ea typeface="Arial"/>
                <a:cs typeface="Arial"/>
                <a:sym typeface="Arial"/>
              </a:rPr>
              <a:t>化基</a:t>
            </a:r>
            <a:r>
              <a:rPr lang="ja-JP" sz="1200" b="0" i="0" u="none" strike="noStrike" cap="none" dirty="0">
                <a:solidFill>
                  <a:srgbClr val="3F3F3F"/>
                </a:solidFill>
                <a:latin typeface="Arial"/>
                <a:ea typeface="Arial"/>
                <a:cs typeface="Arial"/>
                <a:sym typeface="Arial"/>
              </a:rPr>
              <a:t>002-901　</a:t>
            </a:r>
            <a:r>
              <a:rPr lang="ja-JP" altLang="en-US" sz="1200" b="0" i="0" u="none" strike="noStrike" cap="none" dirty="0">
                <a:solidFill>
                  <a:srgbClr val="3F3F3F"/>
                </a:solidFill>
                <a:latin typeface="Arial"/>
                <a:ea typeface="Arial"/>
                <a:cs typeface="Arial"/>
                <a:sym typeface="Arial"/>
              </a:rPr>
              <a:t>改訂 化学基礎</a:t>
            </a:r>
            <a:r>
              <a:rPr lang="ja-JP" sz="1200" b="0" i="0" u="none" strike="noStrike" cap="none" dirty="0">
                <a:solidFill>
                  <a:srgbClr val="3F3F3F"/>
                </a:solidFill>
                <a:latin typeface="Arial"/>
                <a:ea typeface="Arial"/>
                <a:cs typeface="Arial"/>
                <a:sym typeface="Arial"/>
              </a:rPr>
              <a:t>　1編1章　</a:t>
            </a:r>
            <a:r>
              <a:rPr lang="ja-JP" altLang="en-US" sz="1200" b="0" i="0" u="none" strike="noStrike" cap="none" dirty="0">
                <a:solidFill>
                  <a:srgbClr val="3F3F3F"/>
                </a:solidFill>
                <a:latin typeface="Arial"/>
                <a:ea typeface="Arial"/>
                <a:cs typeface="Arial"/>
                <a:sym typeface="Arial"/>
              </a:rPr>
              <a:t>物質の成分と構成元素</a:t>
            </a:r>
            <a:endParaRPr dirty="0"/>
          </a:p>
        </p:txBody>
      </p:sp>
    </p:spTree>
    <p:extLst>
      <p:ext uri="{BB962C8B-B14F-4D97-AF65-F5344CB8AC3E}">
        <p14:creationId xmlns:p14="http://schemas.microsoft.com/office/powerpoint/2010/main" val="3151066585"/>
      </p:ext>
    </p:extLst>
  </p:cSld>
  <p:clrMap bg1="lt1" tx1="dk1" bg2="dk2" tx2="lt2" accent1="accent1" accent2="accent2" accent3="accent3" accent4="accent4" accent5="accent5" accent6="accent6" hlink="hlink" folHlink="folHlink"/>
  <p:sldLayoutIdLst>
    <p:sldLayoutId id="2147483696" r:id="rId1"/>
    <p:sldLayoutId id="2147483698" r:id="rId2"/>
    <p:sldLayoutId id="2147483701" r:id="rId3"/>
    <p:sldLayoutId id="2147483705"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tx1">
              <a:lumMod val="75000"/>
              <a:lumOff val="25000"/>
            </a:schemeClr>
          </a:solidFill>
          <a:latin typeface="BIZ UDPゴシック" panose="020B0400000000000000" pitchFamily="50" charset="-128"/>
          <a:ea typeface="BIZ UDPゴシック" panose="020B0400000000000000" pitchFamily="50" charset="-128"/>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tx1">
              <a:lumMod val="75000"/>
              <a:lumOff val="25000"/>
            </a:schemeClr>
          </a:solidFill>
          <a:latin typeface="BIZ UDPゴシック" panose="020B0400000000000000" pitchFamily="50" charset="-128"/>
          <a:ea typeface="BIZ UDPゴシック" panose="020B0400000000000000" pitchFamily="50" charset="-128"/>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
          <p:cNvSpPr txBox="1">
            <a:spLocks noGrp="1"/>
          </p:cNvSpPr>
          <p:nvPr>
            <p:ph type="body" idx="1"/>
          </p:nvPr>
        </p:nvSpPr>
        <p:spPr>
          <a:xfrm>
            <a:off x="838200" y="1292400"/>
            <a:ext cx="10515600" cy="3528392"/>
          </a:xfrm>
          <a:prstGeom prst="rect">
            <a:avLst/>
          </a:prstGeom>
          <a:noFill/>
          <a:ln>
            <a:noFill/>
          </a:ln>
        </p:spPr>
        <p:txBody>
          <a:bodyPr spcFirstLastPara="1" wrap="square" lIns="91425" tIns="45700" rIns="91425" bIns="45700" anchor="t" anchorCtr="0">
            <a:normAutofit fontScale="92500" lnSpcReduction="10000"/>
          </a:bodyPr>
          <a:lstStyle/>
          <a:p>
            <a:pPr marL="0" lvl="0" indent="0" algn="ctr" rtl="0">
              <a:lnSpc>
                <a:spcPct val="150000"/>
              </a:lnSpc>
              <a:spcBef>
                <a:spcPts val="0"/>
              </a:spcBef>
              <a:spcAft>
                <a:spcPts val="0"/>
              </a:spcAft>
              <a:buClr>
                <a:srgbClr val="3F3F3F"/>
              </a:buClr>
              <a:buSzPct val="100000"/>
              <a:buNone/>
            </a:pPr>
            <a:r>
              <a:rPr lang="ja-JP" dirty="0">
                <a:solidFill>
                  <a:srgbClr val="3F3F3F"/>
                </a:solidFill>
              </a:rPr>
              <a:t>デジタル板書</a:t>
            </a:r>
            <a:endParaRPr dirty="0">
              <a:solidFill>
                <a:srgbClr val="3F3F3F"/>
              </a:solidFill>
            </a:endParaRPr>
          </a:p>
          <a:p>
            <a:pPr marL="0" lvl="0" indent="0" algn="ctr" rtl="0">
              <a:lnSpc>
                <a:spcPct val="150000"/>
              </a:lnSpc>
              <a:spcBef>
                <a:spcPts val="0"/>
              </a:spcBef>
              <a:spcAft>
                <a:spcPts val="0"/>
              </a:spcAft>
              <a:buClr>
                <a:srgbClr val="3F3F3F"/>
              </a:buClr>
              <a:buSzPct val="100000"/>
              <a:buNone/>
            </a:pPr>
            <a:r>
              <a:rPr lang="ja-JP" dirty="0">
                <a:solidFill>
                  <a:srgbClr val="3F3F3F"/>
                </a:solidFill>
              </a:rPr>
              <a:t>改訂 </a:t>
            </a:r>
            <a:r>
              <a:rPr lang="ja-JP" altLang="en-US" dirty="0"/>
              <a:t>化学基礎</a:t>
            </a:r>
            <a:r>
              <a:rPr lang="ja-JP" dirty="0">
                <a:solidFill>
                  <a:srgbClr val="3F3F3F"/>
                </a:solidFill>
              </a:rPr>
              <a:t>（</a:t>
            </a:r>
            <a:r>
              <a:rPr lang="ja-JP" altLang="en-US" dirty="0">
                <a:solidFill>
                  <a:srgbClr val="3F3F3F"/>
                </a:solidFill>
              </a:rPr>
              <a:t>化基</a:t>
            </a:r>
            <a:r>
              <a:rPr lang="ja-JP" dirty="0">
                <a:solidFill>
                  <a:srgbClr val="3F3F3F"/>
                </a:solidFill>
              </a:rPr>
              <a:t>002-901）</a:t>
            </a:r>
            <a:endParaRPr dirty="0">
              <a:solidFill>
                <a:srgbClr val="3F3F3F"/>
              </a:solidFill>
            </a:endParaRPr>
          </a:p>
          <a:p>
            <a:pPr marL="0" lvl="0" indent="0" algn="ctr" rtl="0">
              <a:lnSpc>
                <a:spcPct val="150000"/>
              </a:lnSpc>
              <a:spcBef>
                <a:spcPts val="0"/>
              </a:spcBef>
              <a:spcAft>
                <a:spcPts val="0"/>
              </a:spcAft>
              <a:buClr>
                <a:srgbClr val="3F3F3F"/>
              </a:buClr>
              <a:buSzPct val="100000"/>
              <a:buNone/>
            </a:pPr>
            <a:endParaRPr dirty="0">
              <a:solidFill>
                <a:srgbClr val="3F3F3F"/>
              </a:solidFill>
            </a:endParaRPr>
          </a:p>
          <a:p>
            <a:pPr marL="0" lvl="0" indent="0" algn="ctr" rtl="0">
              <a:lnSpc>
                <a:spcPct val="150000"/>
              </a:lnSpc>
              <a:spcBef>
                <a:spcPts val="0"/>
              </a:spcBef>
              <a:spcAft>
                <a:spcPts val="0"/>
              </a:spcAft>
              <a:buClr>
                <a:srgbClr val="3F3F3F"/>
              </a:buClr>
              <a:buSzPct val="100000"/>
              <a:buNone/>
            </a:pPr>
            <a:endParaRPr dirty="0">
              <a:solidFill>
                <a:srgbClr val="3F3F3F"/>
              </a:solidFill>
            </a:endParaRPr>
          </a:p>
          <a:p>
            <a:pPr marL="0" lvl="0" indent="0" algn="ctr" rtl="0">
              <a:lnSpc>
                <a:spcPct val="150000"/>
              </a:lnSpc>
              <a:spcBef>
                <a:spcPts val="0"/>
              </a:spcBef>
              <a:spcAft>
                <a:spcPts val="0"/>
              </a:spcAft>
              <a:buClr>
                <a:srgbClr val="3F3F3F"/>
              </a:buClr>
              <a:buSzPct val="100000"/>
              <a:buNone/>
            </a:pPr>
            <a:r>
              <a:rPr lang="ja-JP" dirty="0">
                <a:solidFill>
                  <a:srgbClr val="3F3F3F"/>
                </a:solidFill>
              </a:rPr>
              <a:t>教科書p.</a:t>
            </a:r>
            <a:r>
              <a:rPr lang="en-US" altLang="ja-JP" dirty="0">
                <a:solidFill>
                  <a:srgbClr val="3F3F3F"/>
                </a:solidFill>
              </a:rPr>
              <a:t>14</a:t>
            </a:r>
            <a:r>
              <a:rPr lang="ja-JP" dirty="0">
                <a:solidFill>
                  <a:srgbClr val="3F3F3F"/>
                </a:solidFill>
              </a:rPr>
              <a:t>～</a:t>
            </a:r>
            <a:r>
              <a:rPr lang="en-US" altLang="ja-JP" dirty="0">
                <a:solidFill>
                  <a:srgbClr val="3F3F3F"/>
                </a:solidFill>
              </a:rPr>
              <a:t>31</a:t>
            </a:r>
            <a:endParaRPr dirty="0"/>
          </a:p>
          <a:p>
            <a:pPr marL="0" lvl="0" indent="0" algn="ctr" rtl="0">
              <a:lnSpc>
                <a:spcPct val="150000"/>
              </a:lnSpc>
              <a:spcBef>
                <a:spcPts val="0"/>
              </a:spcBef>
              <a:spcAft>
                <a:spcPts val="0"/>
              </a:spcAft>
              <a:buClr>
                <a:srgbClr val="3F3F3F"/>
              </a:buClr>
              <a:buSzPct val="100000"/>
              <a:buNone/>
            </a:pPr>
            <a:r>
              <a:rPr lang="ja-JP" dirty="0">
                <a:solidFill>
                  <a:srgbClr val="3F3F3F"/>
                </a:solidFill>
              </a:rPr>
              <a:t>（全</a:t>
            </a:r>
            <a:r>
              <a:rPr lang="en-US" altLang="ja-JP" dirty="0">
                <a:solidFill>
                  <a:srgbClr val="3F3F3F"/>
                </a:solidFill>
              </a:rPr>
              <a:t>86</a:t>
            </a:r>
            <a:r>
              <a:rPr lang="ja-JP" dirty="0">
                <a:solidFill>
                  <a:srgbClr val="3F3F3F"/>
                </a:solidFill>
              </a:rPr>
              <a:t>スライド）</a:t>
            </a:r>
            <a:endParaRPr dirty="0"/>
          </a:p>
        </p:txBody>
      </p:sp>
      <p:sp>
        <p:nvSpPr>
          <p:cNvPr id="74" name="Google Shape;74;p1"/>
          <p:cNvSpPr txBox="1"/>
          <p:nvPr/>
        </p:nvSpPr>
        <p:spPr>
          <a:xfrm>
            <a:off x="1042778" y="2656383"/>
            <a:ext cx="10306050" cy="769441"/>
          </a:xfrm>
          <a:prstGeom prst="rect">
            <a:avLst/>
          </a:prstGeom>
          <a:solidFill>
            <a:schemeClr val="accent4">
              <a:lumMod val="75000"/>
            </a:schemeClr>
          </a:solidFill>
          <a:ln w="0" cap="flat" cmpd="sng">
            <a:solidFill>
              <a:schemeClr val="bg1">
                <a:alpha val="97000"/>
              </a:schemeClr>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4400" b="1" i="0" u="none" strike="noStrike" cap="none" dirty="0">
                <a:solidFill>
                  <a:schemeClr val="lt1"/>
                </a:solidFill>
                <a:latin typeface="BIZ UDゴシック" panose="020B0400000000000000" pitchFamily="49" charset="-128"/>
                <a:ea typeface="BIZ UDゴシック" panose="020B0400000000000000" pitchFamily="49" charset="-128"/>
                <a:sym typeface="Arial"/>
              </a:rPr>
              <a:t>１編１章　</a:t>
            </a:r>
            <a:r>
              <a:rPr lang="ja-JP" altLang="en-US" sz="4400" b="1" i="0" u="none" strike="noStrike" cap="none" dirty="0">
                <a:solidFill>
                  <a:schemeClr val="lt1"/>
                </a:solidFill>
                <a:latin typeface="BIZ UDゴシック" panose="020B0400000000000000" pitchFamily="49" charset="-128"/>
                <a:ea typeface="BIZ UDゴシック" panose="020B0400000000000000" pitchFamily="49" charset="-128"/>
                <a:sym typeface="Arial"/>
              </a:rPr>
              <a:t>物質の成分と構成元素</a:t>
            </a:r>
            <a:endParaRPr sz="4400" b="1" i="0" u="none" strike="noStrike" cap="none" dirty="0">
              <a:solidFill>
                <a:schemeClr val="lt1"/>
              </a:solidFill>
              <a:latin typeface="BIZ UDゴシック" panose="020B0400000000000000" pitchFamily="49" charset="-128"/>
              <a:ea typeface="BIZ UDゴシック" panose="020B0400000000000000" pitchFamily="49" charset="-128"/>
              <a:sym typeface="Arial"/>
            </a:endParaRPr>
          </a:p>
        </p:txBody>
      </p:sp>
      <p:sp>
        <p:nvSpPr>
          <p:cNvPr id="2" name="四角形: 角を丸くする 1">
            <a:extLst>
              <a:ext uri="{FF2B5EF4-FFF2-40B4-BE49-F238E27FC236}">
                <a16:creationId xmlns:a16="http://schemas.microsoft.com/office/drawing/2014/main" id="{FBF7645E-D484-119F-78ED-EF62C13933AD}"/>
              </a:ext>
            </a:extLst>
          </p:cNvPr>
          <p:cNvSpPr/>
          <p:nvPr/>
        </p:nvSpPr>
        <p:spPr>
          <a:xfrm>
            <a:off x="9779000" y="5673692"/>
            <a:ext cx="1998133" cy="76944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ln>
                  <a:solidFill>
                    <a:srgbClr val="FF0000"/>
                  </a:solidFill>
                </a:ln>
                <a:solidFill>
                  <a:srgbClr val="FF0000"/>
                </a:solidFill>
              </a:rPr>
              <a:t>SAMPLE</a:t>
            </a:r>
            <a:endParaRPr kumimoji="1" lang="ja-JP" altLang="en-US" sz="2800" dirty="0">
              <a:ln>
                <a:solidFill>
                  <a:srgbClr val="FF0000"/>
                </a:solidFill>
              </a:ln>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FF289F93-608E-271F-F03D-F2B5E5DA2395}"/>
              </a:ext>
            </a:extLst>
          </p:cNvPr>
          <p:cNvSpPr>
            <a:spLocks noGrp="1"/>
          </p:cNvSpPr>
          <p:nvPr>
            <p:ph type="title"/>
          </p:nvPr>
        </p:nvSpPr>
        <p:spPr/>
        <p:txBody>
          <a:bodyPr/>
          <a:lstStyle/>
          <a:p>
            <a:r>
              <a:rPr lang="ja-JP" altLang="ja-JP" u="sng" dirty="0"/>
              <a:t>ろ過</a:t>
            </a:r>
            <a:endParaRPr lang="ja-JP" altLang="en-US" dirty="0"/>
          </a:p>
        </p:txBody>
      </p:sp>
      <p:sp>
        <p:nvSpPr>
          <p:cNvPr id="4" name="テキスト プレースホルダー 3">
            <a:extLst>
              <a:ext uri="{FF2B5EF4-FFF2-40B4-BE49-F238E27FC236}">
                <a16:creationId xmlns:a16="http://schemas.microsoft.com/office/drawing/2014/main" id="{AE76B9A3-5EEB-8A96-2744-0291DFBAF739}"/>
              </a:ext>
            </a:extLst>
          </p:cNvPr>
          <p:cNvSpPr>
            <a:spLocks noGrp="1"/>
          </p:cNvSpPr>
          <p:nvPr>
            <p:ph type="body" idx="1"/>
          </p:nvPr>
        </p:nvSpPr>
        <p:spPr/>
        <p:txBody>
          <a:bodyPr/>
          <a:lstStyle/>
          <a:p>
            <a:pPr indent="0" eaLnBrk="1" fontAlgn="auto" latinLnBrk="0" hangingPunct="1"/>
            <a:r>
              <a:rPr lang="ja-JP" altLang="ja-JP" dirty="0"/>
              <a:t>（　</a:t>
            </a:r>
            <a:r>
              <a:rPr lang="ja-JP" altLang="ja-JP" dirty="0">
                <a:solidFill>
                  <a:srgbClr val="FF4B00"/>
                </a:solidFill>
              </a:rPr>
              <a:t>ろ過</a:t>
            </a:r>
            <a:r>
              <a:rPr lang="ja-JP" altLang="ja-JP" dirty="0"/>
              <a:t>　）……ろ紙などを用いて、固体が混じっている液体を</a:t>
            </a:r>
            <a:endParaRPr lang="en-US" altLang="ja-JP" dirty="0"/>
          </a:p>
          <a:p>
            <a:pPr indent="0" eaLnBrk="1" fontAlgn="auto" latinLnBrk="0" hangingPunct="1"/>
            <a:r>
              <a:rPr lang="ja-JP" altLang="en-US" dirty="0"/>
              <a:t>　　　　　　　　　 </a:t>
            </a:r>
            <a:r>
              <a:rPr lang="ja-JP" altLang="ja-JP" dirty="0"/>
              <a:t>固体と液体に分離する操作。ろ紙を通り抜けた</a:t>
            </a:r>
            <a:endParaRPr lang="en-US" altLang="ja-JP" dirty="0"/>
          </a:p>
          <a:p>
            <a:pPr indent="0" eaLnBrk="1" fontAlgn="auto" latinLnBrk="0" hangingPunct="1"/>
            <a:r>
              <a:rPr lang="en-US" altLang="ja-JP" dirty="0"/>
              <a:t>                   </a:t>
            </a:r>
            <a:r>
              <a:rPr lang="ja-JP" altLang="ja-JP" dirty="0"/>
              <a:t>液体を（　</a:t>
            </a:r>
            <a:r>
              <a:rPr lang="ja-JP" altLang="ja-JP" dirty="0">
                <a:solidFill>
                  <a:srgbClr val="FF4B00"/>
                </a:solidFill>
              </a:rPr>
              <a:t>ろ液</a:t>
            </a:r>
            <a:r>
              <a:rPr lang="ja-JP" altLang="ja-JP" dirty="0"/>
              <a:t>　）という。</a:t>
            </a:r>
          </a:p>
          <a:p>
            <a:pPr eaLnBrk="1" fontAlgn="auto" latinLnBrk="0" hangingPunct="1"/>
            <a:r>
              <a:rPr lang="en-US" altLang="ja-JP" dirty="0"/>
              <a:t> </a:t>
            </a:r>
            <a:endParaRPr lang="ja-JP" altLang="ja-JP" dirty="0"/>
          </a:p>
          <a:p>
            <a:endParaRPr lang="ja-JP" altLang="en-US" dirty="0"/>
          </a:p>
        </p:txBody>
      </p:sp>
      <p:sp>
        <p:nvSpPr>
          <p:cNvPr id="5" name="Google Shape;118;p6">
            <a:extLst>
              <a:ext uri="{FF2B5EF4-FFF2-40B4-BE49-F238E27FC236}">
                <a16:creationId xmlns:a16="http://schemas.microsoft.com/office/drawing/2014/main" id="{E1F5F635-3005-9CC1-CA39-4F679E7E9E1D}"/>
              </a:ext>
            </a:extLst>
          </p:cNvPr>
          <p:cNvSpPr/>
          <p:nvPr/>
        </p:nvSpPr>
        <p:spPr>
          <a:xfrm>
            <a:off x="926211" y="994064"/>
            <a:ext cx="1320165" cy="648072"/>
          </a:xfrm>
          <a:prstGeom prst="rect">
            <a:avLst/>
          </a:prstGeom>
          <a:solidFill>
            <a:schemeClr val="lt1"/>
          </a:solid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BIZ UDPゴシック" panose="020B0400000000000000" pitchFamily="50" charset="-128"/>
              <a:ea typeface="BIZ UDPゴシック" panose="020B0400000000000000" pitchFamily="50" charset="-128"/>
              <a:sym typeface="Arial"/>
            </a:endParaRPr>
          </a:p>
        </p:txBody>
      </p:sp>
      <p:sp>
        <p:nvSpPr>
          <p:cNvPr id="6" name="Google Shape;118;p6">
            <a:extLst>
              <a:ext uri="{FF2B5EF4-FFF2-40B4-BE49-F238E27FC236}">
                <a16:creationId xmlns:a16="http://schemas.microsoft.com/office/drawing/2014/main" id="{A72718CE-FE61-8EBA-1AA7-0AE58ACD93A3}"/>
              </a:ext>
            </a:extLst>
          </p:cNvPr>
          <p:cNvSpPr/>
          <p:nvPr/>
        </p:nvSpPr>
        <p:spPr>
          <a:xfrm>
            <a:off x="4742307" y="2469296"/>
            <a:ext cx="1320165" cy="648072"/>
          </a:xfrm>
          <a:prstGeom prst="rect">
            <a:avLst/>
          </a:prstGeom>
          <a:solidFill>
            <a:schemeClr val="lt1"/>
          </a:solid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BIZ UDPゴシック" panose="020B0400000000000000" pitchFamily="50" charset="-128"/>
              <a:ea typeface="BIZ UDPゴシック" panose="020B0400000000000000" pitchFamily="50" charset="-128"/>
              <a:sym typeface="Arial"/>
            </a:endParaRPr>
          </a:p>
        </p:txBody>
      </p:sp>
      <p:sp>
        <p:nvSpPr>
          <p:cNvPr id="2" name="四角形: 角を丸くする 1">
            <a:extLst>
              <a:ext uri="{FF2B5EF4-FFF2-40B4-BE49-F238E27FC236}">
                <a16:creationId xmlns:a16="http://schemas.microsoft.com/office/drawing/2014/main" id="{07F1C41E-B75E-2A9E-604D-8469AD9AC692}"/>
              </a:ext>
            </a:extLst>
          </p:cNvPr>
          <p:cNvSpPr/>
          <p:nvPr/>
        </p:nvSpPr>
        <p:spPr>
          <a:xfrm>
            <a:off x="9779000" y="5673692"/>
            <a:ext cx="1998133" cy="76944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ln>
                  <a:solidFill>
                    <a:srgbClr val="FF0000"/>
                  </a:solidFill>
                </a:ln>
                <a:solidFill>
                  <a:srgbClr val="FF0000"/>
                </a:solidFill>
              </a:rPr>
              <a:t>SAMPLE</a:t>
            </a:r>
            <a:endParaRPr kumimoji="1" lang="ja-JP" altLang="en-US" sz="2800" dirty="0">
              <a:ln>
                <a:solidFill>
                  <a:srgbClr val="FF0000"/>
                </a:solidFill>
              </a:ln>
              <a:solidFill>
                <a:srgbClr val="FF0000"/>
              </a:solidFill>
            </a:endParaRPr>
          </a:p>
        </p:txBody>
      </p:sp>
    </p:spTree>
    <p:extLst>
      <p:ext uri="{BB962C8B-B14F-4D97-AF65-F5344CB8AC3E}">
        <p14:creationId xmlns:p14="http://schemas.microsoft.com/office/powerpoint/2010/main" val="3836359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500"/>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50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5CB3F9-6155-52F0-BA74-AD4D68B68B8A}"/>
            </a:ext>
          </a:extLst>
        </p:cNvPr>
        <p:cNvGrpSpPr/>
        <p:nvPr/>
      </p:nvGrpSpPr>
      <p:grpSpPr>
        <a:xfrm>
          <a:off x="0" y="0"/>
          <a:ext cx="0" cy="0"/>
          <a:chOff x="0" y="0"/>
          <a:chExt cx="0" cy="0"/>
        </a:xfrm>
      </p:grpSpPr>
      <p:sp>
        <p:nvSpPr>
          <p:cNvPr id="8" name="Rectangle 3">
            <a:extLst>
              <a:ext uri="{FF2B5EF4-FFF2-40B4-BE49-F238E27FC236}">
                <a16:creationId xmlns:a16="http://schemas.microsoft.com/office/drawing/2014/main" id="{62CBC5BB-9D6A-8AE4-415A-4E758C83FE6F}"/>
              </a:ext>
            </a:extLst>
          </p:cNvPr>
          <p:cNvSpPr>
            <a:spLocks noChangeArrowheads="1"/>
          </p:cNvSpPr>
          <p:nvPr/>
        </p:nvSpPr>
        <p:spPr bwMode="auto">
          <a:xfrm>
            <a:off x="0" y="21193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5" name="テキスト ボックス 13">
            <a:extLst>
              <a:ext uri="{FF2B5EF4-FFF2-40B4-BE49-F238E27FC236}">
                <a16:creationId xmlns:a16="http://schemas.microsoft.com/office/drawing/2014/main" id="{A9044A13-13B7-51F8-14FC-636BBC59ACE2}"/>
              </a:ext>
            </a:extLst>
          </p:cNvPr>
          <p:cNvSpPr txBox="1"/>
          <p:nvPr/>
        </p:nvSpPr>
        <p:spPr>
          <a:xfrm>
            <a:off x="6040101" y="979168"/>
            <a:ext cx="5882386" cy="4702304"/>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eaLnBrk="0" latinLnBrk="1" hangingPunct="0">
              <a:lnSpc>
                <a:spcPct val="150000"/>
              </a:lnSpc>
              <a:buNone/>
            </a:pPr>
            <a:r>
              <a:rPr lang="ja-JP" sz="32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ＭＳ 明朝" panose="02020609040205080304" pitchFamily="17" charset="-128"/>
              </a:rPr>
              <a:t>留意点</a:t>
            </a:r>
          </a:p>
          <a:p>
            <a:pPr marL="133350" indent="-133350" eaLnBrk="0" latinLnBrk="1" hangingPunct="0">
              <a:lnSpc>
                <a:spcPct val="150000"/>
              </a:lnSpc>
              <a:buNone/>
            </a:pPr>
            <a:r>
              <a:rPr lang="ja-JP" sz="32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ＭＳ 明朝" panose="02020609040205080304" pitchFamily="17" charset="-128"/>
              </a:rPr>
              <a:t>①試料液は、ガラス棒に伝わら</a:t>
            </a:r>
            <a:endParaRPr lang="en-US" altLang="ja-JP" sz="32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ＭＳ 明朝" panose="02020609040205080304" pitchFamily="17" charset="-128"/>
            </a:endParaRPr>
          </a:p>
          <a:p>
            <a:pPr marL="133350" indent="-133350" eaLnBrk="0" latinLnBrk="1" hangingPunct="0">
              <a:lnSpc>
                <a:spcPct val="150000"/>
              </a:lnSpc>
              <a:buNone/>
            </a:pPr>
            <a:r>
              <a:rPr lang="en-US" altLang="ja-JP" sz="3200" dirty="0">
                <a:solidFill>
                  <a:schemeClr val="tx1">
                    <a:lumMod val="75000"/>
                    <a:lumOff val="25000"/>
                  </a:schemeClr>
                </a:solidFill>
                <a:latin typeface="BIZ UDPゴシック" panose="020B0400000000000000" pitchFamily="50" charset="-128"/>
                <a:ea typeface="BIZ UDPゴシック" panose="020B0400000000000000" pitchFamily="50" charset="-128"/>
                <a:cs typeface="ＭＳ 明朝" panose="02020609040205080304" pitchFamily="17" charset="-128"/>
              </a:rPr>
              <a:t>   </a:t>
            </a:r>
            <a:r>
              <a:rPr lang="ja-JP" sz="32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ＭＳ 明朝" panose="02020609040205080304" pitchFamily="17" charset="-128"/>
              </a:rPr>
              <a:t>せて、静かに注ぐ。</a:t>
            </a:r>
          </a:p>
          <a:p>
            <a:pPr marL="133350" indent="-133350" eaLnBrk="0" latinLnBrk="1" hangingPunct="0">
              <a:lnSpc>
                <a:spcPct val="150000"/>
              </a:lnSpc>
              <a:buNone/>
            </a:pPr>
            <a:r>
              <a:rPr lang="ja-JP" sz="32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ＭＳ 明朝" panose="02020609040205080304" pitchFamily="17" charset="-128"/>
              </a:rPr>
              <a:t>→液体が周囲に</a:t>
            </a:r>
            <a:endParaRPr lang="en-US" altLang="ja-JP" sz="32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ＭＳ 明朝" panose="02020609040205080304" pitchFamily="17" charset="-128"/>
            </a:endParaRPr>
          </a:p>
          <a:p>
            <a:pPr marL="133350" indent="-133350" eaLnBrk="0" latinLnBrk="1" hangingPunct="0">
              <a:lnSpc>
                <a:spcPct val="150000"/>
              </a:lnSpc>
              <a:buNone/>
            </a:pPr>
            <a:r>
              <a:rPr lang="en-US" altLang="ja-JP" sz="3200" dirty="0">
                <a:solidFill>
                  <a:schemeClr val="tx1">
                    <a:lumMod val="75000"/>
                    <a:lumOff val="25000"/>
                  </a:schemeClr>
                </a:solidFill>
                <a:latin typeface="BIZ UDPゴシック" panose="020B0400000000000000" pitchFamily="50" charset="-128"/>
                <a:ea typeface="BIZ UDPゴシック" panose="020B0400000000000000" pitchFamily="50" charset="-128"/>
                <a:cs typeface="ＭＳ 明朝" panose="02020609040205080304" pitchFamily="17" charset="-128"/>
              </a:rPr>
              <a:t>   </a:t>
            </a:r>
            <a:r>
              <a:rPr lang="ja-JP" sz="32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ＭＳ 明朝" panose="02020609040205080304" pitchFamily="17" charset="-128"/>
              </a:rPr>
              <a:t>（　</a:t>
            </a:r>
            <a:r>
              <a:rPr lang="ja-JP" sz="3200" dirty="0">
                <a:solidFill>
                  <a:srgbClr val="FF4B00"/>
                </a:solidFill>
                <a:effectLst/>
                <a:latin typeface="BIZ UDPゴシック" panose="020B0400000000000000" pitchFamily="50" charset="-128"/>
                <a:ea typeface="BIZ UDPゴシック" panose="020B0400000000000000" pitchFamily="50" charset="-128"/>
                <a:cs typeface="ＭＳ 明朝" panose="02020609040205080304" pitchFamily="17" charset="-128"/>
              </a:rPr>
              <a:t>飛びはねない　</a:t>
            </a:r>
            <a:r>
              <a:rPr lang="ja-JP" sz="32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ＭＳ 明朝" panose="02020609040205080304" pitchFamily="17" charset="-128"/>
              </a:rPr>
              <a:t>）ようにす</a:t>
            </a:r>
            <a:endParaRPr lang="en-US" altLang="ja-JP" sz="32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ＭＳ 明朝" panose="02020609040205080304" pitchFamily="17" charset="-128"/>
            </a:endParaRPr>
          </a:p>
          <a:p>
            <a:pPr marL="133350" indent="-133350" eaLnBrk="0" latinLnBrk="1" hangingPunct="0">
              <a:lnSpc>
                <a:spcPct val="150000"/>
              </a:lnSpc>
              <a:buNone/>
            </a:pPr>
            <a:r>
              <a:rPr lang="en-US" altLang="ja-JP" sz="3200" dirty="0">
                <a:solidFill>
                  <a:schemeClr val="tx1">
                    <a:lumMod val="75000"/>
                    <a:lumOff val="25000"/>
                  </a:schemeClr>
                </a:solidFill>
                <a:latin typeface="BIZ UDPゴシック" panose="020B0400000000000000" pitchFamily="50" charset="-128"/>
                <a:ea typeface="BIZ UDPゴシック" panose="020B0400000000000000" pitchFamily="50" charset="-128"/>
                <a:cs typeface="ＭＳ 明朝" panose="02020609040205080304" pitchFamily="17" charset="-128"/>
              </a:rPr>
              <a:t>   </a:t>
            </a:r>
            <a:r>
              <a:rPr lang="ja-JP" sz="32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ＭＳ 明朝" panose="02020609040205080304" pitchFamily="17" charset="-128"/>
              </a:rPr>
              <a:t>るため。</a:t>
            </a:r>
          </a:p>
        </p:txBody>
      </p:sp>
      <p:sp>
        <p:nvSpPr>
          <p:cNvPr id="6" name="Google Shape;118;p6">
            <a:extLst>
              <a:ext uri="{FF2B5EF4-FFF2-40B4-BE49-F238E27FC236}">
                <a16:creationId xmlns:a16="http://schemas.microsoft.com/office/drawing/2014/main" id="{45ACA0D8-670D-B941-283D-5DD98B9E88F3}"/>
              </a:ext>
            </a:extLst>
          </p:cNvPr>
          <p:cNvSpPr/>
          <p:nvPr/>
        </p:nvSpPr>
        <p:spPr>
          <a:xfrm>
            <a:off x="6825850" y="4080128"/>
            <a:ext cx="2865501" cy="578915"/>
          </a:xfrm>
          <a:prstGeom prst="rect">
            <a:avLst/>
          </a:prstGeom>
          <a:solidFill>
            <a:schemeClr val="lt1"/>
          </a:solid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BIZ UDPゴシック" panose="020B0400000000000000" pitchFamily="50" charset="-128"/>
              <a:ea typeface="BIZ UDPゴシック" panose="020B0400000000000000" pitchFamily="50" charset="-128"/>
              <a:sym typeface="Arial"/>
            </a:endParaRPr>
          </a:p>
        </p:txBody>
      </p:sp>
      <p:pic>
        <p:nvPicPr>
          <p:cNvPr id="2" name="図 1">
            <a:extLst>
              <a:ext uri="{FF2B5EF4-FFF2-40B4-BE49-F238E27FC236}">
                <a16:creationId xmlns:a16="http://schemas.microsoft.com/office/drawing/2014/main" id="{D297E7B4-F946-0BAC-1C80-E6F6862856A8}"/>
              </a:ext>
            </a:extLst>
          </p:cNvPr>
          <p:cNvPicPr>
            <a:picLocks noChangeAspect="1"/>
          </p:cNvPicPr>
          <p:nvPr/>
        </p:nvPicPr>
        <p:blipFill>
          <a:blip r:embed="rId2"/>
          <a:srcRect l="-39" t="-571" r="34506" b="-672"/>
          <a:stretch>
            <a:fillRect/>
          </a:stretch>
        </p:blipFill>
        <p:spPr bwMode="auto">
          <a:xfrm>
            <a:off x="628650" y="1924718"/>
            <a:ext cx="5272088" cy="2813969"/>
          </a:xfrm>
          <a:prstGeom prst="rect">
            <a:avLst/>
          </a:prstGeom>
          <a:noFill/>
          <a:ln>
            <a:noFill/>
          </a:ln>
          <a:extLst>
            <a:ext uri="{53640926-AAD7-44D8-BBD7-CCE9431645EC}">
              <a14:shadowObscured xmlns:a14="http://schemas.microsoft.com/office/drawing/2010/main"/>
            </a:ext>
          </a:extLst>
        </p:spPr>
      </p:pic>
      <p:sp>
        <p:nvSpPr>
          <p:cNvPr id="3" name="四角形: 角を丸くする 2">
            <a:extLst>
              <a:ext uri="{FF2B5EF4-FFF2-40B4-BE49-F238E27FC236}">
                <a16:creationId xmlns:a16="http://schemas.microsoft.com/office/drawing/2014/main" id="{38984E1F-FEE9-EE8E-059C-D5401B2C2D06}"/>
              </a:ext>
            </a:extLst>
          </p:cNvPr>
          <p:cNvSpPr/>
          <p:nvPr/>
        </p:nvSpPr>
        <p:spPr>
          <a:xfrm>
            <a:off x="9779000" y="5851499"/>
            <a:ext cx="1998133" cy="76944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ln>
                  <a:solidFill>
                    <a:srgbClr val="FF0000"/>
                  </a:solidFill>
                </a:ln>
                <a:solidFill>
                  <a:srgbClr val="FF0000"/>
                </a:solidFill>
              </a:rPr>
              <a:t>SAMPLE</a:t>
            </a:r>
            <a:endParaRPr kumimoji="1" lang="ja-JP" altLang="en-US" sz="2800" dirty="0">
              <a:ln>
                <a:solidFill>
                  <a:srgbClr val="FF0000"/>
                </a:solidFill>
              </a:ln>
              <a:solidFill>
                <a:srgbClr val="FF0000"/>
              </a:solidFill>
            </a:endParaRPr>
          </a:p>
        </p:txBody>
      </p:sp>
    </p:spTree>
    <p:extLst>
      <p:ext uri="{BB962C8B-B14F-4D97-AF65-F5344CB8AC3E}">
        <p14:creationId xmlns:p14="http://schemas.microsoft.com/office/powerpoint/2010/main" val="3177750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50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D6C5C-7D51-885B-A3CC-E6F7023B6E4E}"/>
            </a:ext>
          </a:extLst>
        </p:cNvPr>
        <p:cNvGrpSpPr/>
        <p:nvPr/>
      </p:nvGrpSpPr>
      <p:grpSpPr>
        <a:xfrm>
          <a:off x="0" y="0"/>
          <a:ext cx="0" cy="0"/>
          <a:chOff x="0" y="0"/>
          <a:chExt cx="0" cy="0"/>
        </a:xfrm>
      </p:grpSpPr>
      <p:sp>
        <p:nvSpPr>
          <p:cNvPr id="8" name="Rectangle 3">
            <a:extLst>
              <a:ext uri="{FF2B5EF4-FFF2-40B4-BE49-F238E27FC236}">
                <a16:creationId xmlns:a16="http://schemas.microsoft.com/office/drawing/2014/main" id="{EAEA2DD8-3E09-8885-728F-11D91763C364}"/>
              </a:ext>
            </a:extLst>
          </p:cNvPr>
          <p:cNvSpPr>
            <a:spLocks noChangeArrowheads="1"/>
          </p:cNvSpPr>
          <p:nvPr/>
        </p:nvSpPr>
        <p:spPr bwMode="auto">
          <a:xfrm>
            <a:off x="0" y="21193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5" name="テキスト ボックス 13">
            <a:extLst>
              <a:ext uri="{FF2B5EF4-FFF2-40B4-BE49-F238E27FC236}">
                <a16:creationId xmlns:a16="http://schemas.microsoft.com/office/drawing/2014/main" id="{B3B08845-B68D-498A-EF2E-E195795D8EEC}"/>
              </a:ext>
            </a:extLst>
          </p:cNvPr>
          <p:cNvSpPr txBox="1"/>
          <p:nvPr/>
        </p:nvSpPr>
        <p:spPr>
          <a:xfrm>
            <a:off x="6040800" y="979200"/>
            <a:ext cx="5882386" cy="5165568"/>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eaLnBrk="0" latinLnBrk="1" hangingPunct="0">
              <a:lnSpc>
                <a:spcPct val="150000"/>
              </a:lnSpc>
              <a:buNone/>
            </a:pPr>
            <a:r>
              <a:rPr lang="ja-JP" sz="32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ＭＳ 明朝" panose="02020609040205080304" pitchFamily="17" charset="-128"/>
              </a:rPr>
              <a:t>留意点</a:t>
            </a:r>
            <a:endParaRPr lang="en-US" altLang="ja-JP" sz="32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ＭＳ 明朝" panose="02020609040205080304" pitchFamily="17" charset="-128"/>
            </a:endParaRPr>
          </a:p>
          <a:p>
            <a:pPr marL="133350" indent="-133350" eaLnBrk="0" latinLnBrk="1" hangingPunct="0">
              <a:lnSpc>
                <a:spcPct val="150000"/>
              </a:lnSpc>
              <a:buNone/>
            </a:pPr>
            <a:r>
              <a:rPr lang="ja-JP" altLang="ja-JP" sz="3200" dirty="0">
                <a:solidFill>
                  <a:schemeClr val="tx1">
                    <a:lumMod val="75000"/>
                    <a:lumOff val="25000"/>
                  </a:schemeClr>
                </a:solidFill>
                <a:latin typeface="BIZ UDPゴシック" panose="020B0400000000000000" pitchFamily="50" charset="-128"/>
                <a:ea typeface="BIZ UDPゴシック" panose="020B0400000000000000" pitchFamily="50" charset="-128"/>
                <a:cs typeface="ＭＳ 明朝" panose="02020609040205080304" pitchFamily="17" charset="-128"/>
              </a:rPr>
              <a:t>②注ぐ試料液は、水でぬらして</a:t>
            </a:r>
            <a:r>
              <a:rPr lang="en-US" altLang="ja-JP" sz="3200" dirty="0">
                <a:solidFill>
                  <a:schemeClr val="tx1">
                    <a:lumMod val="75000"/>
                    <a:lumOff val="25000"/>
                  </a:schemeClr>
                </a:solidFill>
                <a:latin typeface="BIZ UDPゴシック" panose="020B0400000000000000" pitchFamily="50" charset="-128"/>
                <a:ea typeface="BIZ UDPゴシック" panose="020B0400000000000000" pitchFamily="50" charset="-128"/>
                <a:cs typeface="ＭＳ 明朝" panose="02020609040205080304" pitchFamily="17" charset="-128"/>
              </a:rPr>
              <a:t> </a:t>
            </a:r>
          </a:p>
          <a:p>
            <a:pPr marL="133350" indent="-133350" eaLnBrk="0" latinLnBrk="1" hangingPunct="0">
              <a:lnSpc>
                <a:spcPct val="150000"/>
              </a:lnSpc>
              <a:buNone/>
            </a:pPr>
            <a:r>
              <a:rPr lang="en-US" altLang="ja-JP" sz="3200" dirty="0">
                <a:solidFill>
                  <a:schemeClr val="tx1">
                    <a:lumMod val="75000"/>
                    <a:lumOff val="25000"/>
                  </a:schemeClr>
                </a:solidFill>
                <a:latin typeface="BIZ UDPゴシック" panose="020B0400000000000000" pitchFamily="50" charset="-128"/>
                <a:ea typeface="BIZ UDPゴシック" panose="020B0400000000000000" pitchFamily="50" charset="-128"/>
                <a:cs typeface="ＭＳ 明朝" panose="02020609040205080304" pitchFamily="17" charset="-128"/>
              </a:rPr>
              <a:t>   </a:t>
            </a:r>
            <a:r>
              <a:rPr lang="ja-JP" altLang="ja-JP" sz="3200" dirty="0">
                <a:solidFill>
                  <a:schemeClr val="tx1">
                    <a:lumMod val="75000"/>
                    <a:lumOff val="25000"/>
                  </a:schemeClr>
                </a:solidFill>
                <a:latin typeface="BIZ UDPゴシック" panose="020B0400000000000000" pitchFamily="50" charset="-128"/>
                <a:ea typeface="BIZ UDPゴシック" panose="020B0400000000000000" pitchFamily="50" charset="-128"/>
                <a:cs typeface="ＭＳ 明朝" panose="02020609040205080304" pitchFamily="17" charset="-128"/>
              </a:rPr>
              <a:t>ろうとに密着させたろ紙の上</a:t>
            </a:r>
            <a:endParaRPr lang="en-US" altLang="ja-JP" sz="3200" dirty="0">
              <a:solidFill>
                <a:schemeClr val="tx1">
                  <a:lumMod val="75000"/>
                  <a:lumOff val="25000"/>
                </a:schemeClr>
              </a:solidFill>
              <a:latin typeface="BIZ UDPゴシック" panose="020B0400000000000000" pitchFamily="50" charset="-128"/>
              <a:ea typeface="BIZ UDPゴシック" panose="020B0400000000000000" pitchFamily="50" charset="-128"/>
              <a:cs typeface="ＭＳ 明朝" panose="02020609040205080304" pitchFamily="17" charset="-128"/>
            </a:endParaRPr>
          </a:p>
          <a:p>
            <a:pPr marL="133350" indent="-133350" eaLnBrk="0" latinLnBrk="1" hangingPunct="0">
              <a:lnSpc>
                <a:spcPct val="150000"/>
              </a:lnSpc>
              <a:buNone/>
            </a:pPr>
            <a:r>
              <a:rPr lang="en-US" altLang="ja-JP" sz="3200" dirty="0">
                <a:solidFill>
                  <a:schemeClr val="tx1">
                    <a:lumMod val="75000"/>
                    <a:lumOff val="25000"/>
                  </a:schemeClr>
                </a:solidFill>
                <a:latin typeface="BIZ UDPゴシック" panose="020B0400000000000000" pitchFamily="50" charset="-128"/>
                <a:ea typeface="BIZ UDPゴシック" panose="020B0400000000000000" pitchFamily="50" charset="-128"/>
                <a:cs typeface="ＭＳ 明朝" panose="02020609040205080304" pitchFamily="17" charset="-128"/>
              </a:rPr>
              <a:t>   </a:t>
            </a:r>
            <a:r>
              <a:rPr lang="ja-JP" altLang="ja-JP" sz="3200" dirty="0">
                <a:solidFill>
                  <a:schemeClr val="tx1">
                    <a:lumMod val="75000"/>
                    <a:lumOff val="25000"/>
                  </a:schemeClr>
                </a:solidFill>
                <a:latin typeface="BIZ UDPゴシック" panose="020B0400000000000000" pitchFamily="50" charset="-128"/>
                <a:ea typeface="BIZ UDPゴシック" panose="020B0400000000000000" pitchFamily="50" charset="-128"/>
                <a:cs typeface="ＭＳ 明朝" panose="02020609040205080304" pitchFamily="17" charset="-128"/>
              </a:rPr>
              <a:t>端から</a:t>
            </a:r>
            <a:r>
              <a:rPr lang="en-US" altLang="ja-JP" sz="3200" dirty="0">
                <a:solidFill>
                  <a:schemeClr val="tx1">
                    <a:lumMod val="75000"/>
                    <a:lumOff val="25000"/>
                  </a:schemeClr>
                </a:solidFill>
                <a:latin typeface="BIZ UDPゴシック" panose="020B0400000000000000" pitchFamily="50" charset="-128"/>
                <a:ea typeface="BIZ UDPゴシック" panose="020B0400000000000000" pitchFamily="50" charset="-128"/>
                <a:cs typeface="ＭＳ 明朝" panose="02020609040205080304" pitchFamily="17" charset="-128"/>
              </a:rPr>
              <a:t>1 </a:t>
            </a:r>
            <a:r>
              <a:rPr lang="en-US" altLang="ja-JP" sz="3200" dirty="0">
                <a:solidFill>
                  <a:schemeClr val="tx1">
                    <a:lumMod val="75000"/>
                    <a:lumOff val="25000"/>
                  </a:schemeClr>
                </a:solidFill>
                <a:latin typeface="Times New Roman" panose="02020603050405020304" pitchFamily="18" charset="0"/>
                <a:ea typeface="BIZ UDPゴシック" panose="020B0400000000000000" pitchFamily="50" charset="-128"/>
                <a:cs typeface="Times New Roman" panose="02020603050405020304" pitchFamily="18" charset="0"/>
              </a:rPr>
              <a:t>cm</a:t>
            </a:r>
            <a:r>
              <a:rPr lang="ja-JP" altLang="ja-JP" sz="3200" dirty="0">
                <a:solidFill>
                  <a:schemeClr val="tx1">
                    <a:lumMod val="75000"/>
                    <a:lumOff val="25000"/>
                  </a:schemeClr>
                </a:solidFill>
                <a:latin typeface="BIZ UDPゴシック" panose="020B0400000000000000" pitchFamily="50" charset="-128"/>
                <a:ea typeface="BIZ UDPゴシック" panose="020B0400000000000000" pitchFamily="50" charset="-128"/>
                <a:cs typeface="ＭＳ 明朝" panose="02020609040205080304" pitchFamily="17" charset="-128"/>
              </a:rPr>
              <a:t>程度下までに</a:t>
            </a:r>
            <a:br>
              <a:rPr lang="en-US" altLang="ja-JP" sz="3200" dirty="0">
                <a:solidFill>
                  <a:schemeClr val="tx1">
                    <a:lumMod val="75000"/>
                    <a:lumOff val="25000"/>
                  </a:schemeClr>
                </a:solidFill>
                <a:latin typeface="BIZ UDPゴシック" panose="020B0400000000000000" pitchFamily="50" charset="-128"/>
                <a:ea typeface="BIZ UDPゴシック" panose="020B0400000000000000" pitchFamily="50" charset="-128"/>
                <a:cs typeface="ＭＳ 明朝" panose="02020609040205080304" pitchFamily="17" charset="-128"/>
              </a:rPr>
            </a:br>
            <a:r>
              <a:rPr lang="en-US" altLang="ja-JP" sz="3200" dirty="0">
                <a:solidFill>
                  <a:schemeClr val="tx1">
                    <a:lumMod val="75000"/>
                    <a:lumOff val="25000"/>
                  </a:schemeClr>
                </a:solidFill>
                <a:latin typeface="BIZ UDPゴシック" panose="020B0400000000000000" pitchFamily="50" charset="-128"/>
                <a:ea typeface="BIZ UDPゴシック" panose="020B0400000000000000" pitchFamily="50" charset="-128"/>
                <a:cs typeface="ＭＳ 明朝" panose="02020609040205080304" pitchFamily="17" charset="-128"/>
              </a:rPr>
              <a:t>  </a:t>
            </a:r>
            <a:r>
              <a:rPr lang="ja-JP" altLang="ja-JP" sz="3200" dirty="0">
                <a:solidFill>
                  <a:schemeClr val="tx1">
                    <a:lumMod val="75000"/>
                    <a:lumOff val="25000"/>
                  </a:schemeClr>
                </a:solidFill>
                <a:latin typeface="BIZ UDPゴシック" panose="020B0400000000000000" pitchFamily="50" charset="-128"/>
                <a:ea typeface="BIZ UDPゴシック" panose="020B0400000000000000" pitchFamily="50" charset="-128"/>
                <a:cs typeface="ＭＳ 明朝" panose="02020609040205080304" pitchFamily="17" charset="-128"/>
              </a:rPr>
              <a:t>する。</a:t>
            </a:r>
          </a:p>
          <a:p>
            <a:pPr eaLnBrk="0" latinLnBrk="1" hangingPunct="0">
              <a:lnSpc>
                <a:spcPct val="150000"/>
              </a:lnSpc>
              <a:buNone/>
            </a:pPr>
            <a:r>
              <a:rPr lang="ja-JP" altLang="ja-JP" sz="3200" dirty="0">
                <a:solidFill>
                  <a:schemeClr val="tx1">
                    <a:lumMod val="75000"/>
                    <a:lumOff val="25000"/>
                  </a:schemeClr>
                </a:solidFill>
                <a:latin typeface="BIZ UDPゴシック" panose="020B0400000000000000" pitchFamily="50" charset="-128"/>
                <a:ea typeface="BIZ UDPゴシック" panose="020B0400000000000000" pitchFamily="50" charset="-128"/>
                <a:cs typeface="ＭＳ 明朝" panose="02020609040205080304" pitchFamily="17" charset="-128"/>
              </a:rPr>
              <a:t>→液体が（　</a:t>
            </a:r>
            <a:r>
              <a:rPr lang="ja-JP" altLang="ja-JP" sz="3200" dirty="0">
                <a:solidFill>
                  <a:srgbClr val="FF4B00"/>
                </a:solidFill>
                <a:latin typeface="BIZ UDPゴシック" panose="020B0400000000000000" pitchFamily="50" charset="-128"/>
                <a:ea typeface="BIZ UDPゴシック" panose="020B0400000000000000" pitchFamily="50" charset="-128"/>
                <a:cs typeface="ＭＳ 明朝" panose="02020609040205080304" pitchFamily="17" charset="-128"/>
              </a:rPr>
              <a:t>あふれる</a:t>
            </a:r>
            <a:r>
              <a:rPr lang="ja-JP" altLang="ja-JP" sz="3200" dirty="0">
                <a:solidFill>
                  <a:schemeClr val="tx1">
                    <a:lumMod val="75000"/>
                    <a:lumOff val="25000"/>
                  </a:schemeClr>
                </a:solidFill>
                <a:latin typeface="BIZ UDPゴシック" panose="020B0400000000000000" pitchFamily="50" charset="-128"/>
                <a:ea typeface="BIZ UDPゴシック" panose="020B0400000000000000" pitchFamily="50" charset="-128"/>
                <a:cs typeface="ＭＳ 明朝" panose="02020609040205080304" pitchFamily="17" charset="-128"/>
              </a:rPr>
              <a:t>　）のを防</a:t>
            </a:r>
            <a:endParaRPr lang="en-US" altLang="ja-JP" sz="3200" dirty="0">
              <a:solidFill>
                <a:schemeClr val="tx1">
                  <a:lumMod val="75000"/>
                  <a:lumOff val="25000"/>
                </a:schemeClr>
              </a:solidFill>
              <a:latin typeface="BIZ UDPゴシック" panose="020B0400000000000000" pitchFamily="50" charset="-128"/>
              <a:ea typeface="BIZ UDPゴシック" panose="020B0400000000000000" pitchFamily="50" charset="-128"/>
              <a:cs typeface="ＭＳ 明朝" panose="02020609040205080304" pitchFamily="17" charset="-128"/>
            </a:endParaRPr>
          </a:p>
          <a:p>
            <a:pPr eaLnBrk="0" latinLnBrk="1" hangingPunct="0">
              <a:lnSpc>
                <a:spcPct val="150000"/>
              </a:lnSpc>
              <a:buNone/>
            </a:pPr>
            <a:r>
              <a:rPr lang="en-US" altLang="ja-JP" sz="3200" dirty="0">
                <a:solidFill>
                  <a:schemeClr val="tx1">
                    <a:lumMod val="75000"/>
                    <a:lumOff val="25000"/>
                  </a:schemeClr>
                </a:solidFill>
                <a:latin typeface="BIZ UDPゴシック" panose="020B0400000000000000" pitchFamily="50" charset="-128"/>
                <a:ea typeface="BIZ UDPゴシック" panose="020B0400000000000000" pitchFamily="50" charset="-128"/>
                <a:cs typeface="ＭＳ 明朝" panose="02020609040205080304" pitchFamily="17" charset="-128"/>
              </a:rPr>
              <a:t>   </a:t>
            </a:r>
            <a:r>
              <a:rPr lang="ja-JP" altLang="ja-JP" sz="3200" dirty="0">
                <a:solidFill>
                  <a:schemeClr val="tx1">
                    <a:lumMod val="75000"/>
                    <a:lumOff val="25000"/>
                  </a:schemeClr>
                </a:solidFill>
                <a:latin typeface="BIZ UDPゴシック" panose="020B0400000000000000" pitchFamily="50" charset="-128"/>
                <a:ea typeface="BIZ UDPゴシック" panose="020B0400000000000000" pitchFamily="50" charset="-128"/>
                <a:cs typeface="ＭＳ 明朝" panose="02020609040205080304" pitchFamily="17" charset="-128"/>
              </a:rPr>
              <a:t>ぐため。</a:t>
            </a:r>
          </a:p>
        </p:txBody>
      </p:sp>
      <p:sp>
        <p:nvSpPr>
          <p:cNvPr id="2" name="Google Shape;118;p6">
            <a:extLst>
              <a:ext uri="{FF2B5EF4-FFF2-40B4-BE49-F238E27FC236}">
                <a16:creationId xmlns:a16="http://schemas.microsoft.com/office/drawing/2014/main" id="{30672015-D2A8-A454-E571-194430EFE952}"/>
              </a:ext>
            </a:extLst>
          </p:cNvPr>
          <p:cNvSpPr/>
          <p:nvPr/>
        </p:nvSpPr>
        <p:spPr>
          <a:xfrm>
            <a:off x="7994250" y="4763071"/>
            <a:ext cx="2048637" cy="578915"/>
          </a:xfrm>
          <a:prstGeom prst="rect">
            <a:avLst/>
          </a:prstGeom>
          <a:solidFill>
            <a:schemeClr val="lt1"/>
          </a:solid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BIZ UDPゴシック" panose="020B0400000000000000" pitchFamily="50" charset="-128"/>
              <a:ea typeface="BIZ UDPゴシック" panose="020B0400000000000000" pitchFamily="50" charset="-128"/>
              <a:sym typeface="Arial"/>
            </a:endParaRPr>
          </a:p>
        </p:txBody>
      </p:sp>
      <p:pic>
        <p:nvPicPr>
          <p:cNvPr id="3" name="図 2">
            <a:extLst>
              <a:ext uri="{FF2B5EF4-FFF2-40B4-BE49-F238E27FC236}">
                <a16:creationId xmlns:a16="http://schemas.microsoft.com/office/drawing/2014/main" id="{A5FB7F13-3F14-F59A-0801-6B5C9E95B2D2}"/>
              </a:ext>
            </a:extLst>
          </p:cNvPr>
          <p:cNvPicPr>
            <a:picLocks noChangeAspect="1"/>
          </p:cNvPicPr>
          <p:nvPr/>
        </p:nvPicPr>
        <p:blipFill>
          <a:blip r:embed="rId2"/>
          <a:srcRect l="-39" t="-571" r="34506" b="-672"/>
          <a:stretch>
            <a:fillRect/>
          </a:stretch>
        </p:blipFill>
        <p:spPr bwMode="auto">
          <a:xfrm>
            <a:off x="628650" y="1924718"/>
            <a:ext cx="5272088" cy="2813969"/>
          </a:xfrm>
          <a:prstGeom prst="rect">
            <a:avLst/>
          </a:prstGeom>
          <a:noFill/>
          <a:ln>
            <a:noFill/>
          </a:ln>
          <a:extLst>
            <a:ext uri="{53640926-AAD7-44D8-BBD7-CCE9431645EC}">
              <a14:shadowObscured xmlns:a14="http://schemas.microsoft.com/office/drawing/2010/main"/>
            </a:ext>
          </a:extLst>
        </p:spPr>
      </p:pic>
      <p:sp>
        <p:nvSpPr>
          <p:cNvPr id="4" name="四角形: 角を丸くする 3">
            <a:extLst>
              <a:ext uri="{FF2B5EF4-FFF2-40B4-BE49-F238E27FC236}">
                <a16:creationId xmlns:a16="http://schemas.microsoft.com/office/drawing/2014/main" id="{BDF521C7-21BA-5B2A-32BC-0A4836493574}"/>
              </a:ext>
            </a:extLst>
          </p:cNvPr>
          <p:cNvSpPr/>
          <p:nvPr/>
        </p:nvSpPr>
        <p:spPr>
          <a:xfrm>
            <a:off x="3902605" y="5878800"/>
            <a:ext cx="1998133" cy="76944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ln>
                  <a:solidFill>
                    <a:srgbClr val="FF0000"/>
                  </a:solidFill>
                </a:ln>
                <a:solidFill>
                  <a:srgbClr val="FF0000"/>
                </a:solidFill>
              </a:rPr>
              <a:t>SAMPLE</a:t>
            </a:r>
            <a:endParaRPr kumimoji="1" lang="ja-JP" altLang="en-US" sz="2800" dirty="0">
              <a:ln>
                <a:solidFill>
                  <a:srgbClr val="FF0000"/>
                </a:solidFill>
              </a:ln>
              <a:solidFill>
                <a:srgbClr val="FF0000"/>
              </a:solidFill>
            </a:endParaRPr>
          </a:p>
        </p:txBody>
      </p:sp>
    </p:spTree>
    <p:extLst>
      <p:ext uri="{BB962C8B-B14F-4D97-AF65-F5344CB8AC3E}">
        <p14:creationId xmlns:p14="http://schemas.microsoft.com/office/powerpoint/2010/main" val="3868132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50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F2D8C-1C3A-614C-C671-1B80824A38E9}"/>
            </a:ext>
          </a:extLst>
        </p:cNvPr>
        <p:cNvGrpSpPr/>
        <p:nvPr/>
      </p:nvGrpSpPr>
      <p:grpSpPr>
        <a:xfrm>
          <a:off x="0" y="0"/>
          <a:ext cx="0" cy="0"/>
          <a:chOff x="0" y="0"/>
          <a:chExt cx="0" cy="0"/>
        </a:xfrm>
      </p:grpSpPr>
      <p:sp>
        <p:nvSpPr>
          <p:cNvPr id="8" name="Rectangle 3">
            <a:extLst>
              <a:ext uri="{FF2B5EF4-FFF2-40B4-BE49-F238E27FC236}">
                <a16:creationId xmlns:a16="http://schemas.microsoft.com/office/drawing/2014/main" id="{470C3F8E-86D4-2B21-791A-4E354726ED33}"/>
              </a:ext>
            </a:extLst>
          </p:cNvPr>
          <p:cNvSpPr>
            <a:spLocks noChangeArrowheads="1"/>
          </p:cNvSpPr>
          <p:nvPr/>
        </p:nvSpPr>
        <p:spPr bwMode="auto">
          <a:xfrm>
            <a:off x="0" y="21193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5" name="テキスト ボックス 13">
            <a:extLst>
              <a:ext uri="{FF2B5EF4-FFF2-40B4-BE49-F238E27FC236}">
                <a16:creationId xmlns:a16="http://schemas.microsoft.com/office/drawing/2014/main" id="{ECD4DC8A-FA38-1D86-1699-1E04E2019002}"/>
              </a:ext>
            </a:extLst>
          </p:cNvPr>
          <p:cNvSpPr txBox="1"/>
          <p:nvPr/>
        </p:nvSpPr>
        <p:spPr>
          <a:xfrm>
            <a:off x="6040800" y="979200"/>
            <a:ext cx="5882386" cy="470160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eaLnBrk="0" latinLnBrk="1" hangingPunct="0">
              <a:lnSpc>
                <a:spcPct val="150000"/>
              </a:lnSpc>
              <a:buNone/>
            </a:pPr>
            <a:r>
              <a:rPr lang="ja-JP" sz="32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ＭＳ 明朝" panose="02020609040205080304" pitchFamily="17" charset="-128"/>
              </a:rPr>
              <a:t>留意点</a:t>
            </a:r>
            <a:endParaRPr lang="en-US" altLang="ja-JP" sz="32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ＭＳ 明朝" panose="02020609040205080304" pitchFamily="17" charset="-128"/>
            </a:endParaRPr>
          </a:p>
          <a:p>
            <a:pPr marL="133350" indent="-133350" eaLnBrk="0" latinLnBrk="1" hangingPunct="0">
              <a:lnSpc>
                <a:spcPct val="150000"/>
              </a:lnSpc>
              <a:buNone/>
            </a:pPr>
            <a:r>
              <a:rPr lang="ja-JP" altLang="en-US" sz="3200" dirty="0">
                <a:solidFill>
                  <a:schemeClr val="tx1">
                    <a:lumMod val="75000"/>
                    <a:lumOff val="25000"/>
                  </a:schemeClr>
                </a:solidFill>
                <a:latin typeface="BIZ UDPゴシック" panose="020B0400000000000000" pitchFamily="50" charset="-128"/>
                <a:ea typeface="BIZ UDPゴシック" panose="020B0400000000000000" pitchFamily="50" charset="-128"/>
                <a:cs typeface="ＭＳ 明朝" panose="02020609040205080304" pitchFamily="17" charset="-128"/>
              </a:rPr>
              <a:t>③ろうとの先（長くなっている</a:t>
            </a:r>
          </a:p>
          <a:p>
            <a:pPr marL="133350" indent="-133350" eaLnBrk="0" latinLnBrk="1" hangingPunct="0">
              <a:lnSpc>
                <a:spcPct val="150000"/>
              </a:lnSpc>
              <a:buNone/>
            </a:pPr>
            <a:r>
              <a:rPr lang="ja-JP" altLang="en-US" sz="3200" dirty="0">
                <a:solidFill>
                  <a:schemeClr val="tx1">
                    <a:lumMod val="75000"/>
                    <a:lumOff val="25000"/>
                  </a:schemeClr>
                </a:solidFill>
                <a:latin typeface="BIZ UDPゴシック" panose="020B0400000000000000" pitchFamily="50" charset="-128"/>
                <a:ea typeface="BIZ UDPゴシック" panose="020B0400000000000000" pitchFamily="50" charset="-128"/>
                <a:cs typeface="ＭＳ 明朝" panose="02020609040205080304" pitchFamily="17" charset="-128"/>
              </a:rPr>
              <a:t>　 方）を、ビーカーの内壁につけ</a:t>
            </a:r>
          </a:p>
          <a:p>
            <a:pPr marL="133350" indent="-133350" eaLnBrk="0" latinLnBrk="1" hangingPunct="0">
              <a:lnSpc>
                <a:spcPct val="150000"/>
              </a:lnSpc>
              <a:buNone/>
            </a:pPr>
            <a:r>
              <a:rPr lang="ja-JP" altLang="en-US" sz="3200" dirty="0">
                <a:solidFill>
                  <a:schemeClr val="tx1">
                    <a:lumMod val="75000"/>
                    <a:lumOff val="25000"/>
                  </a:schemeClr>
                </a:solidFill>
                <a:latin typeface="BIZ UDPゴシック" panose="020B0400000000000000" pitchFamily="50" charset="-128"/>
                <a:ea typeface="BIZ UDPゴシック" panose="020B0400000000000000" pitchFamily="50" charset="-128"/>
                <a:cs typeface="ＭＳ 明朝" panose="02020609040205080304" pitchFamily="17" charset="-128"/>
              </a:rPr>
              <a:t>   る。</a:t>
            </a:r>
          </a:p>
          <a:p>
            <a:pPr marL="133350" indent="-133350" eaLnBrk="0" latinLnBrk="1" hangingPunct="0">
              <a:lnSpc>
                <a:spcPct val="150000"/>
              </a:lnSpc>
              <a:buNone/>
            </a:pPr>
            <a:r>
              <a:rPr lang="ja-JP" altLang="en-US" sz="3200" dirty="0">
                <a:solidFill>
                  <a:schemeClr val="tx1">
                    <a:lumMod val="75000"/>
                    <a:lumOff val="25000"/>
                  </a:schemeClr>
                </a:solidFill>
                <a:latin typeface="BIZ UDPゴシック" panose="020B0400000000000000" pitchFamily="50" charset="-128"/>
                <a:ea typeface="BIZ UDPゴシック" panose="020B0400000000000000" pitchFamily="50" charset="-128"/>
                <a:cs typeface="ＭＳ 明朝" panose="02020609040205080304" pitchFamily="17" charset="-128"/>
              </a:rPr>
              <a:t>→ろ液を（</a:t>
            </a:r>
            <a:r>
              <a:rPr lang="ja-JP" altLang="en-US" sz="3200" dirty="0">
                <a:solidFill>
                  <a:srgbClr val="FF4B00"/>
                </a:solidFill>
                <a:latin typeface="BIZ UDPゴシック" panose="020B0400000000000000" pitchFamily="50" charset="-128"/>
                <a:ea typeface="BIZ UDPゴシック" panose="020B0400000000000000" pitchFamily="50" charset="-128"/>
                <a:cs typeface="ＭＳ 明朝" panose="02020609040205080304" pitchFamily="17" charset="-128"/>
              </a:rPr>
              <a:t>　流れやすく　</a:t>
            </a:r>
            <a:r>
              <a:rPr lang="ja-JP" altLang="en-US" sz="3200" dirty="0">
                <a:solidFill>
                  <a:schemeClr val="tx1">
                    <a:lumMod val="75000"/>
                    <a:lumOff val="25000"/>
                  </a:schemeClr>
                </a:solidFill>
                <a:latin typeface="BIZ UDPゴシック" panose="020B0400000000000000" pitchFamily="50" charset="-128"/>
                <a:ea typeface="BIZ UDPゴシック" panose="020B0400000000000000" pitchFamily="50" charset="-128"/>
                <a:cs typeface="ＭＳ 明朝" panose="02020609040205080304" pitchFamily="17" charset="-128"/>
              </a:rPr>
              <a:t>）し、ろ</a:t>
            </a:r>
          </a:p>
          <a:p>
            <a:pPr marL="133350" indent="-133350" eaLnBrk="0" latinLnBrk="1" hangingPunct="0">
              <a:lnSpc>
                <a:spcPct val="150000"/>
              </a:lnSpc>
              <a:buNone/>
            </a:pPr>
            <a:r>
              <a:rPr lang="ja-JP" altLang="en-US" sz="3200" dirty="0">
                <a:solidFill>
                  <a:schemeClr val="tx1">
                    <a:lumMod val="75000"/>
                    <a:lumOff val="25000"/>
                  </a:schemeClr>
                </a:solidFill>
                <a:latin typeface="BIZ UDPゴシック" panose="020B0400000000000000" pitchFamily="50" charset="-128"/>
                <a:ea typeface="BIZ UDPゴシック" panose="020B0400000000000000" pitchFamily="50" charset="-128"/>
                <a:cs typeface="ＭＳ 明朝" panose="02020609040205080304" pitchFamily="17" charset="-128"/>
              </a:rPr>
              <a:t>   過の速度を上げるため。</a:t>
            </a:r>
          </a:p>
        </p:txBody>
      </p:sp>
      <p:sp>
        <p:nvSpPr>
          <p:cNvPr id="2" name="Google Shape;118;p6">
            <a:extLst>
              <a:ext uri="{FF2B5EF4-FFF2-40B4-BE49-F238E27FC236}">
                <a16:creationId xmlns:a16="http://schemas.microsoft.com/office/drawing/2014/main" id="{44425F56-E0D9-A329-12FB-DAC2ABCCE49D}"/>
              </a:ext>
            </a:extLst>
          </p:cNvPr>
          <p:cNvSpPr/>
          <p:nvPr/>
        </p:nvSpPr>
        <p:spPr>
          <a:xfrm>
            <a:off x="7960995" y="4034510"/>
            <a:ext cx="2365629" cy="578915"/>
          </a:xfrm>
          <a:prstGeom prst="rect">
            <a:avLst/>
          </a:prstGeom>
          <a:solidFill>
            <a:schemeClr val="lt1"/>
          </a:solid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BIZ UDPゴシック" panose="020B0400000000000000" pitchFamily="50" charset="-128"/>
              <a:ea typeface="BIZ UDPゴシック" panose="020B0400000000000000" pitchFamily="50" charset="-128"/>
              <a:sym typeface="Arial"/>
            </a:endParaRPr>
          </a:p>
        </p:txBody>
      </p:sp>
      <p:pic>
        <p:nvPicPr>
          <p:cNvPr id="3" name="図 2">
            <a:extLst>
              <a:ext uri="{FF2B5EF4-FFF2-40B4-BE49-F238E27FC236}">
                <a16:creationId xmlns:a16="http://schemas.microsoft.com/office/drawing/2014/main" id="{5F60A799-7B31-6F6F-8EEC-E1E0646127D4}"/>
              </a:ext>
            </a:extLst>
          </p:cNvPr>
          <p:cNvPicPr>
            <a:picLocks noChangeAspect="1"/>
          </p:cNvPicPr>
          <p:nvPr/>
        </p:nvPicPr>
        <p:blipFill>
          <a:blip r:embed="rId2"/>
          <a:srcRect l="-39" t="-571" r="34506" b="-672"/>
          <a:stretch>
            <a:fillRect/>
          </a:stretch>
        </p:blipFill>
        <p:spPr bwMode="auto">
          <a:xfrm>
            <a:off x="628650" y="1924718"/>
            <a:ext cx="5272088" cy="2813969"/>
          </a:xfrm>
          <a:prstGeom prst="rect">
            <a:avLst/>
          </a:prstGeom>
          <a:noFill/>
          <a:ln>
            <a:noFill/>
          </a:ln>
          <a:extLst>
            <a:ext uri="{53640926-AAD7-44D8-BBD7-CCE9431645EC}">
              <a14:shadowObscured xmlns:a14="http://schemas.microsoft.com/office/drawing/2010/main"/>
            </a:ext>
          </a:extLst>
        </p:spPr>
      </p:pic>
      <p:sp>
        <p:nvSpPr>
          <p:cNvPr id="4" name="四角形: 角を丸くする 3">
            <a:extLst>
              <a:ext uri="{FF2B5EF4-FFF2-40B4-BE49-F238E27FC236}">
                <a16:creationId xmlns:a16="http://schemas.microsoft.com/office/drawing/2014/main" id="{22F64F7C-C10A-695D-DB33-94F2BA7CDD50}"/>
              </a:ext>
            </a:extLst>
          </p:cNvPr>
          <p:cNvSpPr/>
          <p:nvPr/>
        </p:nvSpPr>
        <p:spPr>
          <a:xfrm>
            <a:off x="9779000" y="5843031"/>
            <a:ext cx="1998133" cy="76944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ln>
                  <a:solidFill>
                    <a:srgbClr val="FF0000"/>
                  </a:solidFill>
                </a:ln>
                <a:solidFill>
                  <a:srgbClr val="FF0000"/>
                </a:solidFill>
              </a:rPr>
              <a:t>SAMPLE</a:t>
            </a:r>
            <a:endParaRPr kumimoji="1" lang="ja-JP" altLang="en-US" sz="2800" dirty="0">
              <a:ln>
                <a:solidFill>
                  <a:srgbClr val="FF0000"/>
                </a:solidFill>
              </a:ln>
              <a:solidFill>
                <a:srgbClr val="FF0000"/>
              </a:solidFill>
            </a:endParaRPr>
          </a:p>
        </p:txBody>
      </p:sp>
    </p:spTree>
    <p:extLst>
      <p:ext uri="{BB962C8B-B14F-4D97-AF65-F5344CB8AC3E}">
        <p14:creationId xmlns:p14="http://schemas.microsoft.com/office/powerpoint/2010/main" val="1226733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50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3838BCF1-87F9-1039-6F5D-A15541F37262}"/>
              </a:ext>
            </a:extLst>
          </p:cNvPr>
          <p:cNvSpPr>
            <a:spLocks noGrp="1"/>
          </p:cNvSpPr>
          <p:nvPr>
            <p:ph type="title"/>
          </p:nvPr>
        </p:nvSpPr>
        <p:spPr/>
        <p:txBody>
          <a:bodyPr/>
          <a:lstStyle/>
          <a:p>
            <a:r>
              <a:rPr lang="ja-JP" altLang="ja-JP" u="sng" dirty="0"/>
              <a:t>蒸留・分留</a:t>
            </a:r>
            <a:endParaRPr lang="ja-JP" altLang="en-US" dirty="0"/>
          </a:p>
        </p:txBody>
      </p:sp>
      <p:sp>
        <p:nvSpPr>
          <p:cNvPr id="8" name="テキスト プレースホルダー 7">
            <a:extLst>
              <a:ext uri="{FF2B5EF4-FFF2-40B4-BE49-F238E27FC236}">
                <a16:creationId xmlns:a16="http://schemas.microsoft.com/office/drawing/2014/main" id="{8AB8C5C4-B06C-88E2-90B8-ABAAFA4A5408}"/>
              </a:ext>
            </a:extLst>
          </p:cNvPr>
          <p:cNvSpPr>
            <a:spLocks noGrp="1"/>
          </p:cNvSpPr>
          <p:nvPr>
            <p:ph type="body" idx="1"/>
          </p:nvPr>
        </p:nvSpPr>
        <p:spPr/>
        <p:txBody>
          <a:bodyPr/>
          <a:lstStyle/>
          <a:p>
            <a:pPr indent="0"/>
            <a:r>
              <a:rPr lang="ja-JP" altLang="ja-JP" dirty="0"/>
              <a:t>（　</a:t>
            </a:r>
            <a:r>
              <a:rPr lang="ja-JP" altLang="ja-JP" dirty="0">
                <a:solidFill>
                  <a:srgbClr val="FF4B00"/>
                </a:solidFill>
              </a:rPr>
              <a:t>蒸留</a:t>
            </a:r>
            <a:r>
              <a:rPr lang="ja-JP" altLang="ja-JP" dirty="0"/>
              <a:t>　）……混合物の溶液を加熱して沸騰させ、生じた蒸気</a:t>
            </a:r>
            <a:r>
              <a:rPr lang="en-US" altLang="ja-JP" dirty="0"/>
              <a:t> </a:t>
            </a:r>
          </a:p>
          <a:p>
            <a:pPr indent="0"/>
            <a:r>
              <a:rPr lang="en-US" altLang="ja-JP" dirty="0"/>
              <a:t>                   </a:t>
            </a:r>
            <a:r>
              <a:rPr lang="ja-JP" altLang="ja-JP" dirty="0"/>
              <a:t>を冷却することによって、もとの溶液から液体</a:t>
            </a:r>
            <a:endParaRPr lang="en-US" altLang="ja-JP" dirty="0"/>
          </a:p>
          <a:p>
            <a:pPr indent="0"/>
            <a:r>
              <a:rPr lang="en-US" altLang="ja-JP" dirty="0"/>
              <a:t>                   </a:t>
            </a:r>
            <a:r>
              <a:rPr lang="ja-JP" altLang="ja-JP" dirty="0"/>
              <a:t>を分離する操作。</a:t>
            </a:r>
          </a:p>
          <a:p>
            <a:endParaRPr lang="ja-JP" altLang="en-US" dirty="0"/>
          </a:p>
        </p:txBody>
      </p:sp>
      <p:sp>
        <p:nvSpPr>
          <p:cNvPr id="9" name="Google Shape;118;p6">
            <a:extLst>
              <a:ext uri="{FF2B5EF4-FFF2-40B4-BE49-F238E27FC236}">
                <a16:creationId xmlns:a16="http://schemas.microsoft.com/office/drawing/2014/main" id="{338FA2F9-0458-6784-F158-9BB54492B132}"/>
              </a:ext>
            </a:extLst>
          </p:cNvPr>
          <p:cNvSpPr/>
          <p:nvPr/>
        </p:nvSpPr>
        <p:spPr>
          <a:xfrm>
            <a:off x="938403" y="1047470"/>
            <a:ext cx="1317117" cy="578915"/>
          </a:xfrm>
          <a:prstGeom prst="rect">
            <a:avLst/>
          </a:prstGeom>
          <a:solidFill>
            <a:schemeClr val="lt1"/>
          </a:solid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BIZ UDPゴシック" panose="020B0400000000000000" pitchFamily="50" charset="-128"/>
              <a:ea typeface="BIZ UDPゴシック" panose="020B0400000000000000" pitchFamily="50" charset="-128"/>
              <a:sym typeface="Arial"/>
            </a:endParaRPr>
          </a:p>
        </p:txBody>
      </p:sp>
      <p:sp>
        <p:nvSpPr>
          <p:cNvPr id="2" name="四角形: 角を丸くする 1">
            <a:extLst>
              <a:ext uri="{FF2B5EF4-FFF2-40B4-BE49-F238E27FC236}">
                <a16:creationId xmlns:a16="http://schemas.microsoft.com/office/drawing/2014/main" id="{6B546E27-2D4D-1315-9FE6-E5CB54D6118D}"/>
              </a:ext>
            </a:extLst>
          </p:cNvPr>
          <p:cNvSpPr/>
          <p:nvPr/>
        </p:nvSpPr>
        <p:spPr>
          <a:xfrm>
            <a:off x="9779000" y="5673692"/>
            <a:ext cx="1998133" cy="76944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ln>
                  <a:solidFill>
                    <a:srgbClr val="FF0000"/>
                  </a:solidFill>
                </a:ln>
                <a:solidFill>
                  <a:srgbClr val="FF0000"/>
                </a:solidFill>
              </a:rPr>
              <a:t>SAMPLE</a:t>
            </a:r>
            <a:endParaRPr kumimoji="1" lang="ja-JP" altLang="en-US" sz="2800" dirty="0">
              <a:ln>
                <a:solidFill>
                  <a:srgbClr val="FF0000"/>
                </a:solidFill>
              </a:ln>
              <a:solidFill>
                <a:srgbClr val="FF0000"/>
              </a:solidFill>
            </a:endParaRPr>
          </a:p>
        </p:txBody>
      </p:sp>
    </p:spTree>
    <p:extLst>
      <p:ext uri="{BB962C8B-B14F-4D97-AF65-F5344CB8AC3E}">
        <p14:creationId xmlns:p14="http://schemas.microsoft.com/office/powerpoint/2010/main" val="3794984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50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C7ADDA15-4AC3-FA90-D16D-527991AB17D7}"/>
              </a:ext>
            </a:extLst>
          </p:cNvPr>
          <p:cNvPicPr>
            <a:picLocks noChangeAspect="1"/>
          </p:cNvPicPr>
          <p:nvPr/>
        </p:nvPicPr>
        <p:blipFill>
          <a:blip r:embed="rId2"/>
          <a:srcRect/>
          <a:stretch/>
        </p:blipFill>
        <p:spPr bwMode="auto">
          <a:xfrm>
            <a:off x="3053737" y="630459"/>
            <a:ext cx="5974798" cy="3500057"/>
          </a:xfrm>
          <a:prstGeom prst="rect">
            <a:avLst/>
          </a:prstGeom>
          <a:noFill/>
          <a:ln>
            <a:noFill/>
          </a:ln>
        </p:spPr>
      </p:pic>
      <p:sp>
        <p:nvSpPr>
          <p:cNvPr id="7" name="テキスト ボックス 6">
            <a:extLst>
              <a:ext uri="{FF2B5EF4-FFF2-40B4-BE49-F238E27FC236}">
                <a16:creationId xmlns:a16="http://schemas.microsoft.com/office/drawing/2014/main" id="{C716F735-F45C-97D3-4C9D-11B4E3E151F7}"/>
              </a:ext>
            </a:extLst>
          </p:cNvPr>
          <p:cNvSpPr txBox="1"/>
          <p:nvPr/>
        </p:nvSpPr>
        <p:spPr>
          <a:xfrm>
            <a:off x="512064" y="4362447"/>
            <a:ext cx="11058144" cy="2182842"/>
          </a:xfrm>
          <a:prstGeom prst="rect">
            <a:avLst/>
          </a:prstGeom>
          <a:noFill/>
        </p:spPr>
        <p:txBody>
          <a:bodyPr wrap="square">
            <a:spAutoFit/>
          </a:bodyPr>
          <a:lstStyle/>
          <a:p>
            <a:pPr eaLnBrk="0" latinLnBrk="1" hangingPunct="0">
              <a:lnSpc>
                <a:spcPct val="150000"/>
              </a:lnSpc>
              <a:buNone/>
            </a:pPr>
            <a:r>
              <a:rPr lang="ja-JP" altLang="ja-JP" sz="32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ＭＳ 明朝" panose="02020609040205080304" pitchFamily="17" charset="-128"/>
              </a:rPr>
              <a:t>混合物である海水を加熱して発生した水蒸気が、リービッヒ冷却器を通る間に（　</a:t>
            </a:r>
            <a:r>
              <a:rPr lang="ja-JP" altLang="ja-JP" sz="3200" dirty="0">
                <a:solidFill>
                  <a:srgbClr val="FF4B00"/>
                </a:solidFill>
                <a:effectLst/>
                <a:latin typeface="BIZ UDPゴシック" panose="020B0400000000000000" pitchFamily="50" charset="-128"/>
                <a:ea typeface="BIZ UDPゴシック" panose="020B0400000000000000" pitchFamily="50" charset="-128"/>
                <a:cs typeface="ＭＳ 明朝" panose="02020609040205080304" pitchFamily="17" charset="-128"/>
              </a:rPr>
              <a:t>液体</a:t>
            </a:r>
            <a:r>
              <a:rPr lang="ja-JP" altLang="ja-JP" sz="32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ＭＳ 明朝" panose="02020609040205080304" pitchFamily="17" charset="-128"/>
              </a:rPr>
              <a:t>　）に変わり、（　</a:t>
            </a:r>
            <a:r>
              <a:rPr lang="ja-JP" altLang="ja-JP" sz="3200" dirty="0">
                <a:solidFill>
                  <a:srgbClr val="FF4B00"/>
                </a:solidFill>
                <a:effectLst/>
                <a:latin typeface="BIZ UDPゴシック" panose="020B0400000000000000" pitchFamily="50" charset="-128"/>
                <a:ea typeface="BIZ UDPゴシック" panose="020B0400000000000000" pitchFamily="50" charset="-128"/>
                <a:cs typeface="ＭＳ 明朝" panose="02020609040205080304" pitchFamily="17" charset="-128"/>
              </a:rPr>
              <a:t>蒸留水　</a:t>
            </a:r>
            <a:r>
              <a:rPr lang="ja-JP" altLang="ja-JP" sz="32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ＭＳ 明朝" panose="02020609040205080304" pitchFamily="17" charset="-128"/>
              </a:rPr>
              <a:t>）が三角フラスコ（受け器）にたまる。</a:t>
            </a:r>
          </a:p>
        </p:txBody>
      </p:sp>
      <p:sp>
        <p:nvSpPr>
          <p:cNvPr id="8" name="Google Shape;118;p6">
            <a:extLst>
              <a:ext uri="{FF2B5EF4-FFF2-40B4-BE49-F238E27FC236}">
                <a16:creationId xmlns:a16="http://schemas.microsoft.com/office/drawing/2014/main" id="{65EDA66F-DE4C-AC4A-A1EB-933EA50A8DBF}"/>
              </a:ext>
            </a:extLst>
          </p:cNvPr>
          <p:cNvSpPr/>
          <p:nvPr/>
        </p:nvSpPr>
        <p:spPr>
          <a:xfrm>
            <a:off x="3632835" y="5217134"/>
            <a:ext cx="1317117" cy="578915"/>
          </a:xfrm>
          <a:prstGeom prst="rect">
            <a:avLst/>
          </a:prstGeom>
          <a:solidFill>
            <a:schemeClr val="lt1"/>
          </a:solid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BIZ UDPゴシック" panose="020B0400000000000000" pitchFamily="50" charset="-128"/>
              <a:ea typeface="BIZ UDPゴシック" panose="020B0400000000000000" pitchFamily="50" charset="-128"/>
              <a:sym typeface="Arial"/>
            </a:endParaRPr>
          </a:p>
        </p:txBody>
      </p:sp>
      <p:sp>
        <p:nvSpPr>
          <p:cNvPr id="9" name="Google Shape;118;p6">
            <a:extLst>
              <a:ext uri="{FF2B5EF4-FFF2-40B4-BE49-F238E27FC236}">
                <a16:creationId xmlns:a16="http://schemas.microsoft.com/office/drawing/2014/main" id="{7BF5DE36-2BBC-EEFC-A4D9-56645B5B7B69}"/>
              </a:ext>
            </a:extLst>
          </p:cNvPr>
          <p:cNvSpPr/>
          <p:nvPr/>
        </p:nvSpPr>
        <p:spPr>
          <a:xfrm>
            <a:off x="7242050" y="5217134"/>
            <a:ext cx="1694686" cy="578915"/>
          </a:xfrm>
          <a:prstGeom prst="rect">
            <a:avLst/>
          </a:prstGeom>
          <a:solidFill>
            <a:schemeClr val="lt1"/>
          </a:solid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BIZ UDPゴシック" panose="020B0400000000000000" pitchFamily="50" charset="-128"/>
              <a:ea typeface="BIZ UDPゴシック" panose="020B0400000000000000" pitchFamily="50" charset="-128"/>
              <a:sym typeface="Arial"/>
            </a:endParaRPr>
          </a:p>
        </p:txBody>
      </p:sp>
      <p:sp>
        <p:nvSpPr>
          <p:cNvPr id="2" name="四角形: 角を丸くする 1">
            <a:extLst>
              <a:ext uri="{FF2B5EF4-FFF2-40B4-BE49-F238E27FC236}">
                <a16:creationId xmlns:a16="http://schemas.microsoft.com/office/drawing/2014/main" id="{F5A70A5F-9721-C9AC-36E0-BA194ADABF9D}"/>
              </a:ext>
            </a:extLst>
          </p:cNvPr>
          <p:cNvSpPr/>
          <p:nvPr/>
        </p:nvSpPr>
        <p:spPr>
          <a:xfrm>
            <a:off x="9779000" y="5834565"/>
            <a:ext cx="1998133" cy="76944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ln>
                  <a:solidFill>
                    <a:srgbClr val="FF0000"/>
                  </a:solidFill>
                </a:ln>
                <a:solidFill>
                  <a:srgbClr val="FF0000"/>
                </a:solidFill>
              </a:rPr>
              <a:t>SAMPLE</a:t>
            </a:r>
            <a:endParaRPr kumimoji="1" lang="ja-JP" altLang="en-US" sz="2800" dirty="0">
              <a:ln>
                <a:solidFill>
                  <a:srgbClr val="FF0000"/>
                </a:solidFill>
              </a:ln>
              <a:solidFill>
                <a:srgbClr val="FF0000"/>
              </a:solidFill>
            </a:endParaRPr>
          </a:p>
        </p:txBody>
      </p:sp>
    </p:spTree>
    <p:extLst>
      <p:ext uri="{BB962C8B-B14F-4D97-AF65-F5344CB8AC3E}">
        <p14:creationId xmlns:p14="http://schemas.microsoft.com/office/powerpoint/2010/main" val="336794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500"/>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9"/>
                                        </p:tgtEl>
                                      </p:cBhvr>
                                    </p:animEffect>
                                    <p:set>
                                      <p:cBhvr>
                                        <p:cTn id="12" dur="1" fill="hold">
                                          <p:stCondLst>
                                            <p:cond delay="50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テキスト プレースホルダー 1">
                <a:extLst>
                  <a:ext uri="{FF2B5EF4-FFF2-40B4-BE49-F238E27FC236}">
                    <a16:creationId xmlns:a16="http://schemas.microsoft.com/office/drawing/2014/main" id="{3C5DEC87-BDFB-C205-0534-E8C97CC818C6}"/>
                  </a:ext>
                </a:extLst>
              </p:cNvPr>
              <p:cNvSpPr>
                <a:spLocks noGrp="1"/>
              </p:cNvSpPr>
              <p:nvPr>
                <p:ph type="body" idx="1"/>
              </p:nvPr>
            </p:nvSpPr>
            <p:spPr/>
            <p:txBody>
              <a:bodyPr>
                <a:normAutofit/>
              </a:bodyPr>
              <a:lstStyle/>
              <a:p>
                <a:pPr indent="0" eaLnBrk="0" latinLnBrk="1" hangingPunct="0"/>
                <a:r>
                  <a:rPr lang="ja-JP" altLang="ja-JP" dirty="0"/>
                  <a:t>留意点</a:t>
                </a:r>
              </a:p>
              <a:p>
                <a:pPr indent="0" eaLnBrk="0" latinLnBrk="1" hangingPunct="0"/>
                <a:r>
                  <a:rPr lang="ja-JP" altLang="ja-JP" dirty="0"/>
                  <a:t>①蒸気の温度を正確にはかるため、温度計の下端部は、</a:t>
                </a:r>
                <a:r>
                  <a:rPr lang="ja-JP" altLang="en-US" dirty="0"/>
                  <a:t>枝つき　</a:t>
                </a:r>
                <a:endParaRPr lang="en-US" altLang="ja-JP" dirty="0"/>
              </a:p>
              <a:p>
                <a:pPr indent="0" eaLnBrk="0" latinLnBrk="1" hangingPunct="0"/>
                <a:r>
                  <a:rPr lang="ja-JP" altLang="en-US" dirty="0"/>
                  <a:t>　</a:t>
                </a:r>
                <a:r>
                  <a:rPr lang="ja-JP" altLang="ja-JP" dirty="0"/>
                  <a:t>フラスコの（　</a:t>
                </a:r>
                <a:r>
                  <a:rPr lang="ja-JP" altLang="ja-JP" dirty="0">
                    <a:solidFill>
                      <a:srgbClr val="FF4B00"/>
                    </a:solidFill>
                  </a:rPr>
                  <a:t>枝</a:t>
                </a:r>
                <a:r>
                  <a:rPr lang="ja-JP" altLang="ja-JP" dirty="0"/>
                  <a:t>　）の位置に合わせる。</a:t>
                </a:r>
              </a:p>
              <a:p>
                <a:pPr indent="0" eaLnBrk="0" latinLnBrk="1" hangingPunct="0"/>
                <a:r>
                  <a:rPr lang="ja-JP" altLang="ja-JP" dirty="0"/>
                  <a:t>②試料の液量は</a:t>
                </a:r>
                <a:r>
                  <a:rPr lang="ja-JP" altLang="en-US" dirty="0"/>
                  <a:t>枝つき</a:t>
                </a:r>
                <a:r>
                  <a:rPr lang="ja-JP" altLang="ja-JP" dirty="0"/>
                  <a:t>フラスコの（</a:t>
                </a:r>
                <a:r>
                  <a:rPr lang="ja-JP" altLang="ja-JP" dirty="0">
                    <a:solidFill>
                      <a:srgbClr val="FF4B00"/>
                    </a:solidFill>
                  </a:rPr>
                  <a:t>　</a:t>
                </a:r>
                <a14:m>
                  <m:oMath xmlns:m="http://schemas.openxmlformats.org/officeDocument/2006/math">
                    <m:f>
                      <m:fPr>
                        <m:ctrlPr>
                          <a:rPr lang="ja-JP" altLang="ja-JP" i="1">
                            <a:solidFill>
                              <a:srgbClr val="FF4B00"/>
                            </a:solidFill>
                            <a:latin typeface="Cambria Math" panose="02040503050406030204" pitchFamily="18" charset="0"/>
                          </a:rPr>
                        </m:ctrlPr>
                      </m:fPr>
                      <m:num>
                        <m:r>
                          <m:rPr>
                            <m:nor/>
                          </m:rPr>
                          <a:rPr lang="en-US" altLang="ja-JP">
                            <a:solidFill>
                              <a:srgbClr val="FF4B00"/>
                            </a:solidFill>
                          </a:rPr>
                          <m:t>1</m:t>
                        </m:r>
                      </m:num>
                      <m:den>
                        <m:r>
                          <m:rPr>
                            <m:nor/>
                          </m:rPr>
                          <a:rPr lang="en-US" altLang="ja-JP">
                            <a:solidFill>
                              <a:srgbClr val="FF4B00"/>
                            </a:solidFill>
                          </a:rPr>
                          <m:t>2</m:t>
                        </m:r>
                      </m:den>
                    </m:f>
                  </m:oMath>
                </a14:m>
                <a:r>
                  <a:rPr lang="ja-JP" altLang="ja-JP" dirty="0"/>
                  <a:t>　）以下にする。</a:t>
                </a:r>
              </a:p>
              <a:p>
                <a:pPr indent="0" eaLnBrk="0" latinLnBrk="1" hangingPunct="0"/>
                <a:r>
                  <a:rPr lang="ja-JP" altLang="ja-JP" dirty="0"/>
                  <a:t>③突沸を防ぐために、（　</a:t>
                </a:r>
                <a:r>
                  <a:rPr lang="ja-JP" altLang="ja-JP" dirty="0">
                    <a:solidFill>
                      <a:srgbClr val="FF4B00"/>
                    </a:solidFill>
                  </a:rPr>
                  <a:t>沸騰石　</a:t>
                </a:r>
                <a:r>
                  <a:rPr lang="ja-JP" altLang="ja-JP" dirty="0"/>
                  <a:t>）を必ず入れる。</a:t>
                </a:r>
              </a:p>
              <a:p>
                <a:endParaRPr kumimoji="1" lang="ja-JP" altLang="en-US" dirty="0"/>
              </a:p>
            </p:txBody>
          </p:sp>
        </mc:Choice>
        <mc:Fallback xmlns="">
          <p:sp>
            <p:nvSpPr>
              <p:cNvPr id="2" name="テキスト プレースホルダー 1">
                <a:extLst>
                  <a:ext uri="{FF2B5EF4-FFF2-40B4-BE49-F238E27FC236}">
                    <a16:creationId xmlns:a16="http://schemas.microsoft.com/office/drawing/2014/main" id="{3C5DEC87-BDFB-C205-0534-E8C97CC818C6}"/>
                  </a:ext>
                </a:extLst>
              </p:cNvPr>
              <p:cNvSpPr>
                <a:spLocks noGrp="1" noRot="1" noChangeAspect="1" noMove="1" noResize="1" noEditPoints="1" noAdjustHandles="1" noChangeArrowheads="1" noChangeShapeType="1" noTextEdit="1"/>
              </p:cNvSpPr>
              <p:nvPr>
                <p:ph type="body" idx="1"/>
              </p:nvPr>
            </p:nvSpPr>
            <p:spPr>
              <a:blipFill>
                <a:blip r:embed="rId2"/>
                <a:stretch>
                  <a:fillRect r="-1331"/>
                </a:stretch>
              </a:blipFill>
            </p:spPr>
            <p:txBody>
              <a:bodyPr/>
              <a:lstStyle/>
              <a:p>
                <a:r>
                  <a:rPr lang="ja-JP" altLang="en-US">
                    <a:noFill/>
                  </a:rPr>
                  <a:t> </a:t>
                </a:r>
              </a:p>
            </p:txBody>
          </p:sp>
        </mc:Fallback>
      </mc:AlternateContent>
      <p:sp>
        <p:nvSpPr>
          <p:cNvPr id="3" name="Google Shape;118;p6">
            <a:extLst>
              <a:ext uri="{FF2B5EF4-FFF2-40B4-BE49-F238E27FC236}">
                <a16:creationId xmlns:a16="http://schemas.microsoft.com/office/drawing/2014/main" id="{278686F8-CC1B-78EA-FA85-84647AC462E6}"/>
              </a:ext>
            </a:extLst>
          </p:cNvPr>
          <p:cNvSpPr/>
          <p:nvPr/>
        </p:nvSpPr>
        <p:spPr>
          <a:xfrm>
            <a:off x="3161920" y="2384572"/>
            <a:ext cx="866013" cy="578915"/>
          </a:xfrm>
          <a:prstGeom prst="rect">
            <a:avLst/>
          </a:prstGeom>
          <a:solidFill>
            <a:schemeClr val="lt1"/>
          </a:solid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BIZ UDPゴシック" panose="020B0400000000000000" pitchFamily="50" charset="-128"/>
              <a:ea typeface="BIZ UDPゴシック" panose="020B0400000000000000" pitchFamily="50" charset="-128"/>
              <a:sym typeface="Arial"/>
            </a:endParaRPr>
          </a:p>
        </p:txBody>
      </p:sp>
      <p:sp>
        <p:nvSpPr>
          <p:cNvPr id="4" name="Google Shape;118;p6">
            <a:extLst>
              <a:ext uri="{FF2B5EF4-FFF2-40B4-BE49-F238E27FC236}">
                <a16:creationId xmlns:a16="http://schemas.microsoft.com/office/drawing/2014/main" id="{8FC44721-92FA-4F89-76E4-A1CFFE8CEC70}"/>
              </a:ext>
            </a:extLst>
          </p:cNvPr>
          <p:cNvSpPr/>
          <p:nvPr/>
        </p:nvSpPr>
        <p:spPr>
          <a:xfrm>
            <a:off x="6902864" y="3387179"/>
            <a:ext cx="786575" cy="874906"/>
          </a:xfrm>
          <a:prstGeom prst="rect">
            <a:avLst/>
          </a:prstGeom>
          <a:solidFill>
            <a:schemeClr val="lt1"/>
          </a:solid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BIZ UDPゴシック" panose="020B0400000000000000" pitchFamily="50" charset="-128"/>
              <a:ea typeface="BIZ UDPゴシック" panose="020B0400000000000000" pitchFamily="50" charset="-128"/>
              <a:sym typeface="Arial"/>
            </a:endParaRPr>
          </a:p>
        </p:txBody>
      </p:sp>
      <p:sp>
        <p:nvSpPr>
          <p:cNvPr id="5" name="Google Shape;118;p6">
            <a:extLst>
              <a:ext uri="{FF2B5EF4-FFF2-40B4-BE49-F238E27FC236}">
                <a16:creationId xmlns:a16="http://schemas.microsoft.com/office/drawing/2014/main" id="{FEB03DBF-FD0E-D5C7-16D8-7DEE27419EC0}"/>
              </a:ext>
            </a:extLst>
          </p:cNvPr>
          <p:cNvSpPr/>
          <p:nvPr/>
        </p:nvSpPr>
        <p:spPr>
          <a:xfrm>
            <a:off x="4836699" y="4406366"/>
            <a:ext cx="1652588" cy="578915"/>
          </a:xfrm>
          <a:prstGeom prst="rect">
            <a:avLst/>
          </a:prstGeom>
          <a:solidFill>
            <a:schemeClr val="lt1"/>
          </a:solid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BIZ UDPゴシック" panose="020B0400000000000000" pitchFamily="50" charset="-128"/>
              <a:ea typeface="BIZ UDPゴシック" panose="020B0400000000000000" pitchFamily="50" charset="-128"/>
              <a:sym typeface="Arial"/>
            </a:endParaRPr>
          </a:p>
        </p:txBody>
      </p:sp>
      <p:sp>
        <p:nvSpPr>
          <p:cNvPr id="6" name="四角形: 角を丸くする 5">
            <a:extLst>
              <a:ext uri="{FF2B5EF4-FFF2-40B4-BE49-F238E27FC236}">
                <a16:creationId xmlns:a16="http://schemas.microsoft.com/office/drawing/2014/main" id="{6C741503-70BC-A581-A53B-B0F76FCE3E1E}"/>
              </a:ext>
            </a:extLst>
          </p:cNvPr>
          <p:cNvSpPr/>
          <p:nvPr/>
        </p:nvSpPr>
        <p:spPr>
          <a:xfrm>
            <a:off x="9779000" y="5673692"/>
            <a:ext cx="1998133" cy="76944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ln>
                  <a:solidFill>
                    <a:srgbClr val="FF0000"/>
                  </a:solidFill>
                </a:ln>
                <a:solidFill>
                  <a:srgbClr val="FF0000"/>
                </a:solidFill>
              </a:rPr>
              <a:t>SAMPLE</a:t>
            </a:r>
            <a:endParaRPr kumimoji="1" lang="ja-JP" altLang="en-US" sz="2800" dirty="0">
              <a:ln>
                <a:solidFill>
                  <a:srgbClr val="FF0000"/>
                </a:solidFill>
              </a:ln>
              <a:solidFill>
                <a:srgbClr val="FF0000"/>
              </a:solidFill>
            </a:endParaRPr>
          </a:p>
        </p:txBody>
      </p:sp>
    </p:spTree>
    <p:extLst>
      <p:ext uri="{BB962C8B-B14F-4D97-AF65-F5344CB8AC3E}">
        <p14:creationId xmlns:p14="http://schemas.microsoft.com/office/powerpoint/2010/main" val="695668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500"/>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500"/>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
                                        </p:tgtEl>
                                      </p:cBhvr>
                                    </p:animEffect>
                                    <p:set>
                                      <p:cBhvr>
                                        <p:cTn id="17" dur="1" fill="hold">
                                          <p:stCondLst>
                                            <p:cond delay="50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CA64934E-137B-16C6-EC77-EFDA823F7011}"/>
              </a:ext>
            </a:extLst>
          </p:cNvPr>
          <p:cNvSpPr>
            <a:spLocks noGrp="1"/>
          </p:cNvSpPr>
          <p:nvPr>
            <p:ph type="body" idx="1"/>
          </p:nvPr>
        </p:nvSpPr>
        <p:spPr/>
        <p:txBody>
          <a:bodyPr/>
          <a:lstStyle/>
          <a:p>
            <a:pPr indent="0" eaLnBrk="0" latinLnBrk="1" hangingPunct="0"/>
            <a:r>
              <a:rPr lang="ja-JP" altLang="ja-JP" dirty="0"/>
              <a:t>④冷却水は</a:t>
            </a:r>
            <a:r>
              <a:rPr lang="ja-JP" altLang="en-US" dirty="0"/>
              <a:t>リービッヒ冷却器の</a:t>
            </a:r>
            <a:r>
              <a:rPr lang="ja-JP" altLang="ja-JP" dirty="0"/>
              <a:t>（　</a:t>
            </a:r>
            <a:r>
              <a:rPr lang="ja-JP" altLang="ja-JP" dirty="0">
                <a:solidFill>
                  <a:srgbClr val="FF4B00"/>
                </a:solidFill>
              </a:rPr>
              <a:t>下</a:t>
            </a:r>
            <a:r>
              <a:rPr lang="ja-JP" altLang="ja-JP" dirty="0"/>
              <a:t>　）側から（　</a:t>
            </a:r>
            <a:r>
              <a:rPr lang="ja-JP" altLang="ja-JP" dirty="0">
                <a:solidFill>
                  <a:srgbClr val="FF4B00"/>
                </a:solidFill>
              </a:rPr>
              <a:t>上　</a:t>
            </a:r>
            <a:r>
              <a:rPr lang="ja-JP" altLang="ja-JP" dirty="0"/>
              <a:t>）側の向き</a:t>
            </a:r>
            <a:endParaRPr lang="en-US" altLang="ja-JP" dirty="0"/>
          </a:p>
          <a:p>
            <a:pPr indent="0" eaLnBrk="0" latinLnBrk="1" hangingPunct="0"/>
            <a:r>
              <a:rPr lang="en-US" altLang="ja-JP" dirty="0"/>
              <a:t>   </a:t>
            </a:r>
            <a:r>
              <a:rPr lang="ja-JP" altLang="ja-JP" dirty="0"/>
              <a:t>に流す。</a:t>
            </a:r>
          </a:p>
          <a:p>
            <a:pPr indent="0" eaLnBrk="0" latinLnBrk="1" hangingPunct="0"/>
            <a:r>
              <a:rPr lang="ja-JP" altLang="ja-JP" dirty="0"/>
              <a:t>⑤三角フラスコ（受け器）は密栓をしない。</a:t>
            </a:r>
          </a:p>
          <a:p>
            <a:endParaRPr kumimoji="1" lang="ja-JP" altLang="en-US" dirty="0"/>
          </a:p>
        </p:txBody>
      </p:sp>
      <p:sp>
        <p:nvSpPr>
          <p:cNvPr id="3" name="Google Shape;118;p6">
            <a:extLst>
              <a:ext uri="{FF2B5EF4-FFF2-40B4-BE49-F238E27FC236}">
                <a16:creationId xmlns:a16="http://schemas.microsoft.com/office/drawing/2014/main" id="{CF63456C-27CB-55AB-C151-02BF4B8D6A9D}"/>
              </a:ext>
            </a:extLst>
          </p:cNvPr>
          <p:cNvSpPr/>
          <p:nvPr/>
        </p:nvSpPr>
        <p:spPr>
          <a:xfrm>
            <a:off x="6465474" y="934504"/>
            <a:ext cx="864014" cy="578915"/>
          </a:xfrm>
          <a:prstGeom prst="rect">
            <a:avLst/>
          </a:prstGeom>
          <a:solidFill>
            <a:schemeClr val="lt1"/>
          </a:solid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BIZ UDPゴシック" panose="020B0400000000000000" pitchFamily="50" charset="-128"/>
              <a:ea typeface="BIZ UDPゴシック" panose="020B0400000000000000" pitchFamily="50" charset="-128"/>
              <a:sym typeface="Arial"/>
            </a:endParaRPr>
          </a:p>
        </p:txBody>
      </p:sp>
      <p:sp>
        <p:nvSpPr>
          <p:cNvPr id="4" name="Google Shape;118;p6">
            <a:extLst>
              <a:ext uri="{FF2B5EF4-FFF2-40B4-BE49-F238E27FC236}">
                <a16:creationId xmlns:a16="http://schemas.microsoft.com/office/drawing/2014/main" id="{B0B440A3-64A6-C648-E655-5678BAFDB455}"/>
              </a:ext>
            </a:extLst>
          </p:cNvPr>
          <p:cNvSpPr/>
          <p:nvPr/>
        </p:nvSpPr>
        <p:spPr>
          <a:xfrm>
            <a:off x="8989600" y="906524"/>
            <a:ext cx="864014" cy="578915"/>
          </a:xfrm>
          <a:prstGeom prst="rect">
            <a:avLst/>
          </a:prstGeom>
          <a:solidFill>
            <a:schemeClr val="lt1"/>
          </a:solid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BIZ UDPゴシック" panose="020B0400000000000000" pitchFamily="50" charset="-128"/>
              <a:ea typeface="BIZ UDPゴシック" panose="020B0400000000000000" pitchFamily="50" charset="-128"/>
              <a:sym typeface="Arial"/>
            </a:endParaRPr>
          </a:p>
        </p:txBody>
      </p:sp>
      <p:sp>
        <p:nvSpPr>
          <p:cNvPr id="5" name="四角形: 角を丸くする 4">
            <a:extLst>
              <a:ext uri="{FF2B5EF4-FFF2-40B4-BE49-F238E27FC236}">
                <a16:creationId xmlns:a16="http://schemas.microsoft.com/office/drawing/2014/main" id="{C1C67024-0AFF-DF0E-863E-3365EFFBB222}"/>
              </a:ext>
            </a:extLst>
          </p:cNvPr>
          <p:cNvSpPr/>
          <p:nvPr/>
        </p:nvSpPr>
        <p:spPr>
          <a:xfrm>
            <a:off x="9779000" y="5673692"/>
            <a:ext cx="1998133" cy="76944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ln>
                  <a:solidFill>
                    <a:srgbClr val="FF0000"/>
                  </a:solidFill>
                </a:ln>
                <a:solidFill>
                  <a:srgbClr val="FF0000"/>
                </a:solidFill>
              </a:rPr>
              <a:t>SAMPLE</a:t>
            </a:r>
            <a:endParaRPr kumimoji="1" lang="ja-JP" altLang="en-US" sz="2800" dirty="0">
              <a:ln>
                <a:solidFill>
                  <a:srgbClr val="FF0000"/>
                </a:solidFill>
              </a:ln>
              <a:solidFill>
                <a:srgbClr val="FF0000"/>
              </a:solidFill>
            </a:endParaRPr>
          </a:p>
        </p:txBody>
      </p:sp>
    </p:spTree>
    <p:extLst>
      <p:ext uri="{BB962C8B-B14F-4D97-AF65-F5344CB8AC3E}">
        <p14:creationId xmlns:p14="http://schemas.microsoft.com/office/powerpoint/2010/main" val="1266022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500"/>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50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993D8E44-D628-8887-BBB1-D99E1F0740B6}"/>
              </a:ext>
            </a:extLst>
          </p:cNvPr>
          <p:cNvSpPr>
            <a:spLocks noGrp="1"/>
          </p:cNvSpPr>
          <p:nvPr>
            <p:ph type="body" idx="1"/>
          </p:nvPr>
        </p:nvSpPr>
        <p:spPr/>
        <p:txBody>
          <a:bodyPr/>
          <a:lstStyle/>
          <a:p>
            <a:pPr indent="0"/>
            <a:r>
              <a:rPr lang="ja-JP" altLang="ja-JP" dirty="0"/>
              <a:t>（</a:t>
            </a:r>
            <a:r>
              <a:rPr lang="ja-JP" altLang="ja-JP" dirty="0">
                <a:solidFill>
                  <a:srgbClr val="FF4B00"/>
                </a:solidFill>
              </a:rPr>
              <a:t>　分留　</a:t>
            </a:r>
            <a:r>
              <a:rPr lang="ja-JP" altLang="ja-JP" dirty="0"/>
              <a:t>）……２種類以上の液体の混合物を、沸点の違いを利</a:t>
            </a:r>
            <a:endParaRPr lang="en-US" altLang="ja-JP" dirty="0"/>
          </a:p>
          <a:p>
            <a:pPr indent="0"/>
            <a:r>
              <a:rPr lang="ja-JP" altLang="en-US" dirty="0"/>
              <a:t>　　　　　　　　　 </a:t>
            </a:r>
            <a:r>
              <a:rPr lang="ja-JP" altLang="ja-JP" dirty="0"/>
              <a:t>用して、蒸留によって各成分に分離する操作。液</a:t>
            </a:r>
            <a:endParaRPr lang="en-US" altLang="ja-JP" dirty="0"/>
          </a:p>
          <a:p>
            <a:pPr indent="0"/>
            <a:r>
              <a:rPr lang="en-US" altLang="ja-JP" dirty="0"/>
              <a:t>                   </a:t>
            </a:r>
            <a:r>
              <a:rPr lang="ja-JP" altLang="ja-JP" dirty="0"/>
              <a:t>体空気から窒素や酸素を分離したり、原油から</a:t>
            </a:r>
            <a:endParaRPr lang="en-US" altLang="ja-JP" dirty="0"/>
          </a:p>
          <a:p>
            <a:pPr indent="0"/>
            <a:r>
              <a:rPr lang="en-US" altLang="ja-JP" dirty="0"/>
              <a:t>                   </a:t>
            </a:r>
            <a:r>
              <a:rPr lang="ja-JP" altLang="ja-JP" dirty="0"/>
              <a:t>ガソリン、灯油、軽油などを分離したりするのに</a:t>
            </a:r>
            <a:endParaRPr lang="en-US" altLang="ja-JP" dirty="0"/>
          </a:p>
          <a:p>
            <a:pPr indent="0"/>
            <a:r>
              <a:rPr lang="en-US" altLang="ja-JP" dirty="0"/>
              <a:t>                    </a:t>
            </a:r>
            <a:r>
              <a:rPr lang="ja-JP" altLang="ja-JP" dirty="0"/>
              <a:t>利用される。</a:t>
            </a:r>
            <a:endParaRPr kumimoji="1" lang="ja-JP" altLang="en-US" dirty="0"/>
          </a:p>
        </p:txBody>
      </p:sp>
      <p:sp>
        <p:nvSpPr>
          <p:cNvPr id="3" name="Google Shape;118;p6">
            <a:extLst>
              <a:ext uri="{FF2B5EF4-FFF2-40B4-BE49-F238E27FC236}">
                <a16:creationId xmlns:a16="http://schemas.microsoft.com/office/drawing/2014/main" id="{FA53A8C4-AC2C-DB94-7572-BA97AE78A0EE}"/>
              </a:ext>
            </a:extLst>
          </p:cNvPr>
          <p:cNvSpPr/>
          <p:nvPr/>
        </p:nvSpPr>
        <p:spPr>
          <a:xfrm>
            <a:off x="999363" y="913358"/>
            <a:ext cx="1195197" cy="578915"/>
          </a:xfrm>
          <a:prstGeom prst="rect">
            <a:avLst/>
          </a:prstGeom>
          <a:solidFill>
            <a:schemeClr val="lt1"/>
          </a:solid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BIZ UDPゴシック" panose="020B0400000000000000" pitchFamily="50" charset="-128"/>
              <a:ea typeface="BIZ UDPゴシック" panose="020B0400000000000000" pitchFamily="50" charset="-128"/>
              <a:sym typeface="Arial"/>
            </a:endParaRPr>
          </a:p>
        </p:txBody>
      </p:sp>
      <p:sp>
        <p:nvSpPr>
          <p:cNvPr id="4" name="四角形: 角を丸くする 3">
            <a:extLst>
              <a:ext uri="{FF2B5EF4-FFF2-40B4-BE49-F238E27FC236}">
                <a16:creationId xmlns:a16="http://schemas.microsoft.com/office/drawing/2014/main" id="{3BB8271F-A3A6-8218-B768-6ECBB72850B5}"/>
              </a:ext>
            </a:extLst>
          </p:cNvPr>
          <p:cNvSpPr/>
          <p:nvPr/>
        </p:nvSpPr>
        <p:spPr>
          <a:xfrm>
            <a:off x="9779000" y="5673692"/>
            <a:ext cx="1998133" cy="76944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ln>
                  <a:solidFill>
                    <a:srgbClr val="FF0000"/>
                  </a:solidFill>
                </a:ln>
                <a:solidFill>
                  <a:srgbClr val="FF0000"/>
                </a:solidFill>
              </a:rPr>
              <a:t>SAMPLE</a:t>
            </a:r>
            <a:endParaRPr kumimoji="1" lang="ja-JP" altLang="en-US" sz="2800" dirty="0">
              <a:ln>
                <a:solidFill>
                  <a:srgbClr val="FF0000"/>
                </a:solidFill>
              </a:ln>
              <a:solidFill>
                <a:srgbClr val="FF0000"/>
              </a:solidFill>
            </a:endParaRPr>
          </a:p>
        </p:txBody>
      </p:sp>
    </p:spTree>
    <p:extLst>
      <p:ext uri="{BB962C8B-B14F-4D97-AF65-F5344CB8AC3E}">
        <p14:creationId xmlns:p14="http://schemas.microsoft.com/office/powerpoint/2010/main" val="14618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50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3DD7570-C7C7-C9E6-FEFB-00BDB0D8676F}"/>
              </a:ext>
            </a:extLst>
          </p:cNvPr>
          <p:cNvPicPr>
            <a:picLocks noChangeAspect="1"/>
          </p:cNvPicPr>
          <p:nvPr/>
        </p:nvPicPr>
        <p:blipFill>
          <a:blip r:embed="rId2"/>
          <a:srcRect/>
          <a:stretch/>
        </p:blipFill>
        <p:spPr bwMode="auto">
          <a:xfrm>
            <a:off x="4346878" y="674179"/>
            <a:ext cx="3498243" cy="4720748"/>
          </a:xfrm>
          <a:prstGeom prst="rect">
            <a:avLst/>
          </a:prstGeom>
          <a:noFill/>
          <a:ln>
            <a:noFill/>
          </a:ln>
        </p:spPr>
      </p:pic>
      <p:pic>
        <p:nvPicPr>
          <p:cNvPr id="4" name="図 3" descr="四角形&#10;&#10;AI 生成コンテンツは誤りを含む可能性があります。">
            <a:extLst>
              <a:ext uri="{FF2B5EF4-FFF2-40B4-BE49-F238E27FC236}">
                <a16:creationId xmlns:a16="http://schemas.microsoft.com/office/drawing/2014/main" id="{577B4173-E2AD-E673-B737-09B4784B61E7}"/>
              </a:ext>
            </a:extLst>
          </p:cNvPr>
          <p:cNvPicPr>
            <a:picLocks noChangeAspect="1"/>
          </p:cNvPicPr>
          <p:nvPr/>
        </p:nvPicPr>
        <p:blipFill>
          <a:blip r:embed="rId3"/>
          <a:stretch>
            <a:fillRect/>
          </a:stretch>
        </p:blipFill>
        <p:spPr>
          <a:xfrm>
            <a:off x="6578443" y="5923804"/>
            <a:ext cx="5281397" cy="724001"/>
          </a:xfrm>
          <a:prstGeom prst="rect">
            <a:avLst/>
          </a:prstGeom>
        </p:spPr>
      </p:pic>
      <p:sp>
        <p:nvSpPr>
          <p:cNvPr id="2" name="吹き出し: 四角形 1">
            <a:extLst>
              <a:ext uri="{FF2B5EF4-FFF2-40B4-BE49-F238E27FC236}">
                <a16:creationId xmlns:a16="http://schemas.microsoft.com/office/drawing/2014/main" id="{4AECB847-FDE7-B254-62DD-13E91BCD9CB3}"/>
              </a:ext>
            </a:extLst>
          </p:cNvPr>
          <p:cNvSpPr/>
          <p:nvPr/>
        </p:nvSpPr>
        <p:spPr>
          <a:xfrm>
            <a:off x="9124378" y="4663644"/>
            <a:ext cx="2089448" cy="1073089"/>
          </a:xfrm>
          <a:prstGeom prst="wedgeRectCallout">
            <a:avLst>
              <a:gd name="adj1" fmla="val -32763"/>
              <a:gd name="adj2" fmla="val 67572"/>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サンプル版ではリンクを削除していますが、製品版ではここをクリックすると、教科書</a:t>
            </a:r>
            <a:r>
              <a:rPr kumimoji="1" lang="en-US" altLang="ja-JP" sz="1100" dirty="0">
                <a:solidFill>
                  <a:schemeClr val="tx1"/>
                </a:solidFill>
                <a:latin typeface="BIZ UDPゴシック" panose="020B0400000000000000" pitchFamily="50" charset="-128"/>
                <a:ea typeface="BIZ UDPゴシック" panose="020B0400000000000000" pitchFamily="50" charset="-128"/>
              </a:rPr>
              <a:t>QR</a:t>
            </a:r>
            <a:r>
              <a:rPr kumimoji="1" lang="ja-JP" altLang="en-US" sz="1100" dirty="0">
                <a:solidFill>
                  <a:schemeClr val="tx1"/>
                </a:solidFill>
                <a:latin typeface="BIZ UDPゴシック" panose="020B0400000000000000" pitchFamily="50" charset="-128"/>
                <a:ea typeface="BIZ UDPゴシック" panose="020B0400000000000000" pitchFamily="50" charset="-128"/>
              </a:rPr>
              <a:t>サイトを開くことができます。</a:t>
            </a:r>
          </a:p>
        </p:txBody>
      </p:sp>
      <p:sp>
        <p:nvSpPr>
          <p:cNvPr id="5" name="四角形: 角を丸くする 4">
            <a:extLst>
              <a:ext uri="{FF2B5EF4-FFF2-40B4-BE49-F238E27FC236}">
                <a16:creationId xmlns:a16="http://schemas.microsoft.com/office/drawing/2014/main" id="{30A521C1-1F1A-6548-21B0-F0B6980415B4}"/>
              </a:ext>
            </a:extLst>
          </p:cNvPr>
          <p:cNvSpPr/>
          <p:nvPr/>
        </p:nvSpPr>
        <p:spPr>
          <a:xfrm>
            <a:off x="4174066" y="5900901"/>
            <a:ext cx="1998133" cy="76944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ln>
                  <a:solidFill>
                    <a:srgbClr val="FF0000"/>
                  </a:solidFill>
                </a:ln>
                <a:solidFill>
                  <a:srgbClr val="FF0000"/>
                </a:solidFill>
              </a:rPr>
              <a:t>SAMPLE</a:t>
            </a:r>
            <a:endParaRPr kumimoji="1" lang="ja-JP" altLang="en-US" sz="2800" dirty="0">
              <a:ln>
                <a:solidFill>
                  <a:srgbClr val="FF0000"/>
                </a:solidFill>
              </a:ln>
              <a:solidFill>
                <a:srgbClr val="FF0000"/>
              </a:solidFill>
            </a:endParaRPr>
          </a:p>
        </p:txBody>
      </p:sp>
    </p:spTree>
    <p:extLst>
      <p:ext uri="{BB962C8B-B14F-4D97-AF65-F5344CB8AC3E}">
        <p14:creationId xmlns:p14="http://schemas.microsoft.com/office/powerpoint/2010/main" val="890586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5C563557-5528-B311-E3B5-A978229AA8A9}"/>
              </a:ext>
            </a:extLst>
          </p:cNvPr>
          <p:cNvGrpSpPr/>
          <p:nvPr/>
        </p:nvGrpSpPr>
        <p:grpSpPr>
          <a:xfrm>
            <a:off x="3296217" y="2877596"/>
            <a:ext cx="5599563" cy="1070909"/>
            <a:chOff x="2525535" y="2889269"/>
            <a:chExt cx="5599563" cy="1070909"/>
          </a:xfrm>
        </p:grpSpPr>
        <p:grpSp>
          <p:nvGrpSpPr>
            <p:cNvPr id="4" name="グループ化 3">
              <a:extLst>
                <a:ext uri="{FF2B5EF4-FFF2-40B4-BE49-F238E27FC236}">
                  <a16:creationId xmlns:a16="http://schemas.microsoft.com/office/drawing/2014/main" id="{F0A53851-B020-EE58-A566-CEA3EFB67B23}"/>
                </a:ext>
              </a:extLst>
            </p:cNvPr>
            <p:cNvGrpSpPr/>
            <p:nvPr/>
          </p:nvGrpSpPr>
          <p:grpSpPr>
            <a:xfrm>
              <a:off x="2525535" y="2889269"/>
              <a:ext cx="1793915" cy="1070909"/>
              <a:chOff x="2525535" y="2889269"/>
              <a:chExt cx="1793915" cy="1070909"/>
            </a:xfrm>
          </p:grpSpPr>
          <p:sp>
            <p:nvSpPr>
              <p:cNvPr id="6" name="四角形: 上の 2 つの角を丸める 5">
                <a:extLst>
                  <a:ext uri="{FF2B5EF4-FFF2-40B4-BE49-F238E27FC236}">
                    <a16:creationId xmlns:a16="http://schemas.microsoft.com/office/drawing/2014/main" id="{AA168732-E118-D400-1A12-3F67131A956B}"/>
                  </a:ext>
                </a:extLst>
              </p:cNvPr>
              <p:cNvSpPr/>
              <p:nvPr/>
            </p:nvSpPr>
            <p:spPr>
              <a:xfrm rot="5400000">
                <a:off x="2909803" y="2550530"/>
                <a:ext cx="1025380" cy="1793915"/>
              </a:xfrm>
              <a:prstGeom prst="round2SameRect">
                <a:avLst>
                  <a:gd name="adj1" fmla="val 28862"/>
                  <a:gd name="adj2" fmla="val 0"/>
                </a:avLst>
              </a:prstGeom>
              <a:solidFill>
                <a:schemeClr val="accent4">
                  <a:lumMod val="50000"/>
                </a:schemeClr>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a:extLst>
                  <a:ext uri="{FF2B5EF4-FFF2-40B4-BE49-F238E27FC236}">
                    <a16:creationId xmlns:a16="http://schemas.microsoft.com/office/drawing/2014/main" id="{E02BFD6F-3506-282B-F7DA-F8F6C8756FE5}"/>
                  </a:ext>
                </a:extLst>
              </p:cNvPr>
              <p:cNvSpPr txBox="1"/>
              <p:nvPr/>
            </p:nvSpPr>
            <p:spPr>
              <a:xfrm>
                <a:off x="3359592" y="3062766"/>
                <a:ext cx="796018" cy="769441"/>
              </a:xfrm>
              <a:prstGeom prst="rect">
                <a:avLst/>
              </a:prstGeom>
              <a:noFill/>
            </p:spPr>
            <p:txBody>
              <a:bodyPr wrap="square" rtlCol="0">
                <a:spAutoFit/>
              </a:bodyPr>
              <a:lstStyle/>
              <a:p>
                <a:r>
                  <a:rPr kumimoji="1" lang="ja-JP" altLang="en-US" sz="4400" dirty="0">
                    <a:solidFill>
                      <a:schemeClr val="bg1"/>
                    </a:solidFill>
                    <a:latin typeface="BIZ UDPゴシック" panose="020B0400000000000000" pitchFamily="50" charset="-128"/>
                    <a:ea typeface="BIZ UDPゴシック" panose="020B0400000000000000" pitchFamily="50" charset="-128"/>
                  </a:rPr>
                  <a:t>節</a:t>
                </a:r>
              </a:p>
            </p:txBody>
          </p:sp>
          <p:sp>
            <p:nvSpPr>
              <p:cNvPr id="3" name="テキスト ボックス 2">
                <a:extLst>
                  <a:ext uri="{FF2B5EF4-FFF2-40B4-BE49-F238E27FC236}">
                    <a16:creationId xmlns:a16="http://schemas.microsoft.com/office/drawing/2014/main" id="{1298228D-3CCD-2757-80C4-4428C33968B6}"/>
                  </a:ext>
                </a:extLst>
              </p:cNvPr>
              <p:cNvSpPr txBox="1"/>
              <p:nvPr/>
            </p:nvSpPr>
            <p:spPr>
              <a:xfrm>
                <a:off x="2733576" y="2889269"/>
                <a:ext cx="763732" cy="1015663"/>
              </a:xfrm>
              <a:prstGeom prst="rect">
                <a:avLst/>
              </a:prstGeom>
              <a:noFill/>
            </p:spPr>
            <p:txBody>
              <a:bodyPr wrap="square" rtlCol="0">
                <a:spAutoFit/>
              </a:bodyPr>
              <a:lstStyle/>
              <a:p>
                <a:r>
                  <a:rPr kumimoji="1" lang="en-US" altLang="ja-JP" sz="6000" b="1" dirty="0">
                    <a:solidFill>
                      <a:schemeClr val="bg1"/>
                    </a:solidFill>
                    <a:latin typeface="BIZ UDPゴシック" panose="020B0400000000000000" pitchFamily="50" charset="-128"/>
                    <a:ea typeface="BIZ UDPゴシック" panose="020B0400000000000000" pitchFamily="50" charset="-128"/>
                  </a:rPr>
                  <a:t>1</a:t>
                </a:r>
                <a:endParaRPr kumimoji="1" lang="ja-JP" altLang="en-US" sz="6000" b="1" dirty="0">
                  <a:solidFill>
                    <a:schemeClr val="bg1"/>
                  </a:solidFill>
                  <a:latin typeface="BIZ UDPゴシック" panose="020B0400000000000000" pitchFamily="50" charset="-128"/>
                  <a:ea typeface="BIZ UDPゴシック" panose="020B0400000000000000" pitchFamily="50" charset="-128"/>
                </a:endParaRPr>
              </a:p>
            </p:txBody>
          </p:sp>
        </p:grpSp>
        <p:sp>
          <p:nvSpPr>
            <p:cNvPr id="5" name="テキスト ボックス 4">
              <a:extLst>
                <a:ext uri="{FF2B5EF4-FFF2-40B4-BE49-F238E27FC236}">
                  <a16:creationId xmlns:a16="http://schemas.microsoft.com/office/drawing/2014/main" id="{E69F1560-69C2-A21C-E990-DFF3A2D47E32}"/>
                </a:ext>
              </a:extLst>
            </p:cNvPr>
            <p:cNvSpPr txBox="1"/>
            <p:nvPr/>
          </p:nvSpPr>
          <p:spPr>
            <a:xfrm>
              <a:off x="4432664" y="2921168"/>
              <a:ext cx="3692434" cy="923330"/>
            </a:xfrm>
            <a:prstGeom prst="rect">
              <a:avLst/>
            </a:prstGeom>
            <a:noFill/>
          </p:spPr>
          <p:txBody>
            <a:bodyPr wrap="square" rtlCol="0">
              <a:spAutoFit/>
            </a:bodyPr>
            <a:lstStyle/>
            <a:p>
              <a:r>
                <a:rPr kumimoji="1" lang="ja-JP" altLang="en-US" sz="5400" b="1" dirty="0">
                  <a:solidFill>
                    <a:schemeClr val="tx1">
                      <a:lumMod val="75000"/>
                      <a:lumOff val="25000"/>
                    </a:schemeClr>
                  </a:solidFill>
                  <a:latin typeface="BIZ UDPゴシック" panose="020B0400000000000000" pitchFamily="50" charset="-128"/>
                  <a:ea typeface="BIZ UDPゴシック" panose="020B0400000000000000" pitchFamily="50" charset="-128"/>
                </a:rPr>
                <a:t>物質の成分</a:t>
              </a:r>
            </a:p>
          </p:txBody>
        </p:sp>
      </p:grpSp>
      <p:sp>
        <p:nvSpPr>
          <p:cNvPr id="2" name="四角形: 角を丸くする 1">
            <a:extLst>
              <a:ext uri="{FF2B5EF4-FFF2-40B4-BE49-F238E27FC236}">
                <a16:creationId xmlns:a16="http://schemas.microsoft.com/office/drawing/2014/main" id="{C9B079BE-7A4C-E0E1-631E-A4C8EAD95785}"/>
              </a:ext>
            </a:extLst>
          </p:cNvPr>
          <p:cNvSpPr/>
          <p:nvPr/>
        </p:nvSpPr>
        <p:spPr>
          <a:xfrm>
            <a:off x="9779000" y="5673692"/>
            <a:ext cx="1998133" cy="76944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ln>
                  <a:solidFill>
                    <a:srgbClr val="FF0000"/>
                  </a:solidFill>
                </a:ln>
                <a:solidFill>
                  <a:srgbClr val="FF0000"/>
                </a:solidFill>
              </a:rPr>
              <a:t>SAMPLE</a:t>
            </a:r>
            <a:endParaRPr kumimoji="1" lang="ja-JP" altLang="en-US" sz="2800" dirty="0">
              <a:ln>
                <a:solidFill>
                  <a:srgbClr val="FF0000"/>
                </a:solidFill>
              </a:ln>
              <a:solidFill>
                <a:srgbClr val="FF0000"/>
              </a:solidFill>
            </a:endParaRPr>
          </a:p>
        </p:txBody>
      </p:sp>
    </p:spTree>
    <p:extLst>
      <p:ext uri="{BB962C8B-B14F-4D97-AF65-F5344CB8AC3E}">
        <p14:creationId xmlns:p14="http://schemas.microsoft.com/office/powerpoint/2010/main" val="18986905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02187F78-327C-2A3B-6EE6-D936FE536B07}"/>
              </a:ext>
            </a:extLst>
          </p:cNvPr>
          <p:cNvSpPr>
            <a:spLocks noGrp="1"/>
          </p:cNvSpPr>
          <p:nvPr>
            <p:ph type="title"/>
          </p:nvPr>
        </p:nvSpPr>
        <p:spPr/>
        <p:txBody>
          <a:bodyPr/>
          <a:lstStyle/>
          <a:p>
            <a:r>
              <a:rPr lang="ja-JP" altLang="ja-JP" u="sng" dirty="0"/>
              <a:t>再結晶</a:t>
            </a:r>
            <a:endParaRPr lang="ja-JP" altLang="en-US" dirty="0"/>
          </a:p>
        </p:txBody>
      </p:sp>
      <p:sp>
        <p:nvSpPr>
          <p:cNvPr id="4" name="テキスト プレースホルダー 3">
            <a:extLst>
              <a:ext uri="{FF2B5EF4-FFF2-40B4-BE49-F238E27FC236}">
                <a16:creationId xmlns:a16="http://schemas.microsoft.com/office/drawing/2014/main" id="{F6EB3816-D31C-A2FF-E409-49100864F22B}"/>
              </a:ext>
            </a:extLst>
          </p:cNvPr>
          <p:cNvSpPr>
            <a:spLocks noGrp="1"/>
          </p:cNvSpPr>
          <p:nvPr>
            <p:ph type="body" idx="1"/>
          </p:nvPr>
        </p:nvSpPr>
        <p:spPr/>
        <p:txBody>
          <a:bodyPr/>
          <a:lstStyle/>
          <a:p>
            <a:pPr indent="0" eaLnBrk="1" fontAlgn="auto" latinLnBrk="0" hangingPunct="1"/>
            <a:r>
              <a:rPr lang="ja-JP" altLang="ja-JP" dirty="0"/>
              <a:t>（　</a:t>
            </a:r>
            <a:r>
              <a:rPr lang="ja-JP" altLang="ja-JP" dirty="0">
                <a:solidFill>
                  <a:srgbClr val="FF4B00"/>
                </a:solidFill>
              </a:rPr>
              <a:t>再結晶</a:t>
            </a:r>
            <a:r>
              <a:rPr lang="ja-JP" altLang="ja-JP" dirty="0"/>
              <a:t>　）……一定量の溶媒に溶解する物質の量が、温度に</a:t>
            </a:r>
            <a:endParaRPr lang="en-US" altLang="ja-JP" dirty="0"/>
          </a:p>
          <a:p>
            <a:pPr indent="0" eaLnBrk="1" fontAlgn="auto" latinLnBrk="0" hangingPunct="1"/>
            <a:r>
              <a:rPr lang="en-US" altLang="ja-JP" dirty="0"/>
              <a:t>                      </a:t>
            </a:r>
            <a:r>
              <a:rPr lang="ja-JP" altLang="ja-JP" dirty="0"/>
              <a:t>よって異なることを利用し、固体物質に含ま</a:t>
            </a:r>
            <a:endParaRPr lang="en-US" altLang="ja-JP" dirty="0"/>
          </a:p>
          <a:p>
            <a:pPr indent="0" eaLnBrk="1" fontAlgn="auto" latinLnBrk="0" hangingPunct="1"/>
            <a:r>
              <a:rPr lang="en-US" altLang="ja-JP" dirty="0"/>
              <a:t>                      </a:t>
            </a:r>
            <a:r>
              <a:rPr lang="ja-JP" altLang="ja-JP" dirty="0"/>
              <a:t>れる少量の不純物を除いて、目的とする物質</a:t>
            </a:r>
            <a:endParaRPr lang="en-US" altLang="ja-JP" dirty="0"/>
          </a:p>
          <a:p>
            <a:pPr indent="0" eaLnBrk="1" fontAlgn="auto" latinLnBrk="0" hangingPunct="1"/>
            <a:r>
              <a:rPr lang="en-US" altLang="ja-JP" dirty="0"/>
              <a:t>                      </a:t>
            </a:r>
            <a:r>
              <a:rPr lang="ja-JP" altLang="ja-JP" dirty="0"/>
              <a:t>の純水な結晶を得る操作。</a:t>
            </a:r>
          </a:p>
          <a:p>
            <a:pPr eaLnBrk="1" fontAlgn="auto" latinLnBrk="0" hangingPunct="1"/>
            <a:r>
              <a:rPr lang="en-US" altLang="ja-JP" dirty="0"/>
              <a:t> </a:t>
            </a:r>
            <a:endParaRPr lang="ja-JP" altLang="ja-JP" dirty="0"/>
          </a:p>
          <a:p>
            <a:endParaRPr lang="ja-JP" altLang="en-US" dirty="0"/>
          </a:p>
        </p:txBody>
      </p:sp>
      <p:sp>
        <p:nvSpPr>
          <p:cNvPr id="5" name="Google Shape;118;p6">
            <a:extLst>
              <a:ext uri="{FF2B5EF4-FFF2-40B4-BE49-F238E27FC236}">
                <a16:creationId xmlns:a16="http://schemas.microsoft.com/office/drawing/2014/main" id="{78BD3700-6CC1-C153-9285-E107F3333703}"/>
              </a:ext>
            </a:extLst>
          </p:cNvPr>
          <p:cNvSpPr/>
          <p:nvPr/>
        </p:nvSpPr>
        <p:spPr>
          <a:xfrm>
            <a:off x="962787" y="1096238"/>
            <a:ext cx="1682877" cy="578915"/>
          </a:xfrm>
          <a:prstGeom prst="rect">
            <a:avLst/>
          </a:prstGeom>
          <a:solidFill>
            <a:schemeClr val="lt1"/>
          </a:solid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BIZ UDPゴシック" panose="020B0400000000000000" pitchFamily="50" charset="-128"/>
              <a:ea typeface="BIZ UDPゴシック" panose="020B0400000000000000" pitchFamily="50" charset="-128"/>
              <a:sym typeface="Arial"/>
            </a:endParaRPr>
          </a:p>
        </p:txBody>
      </p:sp>
      <p:sp>
        <p:nvSpPr>
          <p:cNvPr id="2" name="四角形: 角を丸くする 1">
            <a:extLst>
              <a:ext uri="{FF2B5EF4-FFF2-40B4-BE49-F238E27FC236}">
                <a16:creationId xmlns:a16="http://schemas.microsoft.com/office/drawing/2014/main" id="{8EB14EAD-A83C-3359-388F-F1691BFF1B24}"/>
              </a:ext>
            </a:extLst>
          </p:cNvPr>
          <p:cNvSpPr/>
          <p:nvPr/>
        </p:nvSpPr>
        <p:spPr>
          <a:xfrm>
            <a:off x="9779000" y="5673692"/>
            <a:ext cx="1998133" cy="76944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ln>
                  <a:solidFill>
                    <a:srgbClr val="FF0000"/>
                  </a:solidFill>
                </a:ln>
                <a:solidFill>
                  <a:srgbClr val="FF0000"/>
                </a:solidFill>
              </a:rPr>
              <a:t>SAMPLE</a:t>
            </a:r>
            <a:endParaRPr kumimoji="1" lang="ja-JP" altLang="en-US" sz="2800" dirty="0">
              <a:ln>
                <a:solidFill>
                  <a:srgbClr val="FF0000"/>
                </a:solidFill>
              </a:ln>
              <a:solidFill>
                <a:srgbClr val="FF0000"/>
              </a:solidFill>
            </a:endParaRPr>
          </a:p>
        </p:txBody>
      </p:sp>
    </p:spTree>
    <p:extLst>
      <p:ext uri="{BB962C8B-B14F-4D97-AF65-F5344CB8AC3E}">
        <p14:creationId xmlns:p14="http://schemas.microsoft.com/office/powerpoint/2010/main" val="3537299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50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620267EB-517E-935F-7C58-3B5707ABC165}"/>
              </a:ext>
            </a:extLst>
          </p:cNvPr>
          <p:cNvSpPr>
            <a:spLocks noGrp="1"/>
          </p:cNvSpPr>
          <p:nvPr>
            <p:ph type="body" idx="1"/>
          </p:nvPr>
        </p:nvSpPr>
        <p:spPr/>
        <p:txBody>
          <a:bodyPr/>
          <a:lstStyle/>
          <a:p>
            <a:r>
              <a:rPr lang="ja-JP" altLang="ja-JP" dirty="0"/>
              <a:t>　一定温度で一定量の液体に溶ける物質の限界量を、その物質の（　</a:t>
            </a:r>
            <a:r>
              <a:rPr lang="ja-JP" altLang="ja-JP" dirty="0">
                <a:solidFill>
                  <a:srgbClr val="FF4B00"/>
                </a:solidFill>
              </a:rPr>
              <a:t>溶解度</a:t>
            </a:r>
            <a:r>
              <a:rPr lang="ja-JP" altLang="ja-JP" dirty="0"/>
              <a:t>　）といい、溶媒</a:t>
            </a:r>
            <a:r>
              <a:rPr lang="en-US" altLang="ja-JP" dirty="0"/>
              <a:t>100 </a:t>
            </a:r>
            <a:r>
              <a:rPr lang="en-US" altLang="ja-JP" dirty="0">
                <a:latin typeface="Times New Roman" panose="02020603050405020304" pitchFamily="18" charset="0"/>
                <a:cs typeface="Times New Roman" panose="02020603050405020304" pitchFamily="18" charset="0"/>
              </a:rPr>
              <a:t>g</a:t>
            </a:r>
            <a:r>
              <a:rPr lang="ja-JP" altLang="ja-JP" dirty="0"/>
              <a:t>に溶ける物質の最大質量〔</a:t>
            </a:r>
            <a:r>
              <a:rPr lang="en-US" altLang="ja-JP" dirty="0">
                <a:latin typeface="Times New Roman" panose="02020603050405020304" pitchFamily="18" charset="0"/>
                <a:cs typeface="Times New Roman" panose="02020603050405020304" pitchFamily="18" charset="0"/>
              </a:rPr>
              <a:t>g</a:t>
            </a:r>
            <a:r>
              <a:rPr lang="ja-JP" altLang="ja-JP" dirty="0"/>
              <a:t>〕を、単位をつけずに数値のみで表すことが多い。</a:t>
            </a:r>
            <a:endParaRPr lang="ja-JP" altLang="en-US" dirty="0"/>
          </a:p>
        </p:txBody>
      </p:sp>
      <p:sp>
        <p:nvSpPr>
          <p:cNvPr id="9" name="Google Shape;118;p6">
            <a:extLst>
              <a:ext uri="{FF2B5EF4-FFF2-40B4-BE49-F238E27FC236}">
                <a16:creationId xmlns:a16="http://schemas.microsoft.com/office/drawing/2014/main" id="{3D0215A5-23FC-A47B-8B80-43E4AC25662B}"/>
              </a:ext>
            </a:extLst>
          </p:cNvPr>
          <p:cNvSpPr/>
          <p:nvPr/>
        </p:nvSpPr>
        <p:spPr>
          <a:xfrm>
            <a:off x="1779651" y="1620494"/>
            <a:ext cx="1682877" cy="578915"/>
          </a:xfrm>
          <a:prstGeom prst="rect">
            <a:avLst/>
          </a:prstGeom>
          <a:solidFill>
            <a:schemeClr val="lt1"/>
          </a:solid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BIZ UDPゴシック" panose="020B0400000000000000" pitchFamily="50" charset="-128"/>
              <a:ea typeface="BIZ UDPゴシック" panose="020B0400000000000000" pitchFamily="50" charset="-128"/>
              <a:sym typeface="Arial"/>
            </a:endParaRPr>
          </a:p>
        </p:txBody>
      </p:sp>
      <p:sp>
        <p:nvSpPr>
          <p:cNvPr id="2" name="四角形: 角を丸くする 1">
            <a:extLst>
              <a:ext uri="{FF2B5EF4-FFF2-40B4-BE49-F238E27FC236}">
                <a16:creationId xmlns:a16="http://schemas.microsoft.com/office/drawing/2014/main" id="{34B7F1D5-6E60-2648-1B79-880F742B96D3}"/>
              </a:ext>
            </a:extLst>
          </p:cNvPr>
          <p:cNvSpPr/>
          <p:nvPr/>
        </p:nvSpPr>
        <p:spPr>
          <a:xfrm>
            <a:off x="9779000" y="5673692"/>
            <a:ext cx="1998133" cy="76944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ln>
                  <a:solidFill>
                    <a:srgbClr val="FF0000"/>
                  </a:solidFill>
                </a:ln>
                <a:solidFill>
                  <a:srgbClr val="FF0000"/>
                </a:solidFill>
              </a:rPr>
              <a:t>SAMPLE</a:t>
            </a:r>
            <a:endParaRPr kumimoji="1" lang="ja-JP" altLang="en-US" sz="2800" dirty="0">
              <a:ln>
                <a:solidFill>
                  <a:srgbClr val="FF0000"/>
                </a:solidFill>
              </a:ln>
              <a:solidFill>
                <a:srgbClr val="FF0000"/>
              </a:solidFill>
            </a:endParaRPr>
          </a:p>
        </p:txBody>
      </p:sp>
    </p:spTree>
    <p:extLst>
      <p:ext uri="{BB962C8B-B14F-4D97-AF65-F5344CB8AC3E}">
        <p14:creationId xmlns:p14="http://schemas.microsoft.com/office/powerpoint/2010/main" val="3102221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50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B9410113-C338-7C0B-C9B3-E8B450E782AB}"/>
              </a:ext>
            </a:extLst>
          </p:cNvPr>
          <p:cNvGrpSpPr/>
          <p:nvPr/>
        </p:nvGrpSpPr>
        <p:grpSpPr>
          <a:xfrm>
            <a:off x="1296554" y="1542573"/>
            <a:ext cx="10434563" cy="3772853"/>
            <a:chOff x="1296554" y="1542573"/>
            <a:chExt cx="10434563" cy="3772853"/>
          </a:xfrm>
        </p:grpSpPr>
        <p:pic>
          <p:nvPicPr>
            <p:cNvPr id="3" name="図 2">
              <a:extLst>
                <a:ext uri="{FF2B5EF4-FFF2-40B4-BE49-F238E27FC236}">
                  <a16:creationId xmlns:a16="http://schemas.microsoft.com/office/drawing/2014/main" id="{018CF134-898C-45F9-2DDE-696F830231AC}"/>
                </a:ext>
              </a:extLst>
            </p:cNvPr>
            <p:cNvPicPr>
              <a:picLocks noChangeAspect="1"/>
            </p:cNvPicPr>
            <p:nvPr/>
          </p:nvPicPr>
          <p:blipFill>
            <a:blip r:embed="rId2"/>
            <a:stretch>
              <a:fillRect/>
            </a:stretch>
          </p:blipFill>
          <p:spPr>
            <a:xfrm>
              <a:off x="1296554" y="1542573"/>
              <a:ext cx="10397987" cy="3772853"/>
            </a:xfrm>
            <a:prstGeom prst="rect">
              <a:avLst/>
            </a:prstGeom>
          </p:spPr>
        </p:pic>
        <p:sp>
          <p:nvSpPr>
            <p:cNvPr id="4" name="正方形/長方形 3">
              <a:extLst>
                <a:ext uri="{FF2B5EF4-FFF2-40B4-BE49-F238E27FC236}">
                  <a16:creationId xmlns:a16="http://schemas.microsoft.com/office/drawing/2014/main" id="{091C3796-0E75-98DA-4C51-B07F430223FB}"/>
                </a:ext>
              </a:extLst>
            </p:cNvPr>
            <p:cNvSpPr/>
            <p:nvPr/>
          </p:nvSpPr>
          <p:spPr>
            <a:xfrm>
              <a:off x="10533888" y="1542573"/>
              <a:ext cx="1197229" cy="6397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
        <p:nvSpPr>
          <p:cNvPr id="2" name="四角形: 角を丸くする 1">
            <a:extLst>
              <a:ext uri="{FF2B5EF4-FFF2-40B4-BE49-F238E27FC236}">
                <a16:creationId xmlns:a16="http://schemas.microsoft.com/office/drawing/2014/main" id="{7DD686CB-D9B9-326C-6809-D888D7970E2E}"/>
              </a:ext>
            </a:extLst>
          </p:cNvPr>
          <p:cNvSpPr/>
          <p:nvPr/>
        </p:nvSpPr>
        <p:spPr>
          <a:xfrm>
            <a:off x="9779000" y="5673692"/>
            <a:ext cx="1998133" cy="76944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ln>
                  <a:solidFill>
                    <a:srgbClr val="FF0000"/>
                  </a:solidFill>
                </a:ln>
                <a:solidFill>
                  <a:srgbClr val="FF0000"/>
                </a:solidFill>
              </a:rPr>
              <a:t>SAMPLE</a:t>
            </a:r>
            <a:endParaRPr kumimoji="1" lang="ja-JP" altLang="en-US" sz="2800" dirty="0">
              <a:ln>
                <a:solidFill>
                  <a:srgbClr val="FF0000"/>
                </a:solidFill>
              </a:ln>
              <a:solidFill>
                <a:srgbClr val="FF0000"/>
              </a:solidFill>
            </a:endParaRPr>
          </a:p>
        </p:txBody>
      </p:sp>
    </p:spTree>
    <p:extLst>
      <p:ext uri="{BB962C8B-B14F-4D97-AF65-F5344CB8AC3E}">
        <p14:creationId xmlns:p14="http://schemas.microsoft.com/office/powerpoint/2010/main" val="25516135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7F32F93C-ED73-F42A-4678-6A51B88187D3}"/>
              </a:ext>
            </a:extLst>
          </p:cNvPr>
          <p:cNvSpPr>
            <a:spLocks noGrp="1"/>
          </p:cNvSpPr>
          <p:nvPr>
            <p:ph type="title"/>
          </p:nvPr>
        </p:nvSpPr>
        <p:spPr/>
        <p:txBody>
          <a:bodyPr/>
          <a:lstStyle/>
          <a:p>
            <a:r>
              <a:rPr lang="ja-JP" altLang="ja-JP" u="sng" dirty="0"/>
              <a:t>昇華法</a:t>
            </a:r>
            <a:endParaRPr lang="ja-JP" altLang="en-US" dirty="0"/>
          </a:p>
        </p:txBody>
      </p:sp>
      <p:sp>
        <p:nvSpPr>
          <p:cNvPr id="4" name="テキスト プレースホルダー 3">
            <a:extLst>
              <a:ext uri="{FF2B5EF4-FFF2-40B4-BE49-F238E27FC236}">
                <a16:creationId xmlns:a16="http://schemas.microsoft.com/office/drawing/2014/main" id="{CAE3C446-DBFC-71E8-CAB7-38EBDB573532}"/>
              </a:ext>
            </a:extLst>
          </p:cNvPr>
          <p:cNvSpPr>
            <a:spLocks noGrp="1"/>
          </p:cNvSpPr>
          <p:nvPr>
            <p:ph type="body" idx="1"/>
          </p:nvPr>
        </p:nvSpPr>
        <p:spPr/>
        <p:txBody>
          <a:bodyPr/>
          <a:lstStyle/>
          <a:p>
            <a:r>
              <a:rPr lang="ja-JP" altLang="ja-JP" dirty="0"/>
              <a:t>固体が液体を経ず直接気体になる変化を（　</a:t>
            </a:r>
            <a:r>
              <a:rPr lang="ja-JP" altLang="ja-JP" dirty="0">
                <a:solidFill>
                  <a:srgbClr val="FF4B00"/>
                </a:solidFill>
              </a:rPr>
              <a:t>昇華</a:t>
            </a:r>
            <a:r>
              <a:rPr lang="ja-JP" altLang="ja-JP" dirty="0"/>
              <a:t>　）といい、この変化を利用して、固体の混合物から昇華しやすい物質を分離し、精製する操作を（　</a:t>
            </a:r>
            <a:r>
              <a:rPr lang="ja-JP" altLang="ja-JP" dirty="0">
                <a:solidFill>
                  <a:srgbClr val="FF4B00"/>
                </a:solidFill>
              </a:rPr>
              <a:t>昇華法</a:t>
            </a:r>
            <a:r>
              <a:rPr lang="ja-JP" altLang="ja-JP" dirty="0"/>
              <a:t>　）という。</a:t>
            </a:r>
            <a:endParaRPr lang="ja-JP" altLang="en-US" dirty="0"/>
          </a:p>
        </p:txBody>
      </p:sp>
      <p:sp>
        <p:nvSpPr>
          <p:cNvPr id="5" name="Google Shape;118;p6">
            <a:extLst>
              <a:ext uri="{FF2B5EF4-FFF2-40B4-BE49-F238E27FC236}">
                <a16:creationId xmlns:a16="http://schemas.microsoft.com/office/drawing/2014/main" id="{4B869046-235B-F4EB-2D25-ACC17642A6F0}"/>
              </a:ext>
            </a:extLst>
          </p:cNvPr>
          <p:cNvSpPr/>
          <p:nvPr/>
        </p:nvSpPr>
        <p:spPr>
          <a:xfrm>
            <a:off x="8655939" y="1023086"/>
            <a:ext cx="1183005" cy="578915"/>
          </a:xfrm>
          <a:prstGeom prst="rect">
            <a:avLst/>
          </a:prstGeom>
          <a:solidFill>
            <a:schemeClr val="lt1"/>
          </a:solid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BIZ UDPゴシック" panose="020B0400000000000000" pitchFamily="50" charset="-128"/>
              <a:ea typeface="BIZ UDPゴシック" panose="020B0400000000000000" pitchFamily="50" charset="-128"/>
              <a:sym typeface="Arial"/>
            </a:endParaRPr>
          </a:p>
        </p:txBody>
      </p:sp>
      <p:sp>
        <p:nvSpPr>
          <p:cNvPr id="6" name="Google Shape;118;p6">
            <a:extLst>
              <a:ext uri="{FF2B5EF4-FFF2-40B4-BE49-F238E27FC236}">
                <a16:creationId xmlns:a16="http://schemas.microsoft.com/office/drawing/2014/main" id="{C36985D5-7F68-9F23-D788-78A303103941}"/>
              </a:ext>
            </a:extLst>
          </p:cNvPr>
          <p:cNvSpPr/>
          <p:nvPr/>
        </p:nvSpPr>
        <p:spPr>
          <a:xfrm>
            <a:off x="4809363" y="2492222"/>
            <a:ext cx="1567053" cy="578915"/>
          </a:xfrm>
          <a:prstGeom prst="rect">
            <a:avLst/>
          </a:prstGeom>
          <a:solidFill>
            <a:schemeClr val="lt1"/>
          </a:solid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BIZ UDPゴシック" panose="020B0400000000000000" pitchFamily="50" charset="-128"/>
              <a:ea typeface="BIZ UDPゴシック" panose="020B0400000000000000" pitchFamily="50" charset="-128"/>
              <a:sym typeface="Arial"/>
            </a:endParaRPr>
          </a:p>
        </p:txBody>
      </p:sp>
      <p:sp>
        <p:nvSpPr>
          <p:cNvPr id="2" name="四角形: 角を丸くする 1">
            <a:extLst>
              <a:ext uri="{FF2B5EF4-FFF2-40B4-BE49-F238E27FC236}">
                <a16:creationId xmlns:a16="http://schemas.microsoft.com/office/drawing/2014/main" id="{DBA9DDB7-CDFE-3485-784A-C92F32D6482F}"/>
              </a:ext>
            </a:extLst>
          </p:cNvPr>
          <p:cNvSpPr/>
          <p:nvPr/>
        </p:nvSpPr>
        <p:spPr>
          <a:xfrm>
            <a:off x="9779000" y="5673692"/>
            <a:ext cx="1998133" cy="76944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ln>
                  <a:solidFill>
                    <a:srgbClr val="FF0000"/>
                  </a:solidFill>
                </a:ln>
                <a:solidFill>
                  <a:srgbClr val="FF0000"/>
                </a:solidFill>
              </a:rPr>
              <a:t>SAMPLE</a:t>
            </a:r>
            <a:endParaRPr kumimoji="1" lang="ja-JP" altLang="en-US" sz="2800" dirty="0">
              <a:ln>
                <a:solidFill>
                  <a:srgbClr val="FF0000"/>
                </a:solidFill>
              </a:ln>
              <a:solidFill>
                <a:srgbClr val="FF0000"/>
              </a:solidFill>
            </a:endParaRPr>
          </a:p>
        </p:txBody>
      </p:sp>
    </p:spTree>
    <p:extLst>
      <p:ext uri="{BB962C8B-B14F-4D97-AF65-F5344CB8AC3E}">
        <p14:creationId xmlns:p14="http://schemas.microsoft.com/office/powerpoint/2010/main" val="4288746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500"/>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50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989DE954-3EAB-73C9-C185-FD2F4E2F606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90621" y="1425511"/>
            <a:ext cx="8410757" cy="4006978"/>
          </a:xfrm>
          <a:prstGeom prst="rect">
            <a:avLst/>
          </a:prstGeom>
          <a:noFill/>
          <a:ln>
            <a:noFill/>
          </a:ln>
        </p:spPr>
      </p:pic>
      <p:sp>
        <p:nvSpPr>
          <p:cNvPr id="2" name="四角形: 角を丸くする 1">
            <a:extLst>
              <a:ext uri="{FF2B5EF4-FFF2-40B4-BE49-F238E27FC236}">
                <a16:creationId xmlns:a16="http://schemas.microsoft.com/office/drawing/2014/main" id="{25119255-99E9-EDC8-9455-B2EE1AA3BBE4}"/>
              </a:ext>
            </a:extLst>
          </p:cNvPr>
          <p:cNvSpPr/>
          <p:nvPr/>
        </p:nvSpPr>
        <p:spPr>
          <a:xfrm>
            <a:off x="9779000" y="5673692"/>
            <a:ext cx="1998133" cy="76944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ln>
                  <a:solidFill>
                    <a:srgbClr val="FF0000"/>
                  </a:solidFill>
                </a:ln>
                <a:solidFill>
                  <a:srgbClr val="FF0000"/>
                </a:solidFill>
              </a:rPr>
              <a:t>SAMPLE</a:t>
            </a:r>
            <a:endParaRPr kumimoji="1" lang="ja-JP" altLang="en-US" sz="2800" dirty="0">
              <a:ln>
                <a:solidFill>
                  <a:srgbClr val="FF0000"/>
                </a:solidFill>
              </a:ln>
              <a:solidFill>
                <a:srgbClr val="FF0000"/>
              </a:solidFill>
            </a:endParaRPr>
          </a:p>
        </p:txBody>
      </p:sp>
    </p:spTree>
    <p:extLst>
      <p:ext uri="{BB962C8B-B14F-4D97-AF65-F5344CB8AC3E}">
        <p14:creationId xmlns:p14="http://schemas.microsoft.com/office/powerpoint/2010/main" val="20044057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EED3752D-096D-D3BB-378F-B84CDD0F6B43}"/>
              </a:ext>
            </a:extLst>
          </p:cNvPr>
          <p:cNvSpPr>
            <a:spLocks noGrp="1"/>
          </p:cNvSpPr>
          <p:nvPr>
            <p:ph type="title"/>
          </p:nvPr>
        </p:nvSpPr>
        <p:spPr/>
        <p:txBody>
          <a:bodyPr/>
          <a:lstStyle/>
          <a:p>
            <a:r>
              <a:rPr lang="ja-JP" altLang="ja-JP" u="sng" dirty="0"/>
              <a:t>抽出</a:t>
            </a:r>
            <a:endParaRPr lang="ja-JP" altLang="en-US" dirty="0"/>
          </a:p>
        </p:txBody>
      </p:sp>
      <p:sp>
        <p:nvSpPr>
          <p:cNvPr id="4" name="テキスト プレースホルダー 3">
            <a:extLst>
              <a:ext uri="{FF2B5EF4-FFF2-40B4-BE49-F238E27FC236}">
                <a16:creationId xmlns:a16="http://schemas.microsoft.com/office/drawing/2014/main" id="{BC46E5D9-CB51-C051-3A3C-A36B3B68431D}"/>
              </a:ext>
            </a:extLst>
          </p:cNvPr>
          <p:cNvSpPr>
            <a:spLocks noGrp="1"/>
          </p:cNvSpPr>
          <p:nvPr>
            <p:ph type="body" idx="1"/>
          </p:nvPr>
        </p:nvSpPr>
        <p:spPr/>
        <p:txBody>
          <a:bodyPr/>
          <a:lstStyle/>
          <a:p>
            <a:r>
              <a:rPr lang="ja-JP" altLang="ja-JP" dirty="0"/>
              <a:t>物質によって溶媒への溶けやすさが異なることを利用して、混合物に特定の溶媒を加えて、目的とする物質だけを溶かし出して分離する操作を（　</a:t>
            </a:r>
            <a:r>
              <a:rPr lang="ja-JP" altLang="ja-JP" dirty="0">
                <a:solidFill>
                  <a:srgbClr val="FF4B00"/>
                </a:solidFill>
              </a:rPr>
              <a:t>抽出</a:t>
            </a:r>
            <a:r>
              <a:rPr lang="ja-JP" altLang="ja-JP" dirty="0"/>
              <a:t>　）という。溶液からの抽出には、（　</a:t>
            </a:r>
            <a:r>
              <a:rPr lang="ja-JP" altLang="ja-JP" dirty="0">
                <a:solidFill>
                  <a:srgbClr val="FF4B00"/>
                </a:solidFill>
              </a:rPr>
              <a:t>分液ろうと　</a:t>
            </a:r>
            <a:r>
              <a:rPr lang="ja-JP" altLang="ja-JP" dirty="0"/>
              <a:t>）が用いられる。</a:t>
            </a:r>
            <a:endParaRPr lang="ja-JP" altLang="en-US" dirty="0"/>
          </a:p>
        </p:txBody>
      </p:sp>
      <p:sp>
        <p:nvSpPr>
          <p:cNvPr id="5" name="Google Shape;118;p6">
            <a:extLst>
              <a:ext uri="{FF2B5EF4-FFF2-40B4-BE49-F238E27FC236}">
                <a16:creationId xmlns:a16="http://schemas.microsoft.com/office/drawing/2014/main" id="{DCE414CC-28DD-549B-7446-4EB9047D00F1}"/>
              </a:ext>
            </a:extLst>
          </p:cNvPr>
          <p:cNvSpPr/>
          <p:nvPr/>
        </p:nvSpPr>
        <p:spPr>
          <a:xfrm>
            <a:off x="4906899" y="2492222"/>
            <a:ext cx="1189101" cy="578915"/>
          </a:xfrm>
          <a:prstGeom prst="rect">
            <a:avLst/>
          </a:prstGeom>
          <a:solidFill>
            <a:schemeClr val="lt1"/>
          </a:solid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BIZ UDPゴシック" panose="020B0400000000000000" pitchFamily="50" charset="-128"/>
              <a:ea typeface="BIZ UDPゴシック" panose="020B0400000000000000" pitchFamily="50" charset="-128"/>
              <a:sym typeface="Arial"/>
            </a:endParaRPr>
          </a:p>
        </p:txBody>
      </p:sp>
      <p:sp>
        <p:nvSpPr>
          <p:cNvPr id="6" name="Google Shape;118;p6">
            <a:extLst>
              <a:ext uri="{FF2B5EF4-FFF2-40B4-BE49-F238E27FC236}">
                <a16:creationId xmlns:a16="http://schemas.microsoft.com/office/drawing/2014/main" id="{64911E00-42AC-4A87-4720-3371F6C667F0}"/>
              </a:ext>
            </a:extLst>
          </p:cNvPr>
          <p:cNvSpPr/>
          <p:nvPr/>
        </p:nvSpPr>
        <p:spPr>
          <a:xfrm>
            <a:off x="1121283" y="3214469"/>
            <a:ext cx="2243709" cy="578915"/>
          </a:xfrm>
          <a:prstGeom prst="rect">
            <a:avLst/>
          </a:prstGeom>
          <a:solidFill>
            <a:schemeClr val="lt1"/>
          </a:solid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BIZ UDPゴシック" panose="020B0400000000000000" pitchFamily="50" charset="-128"/>
              <a:ea typeface="BIZ UDPゴシック" panose="020B0400000000000000" pitchFamily="50" charset="-128"/>
              <a:sym typeface="Arial"/>
            </a:endParaRPr>
          </a:p>
        </p:txBody>
      </p:sp>
      <p:sp>
        <p:nvSpPr>
          <p:cNvPr id="2" name="四角形: 角を丸くする 1">
            <a:extLst>
              <a:ext uri="{FF2B5EF4-FFF2-40B4-BE49-F238E27FC236}">
                <a16:creationId xmlns:a16="http://schemas.microsoft.com/office/drawing/2014/main" id="{932A8988-93EC-EE05-BCE6-3104A995911E}"/>
              </a:ext>
            </a:extLst>
          </p:cNvPr>
          <p:cNvSpPr/>
          <p:nvPr/>
        </p:nvSpPr>
        <p:spPr>
          <a:xfrm>
            <a:off x="9779000" y="5673692"/>
            <a:ext cx="1998133" cy="76944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ln>
                  <a:solidFill>
                    <a:srgbClr val="FF0000"/>
                  </a:solidFill>
                </a:ln>
                <a:solidFill>
                  <a:srgbClr val="FF0000"/>
                </a:solidFill>
              </a:rPr>
              <a:t>SAMPLE</a:t>
            </a:r>
            <a:endParaRPr kumimoji="1" lang="ja-JP" altLang="en-US" sz="2800" dirty="0">
              <a:ln>
                <a:solidFill>
                  <a:srgbClr val="FF0000"/>
                </a:solidFill>
              </a:ln>
              <a:solidFill>
                <a:srgbClr val="FF0000"/>
              </a:solidFill>
            </a:endParaRPr>
          </a:p>
        </p:txBody>
      </p:sp>
    </p:spTree>
    <p:extLst>
      <p:ext uri="{BB962C8B-B14F-4D97-AF65-F5344CB8AC3E}">
        <p14:creationId xmlns:p14="http://schemas.microsoft.com/office/powerpoint/2010/main" val="4112899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500"/>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50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4C59A367-2D54-9531-16BA-BDA4416C184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49748" y="1238853"/>
            <a:ext cx="6292503" cy="4380294"/>
          </a:xfrm>
          <a:prstGeom prst="rect">
            <a:avLst/>
          </a:prstGeom>
          <a:noFill/>
          <a:ln>
            <a:noFill/>
          </a:ln>
        </p:spPr>
      </p:pic>
      <p:sp>
        <p:nvSpPr>
          <p:cNvPr id="2" name="四角形: 角を丸くする 1">
            <a:extLst>
              <a:ext uri="{FF2B5EF4-FFF2-40B4-BE49-F238E27FC236}">
                <a16:creationId xmlns:a16="http://schemas.microsoft.com/office/drawing/2014/main" id="{3C0851EA-C653-F7E5-8B57-23C0733B8AD2}"/>
              </a:ext>
            </a:extLst>
          </p:cNvPr>
          <p:cNvSpPr/>
          <p:nvPr/>
        </p:nvSpPr>
        <p:spPr>
          <a:xfrm>
            <a:off x="9779000" y="5673692"/>
            <a:ext cx="1998133" cy="76944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ln>
                  <a:solidFill>
                    <a:srgbClr val="FF0000"/>
                  </a:solidFill>
                </a:ln>
                <a:solidFill>
                  <a:srgbClr val="FF0000"/>
                </a:solidFill>
              </a:rPr>
              <a:t>SAMPLE</a:t>
            </a:r>
            <a:endParaRPr kumimoji="1" lang="ja-JP" altLang="en-US" sz="2800" dirty="0">
              <a:ln>
                <a:solidFill>
                  <a:srgbClr val="FF0000"/>
                </a:solidFill>
              </a:ln>
              <a:solidFill>
                <a:srgbClr val="FF0000"/>
              </a:solidFill>
            </a:endParaRPr>
          </a:p>
        </p:txBody>
      </p:sp>
    </p:spTree>
    <p:extLst>
      <p:ext uri="{BB962C8B-B14F-4D97-AF65-F5344CB8AC3E}">
        <p14:creationId xmlns:p14="http://schemas.microsoft.com/office/powerpoint/2010/main" val="27380746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6FD55B7E-EFA0-9BE3-CA44-A3AB4E007342}"/>
              </a:ext>
            </a:extLst>
          </p:cNvPr>
          <p:cNvSpPr>
            <a:spLocks noGrp="1"/>
          </p:cNvSpPr>
          <p:nvPr>
            <p:ph type="title"/>
          </p:nvPr>
        </p:nvSpPr>
        <p:spPr/>
        <p:txBody>
          <a:bodyPr/>
          <a:lstStyle/>
          <a:p>
            <a:r>
              <a:rPr lang="ja-JP" altLang="ja-JP" u="sng" dirty="0"/>
              <a:t>クロマトグラフィー</a:t>
            </a:r>
            <a:endParaRPr lang="ja-JP" altLang="en-US" dirty="0"/>
          </a:p>
        </p:txBody>
      </p:sp>
      <p:sp>
        <p:nvSpPr>
          <p:cNvPr id="4" name="テキスト プレースホルダー 3">
            <a:extLst>
              <a:ext uri="{FF2B5EF4-FFF2-40B4-BE49-F238E27FC236}">
                <a16:creationId xmlns:a16="http://schemas.microsoft.com/office/drawing/2014/main" id="{13BCB454-9540-7964-53A7-58F9A34C99CC}"/>
              </a:ext>
            </a:extLst>
          </p:cNvPr>
          <p:cNvSpPr>
            <a:spLocks noGrp="1"/>
          </p:cNvSpPr>
          <p:nvPr>
            <p:ph type="body" idx="1"/>
          </p:nvPr>
        </p:nvSpPr>
        <p:spPr/>
        <p:txBody>
          <a:bodyPr>
            <a:normAutofit/>
          </a:bodyPr>
          <a:lstStyle/>
          <a:p>
            <a:pPr eaLnBrk="1" fontAlgn="auto" latinLnBrk="0" hangingPunct="1"/>
            <a:r>
              <a:rPr lang="ja-JP" altLang="ja-JP" dirty="0"/>
              <a:t>物質への吸着力の違いなどを利用して混合物を各成分に分離する操作を（　</a:t>
            </a:r>
            <a:r>
              <a:rPr lang="ja-JP" altLang="ja-JP" dirty="0">
                <a:solidFill>
                  <a:srgbClr val="FF4B00"/>
                </a:solidFill>
              </a:rPr>
              <a:t>クロマトグラフィー</a:t>
            </a:r>
            <a:r>
              <a:rPr lang="ja-JP" altLang="ja-JP" dirty="0"/>
              <a:t>　）といい、主に、ろ紙への吸着のしやすさの違いで各成分に分離する操作を</a:t>
            </a:r>
            <a:endParaRPr lang="en-US" altLang="ja-JP" dirty="0"/>
          </a:p>
          <a:p>
            <a:pPr indent="0" eaLnBrk="1" fontAlgn="auto" latinLnBrk="0" hangingPunct="1"/>
            <a:r>
              <a:rPr lang="ja-JP" altLang="ja-JP" dirty="0"/>
              <a:t>（　</a:t>
            </a:r>
            <a:r>
              <a:rPr lang="ja-JP" altLang="ja-JP" dirty="0">
                <a:solidFill>
                  <a:srgbClr val="FF4B00"/>
                </a:solidFill>
              </a:rPr>
              <a:t>ペーパークロマトグラフィー</a:t>
            </a:r>
            <a:r>
              <a:rPr lang="ja-JP" altLang="ja-JP" dirty="0"/>
              <a:t>　）という。</a:t>
            </a:r>
          </a:p>
          <a:p>
            <a:pPr indent="85725" eaLnBrk="1" fontAlgn="auto" latinLnBrk="0" hangingPunct="1"/>
            <a:r>
              <a:rPr lang="ja-JP" altLang="ja-JP" dirty="0"/>
              <a:t>※ ろ紙の代わりに、シリカゲルなどを薄く塗ったプレートを利</a:t>
            </a:r>
            <a:r>
              <a:rPr lang="ja-JP" altLang="en-US" dirty="0"/>
              <a:t>　</a:t>
            </a:r>
            <a:endParaRPr lang="en-US" altLang="ja-JP" dirty="0"/>
          </a:p>
          <a:p>
            <a:pPr indent="85725" eaLnBrk="1" fontAlgn="auto" latinLnBrk="0" hangingPunct="1"/>
            <a:r>
              <a:rPr lang="ja-JP" altLang="en-US" dirty="0"/>
              <a:t>　　</a:t>
            </a:r>
            <a:r>
              <a:rPr lang="ja-JP" altLang="ja-JP" dirty="0"/>
              <a:t>用して分離する（　</a:t>
            </a:r>
            <a:r>
              <a:rPr lang="ja-JP" altLang="ja-JP" dirty="0">
                <a:solidFill>
                  <a:srgbClr val="FF4B00"/>
                </a:solidFill>
              </a:rPr>
              <a:t>薄層クロマトグラフィー　</a:t>
            </a:r>
            <a:r>
              <a:rPr lang="ja-JP" altLang="ja-JP" dirty="0"/>
              <a:t>）という方法も</a:t>
            </a:r>
            <a:endParaRPr lang="en-US" altLang="ja-JP" dirty="0"/>
          </a:p>
          <a:p>
            <a:pPr indent="85725" eaLnBrk="1" fontAlgn="auto" latinLnBrk="0" hangingPunct="1"/>
            <a:r>
              <a:rPr lang="ja-JP" altLang="en-US" dirty="0"/>
              <a:t>　　</a:t>
            </a:r>
            <a:r>
              <a:rPr lang="ja-JP" altLang="ja-JP" dirty="0"/>
              <a:t>ある。</a:t>
            </a:r>
          </a:p>
        </p:txBody>
      </p:sp>
      <p:sp>
        <p:nvSpPr>
          <p:cNvPr id="5" name="Google Shape;118;p6">
            <a:extLst>
              <a:ext uri="{FF2B5EF4-FFF2-40B4-BE49-F238E27FC236}">
                <a16:creationId xmlns:a16="http://schemas.microsoft.com/office/drawing/2014/main" id="{70EF8760-E167-300D-421E-4AD12A816CED}"/>
              </a:ext>
            </a:extLst>
          </p:cNvPr>
          <p:cNvSpPr/>
          <p:nvPr/>
        </p:nvSpPr>
        <p:spPr>
          <a:xfrm>
            <a:off x="3401187" y="1751429"/>
            <a:ext cx="3755517" cy="578915"/>
          </a:xfrm>
          <a:prstGeom prst="rect">
            <a:avLst/>
          </a:prstGeom>
          <a:solidFill>
            <a:schemeClr val="lt1"/>
          </a:solid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BIZ UDPゴシック" panose="020B0400000000000000" pitchFamily="50" charset="-128"/>
              <a:ea typeface="BIZ UDPゴシック" panose="020B0400000000000000" pitchFamily="50" charset="-128"/>
              <a:sym typeface="Arial"/>
            </a:endParaRPr>
          </a:p>
        </p:txBody>
      </p:sp>
      <p:sp>
        <p:nvSpPr>
          <p:cNvPr id="6" name="Google Shape;118;p6">
            <a:extLst>
              <a:ext uri="{FF2B5EF4-FFF2-40B4-BE49-F238E27FC236}">
                <a16:creationId xmlns:a16="http://schemas.microsoft.com/office/drawing/2014/main" id="{58F622B7-0C78-87F3-96FA-920251176091}"/>
              </a:ext>
            </a:extLst>
          </p:cNvPr>
          <p:cNvSpPr/>
          <p:nvPr/>
        </p:nvSpPr>
        <p:spPr>
          <a:xfrm>
            <a:off x="1121283" y="3214469"/>
            <a:ext cx="5084445" cy="578915"/>
          </a:xfrm>
          <a:prstGeom prst="rect">
            <a:avLst/>
          </a:prstGeom>
          <a:solidFill>
            <a:schemeClr val="lt1"/>
          </a:solid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BIZ UDPゴシック" panose="020B0400000000000000" pitchFamily="50" charset="-128"/>
              <a:ea typeface="BIZ UDPゴシック" panose="020B0400000000000000" pitchFamily="50" charset="-128"/>
              <a:sym typeface="Arial"/>
            </a:endParaRPr>
          </a:p>
        </p:txBody>
      </p:sp>
      <p:sp>
        <p:nvSpPr>
          <p:cNvPr id="7" name="Google Shape;118;p6">
            <a:extLst>
              <a:ext uri="{FF2B5EF4-FFF2-40B4-BE49-F238E27FC236}">
                <a16:creationId xmlns:a16="http://schemas.microsoft.com/office/drawing/2014/main" id="{D82B26AA-69F7-C6E6-2348-BBB8420AE824}"/>
              </a:ext>
            </a:extLst>
          </p:cNvPr>
          <p:cNvSpPr/>
          <p:nvPr/>
        </p:nvSpPr>
        <p:spPr>
          <a:xfrm>
            <a:off x="4400931" y="4677509"/>
            <a:ext cx="4401693" cy="578915"/>
          </a:xfrm>
          <a:prstGeom prst="rect">
            <a:avLst/>
          </a:prstGeom>
          <a:solidFill>
            <a:schemeClr val="lt1"/>
          </a:solid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BIZ UDPゴシック" panose="020B0400000000000000" pitchFamily="50" charset="-128"/>
              <a:ea typeface="BIZ UDPゴシック" panose="020B0400000000000000" pitchFamily="50" charset="-128"/>
              <a:sym typeface="Arial"/>
            </a:endParaRPr>
          </a:p>
        </p:txBody>
      </p:sp>
      <p:sp>
        <p:nvSpPr>
          <p:cNvPr id="2" name="四角形: 角を丸くする 1">
            <a:extLst>
              <a:ext uri="{FF2B5EF4-FFF2-40B4-BE49-F238E27FC236}">
                <a16:creationId xmlns:a16="http://schemas.microsoft.com/office/drawing/2014/main" id="{109D2109-4465-72C7-42D3-FBC8EC745AA8}"/>
              </a:ext>
            </a:extLst>
          </p:cNvPr>
          <p:cNvSpPr/>
          <p:nvPr/>
        </p:nvSpPr>
        <p:spPr>
          <a:xfrm>
            <a:off x="9779000" y="5673692"/>
            <a:ext cx="1998133" cy="76944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ln>
                  <a:solidFill>
                    <a:srgbClr val="FF0000"/>
                  </a:solidFill>
                </a:ln>
                <a:solidFill>
                  <a:srgbClr val="FF0000"/>
                </a:solidFill>
              </a:rPr>
              <a:t>SAMPLE</a:t>
            </a:r>
            <a:endParaRPr kumimoji="1" lang="ja-JP" altLang="en-US" sz="2800" dirty="0">
              <a:ln>
                <a:solidFill>
                  <a:srgbClr val="FF0000"/>
                </a:solidFill>
              </a:ln>
              <a:solidFill>
                <a:srgbClr val="FF0000"/>
              </a:solidFill>
            </a:endParaRPr>
          </a:p>
        </p:txBody>
      </p:sp>
    </p:spTree>
    <p:extLst>
      <p:ext uri="{BB962C8B-B14F-4D97-AF65-F5344CB8AC3E}">
        <p14:creationId xmlns:p14="http://schemas.microsoft.com/office/powerpoint/2010/main" val="3631825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500"/>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500"/>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7"/>
                                        </p:tgtEl>
                                      </p:cBhvr>
                                    </p:animEffect>
                                    <p:set>
                                      <p:cBhvr>
                                        <p:cTn id="17" dur="1" fill="hold">
                                          <p:stCondLst>
                                            <p:cond delay="50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28479605-9871-1223-FA32-B80AAC28A96C}"/>
              </a:ext>
            </a:extLst>
          </p:cNvPr>
          <p:cNvPicPr>
            <a:picLocks noChangeAspect="1"/>
          </p:cNvPicPr>
          <p:nvPr/>
        </p:nvPicPr>
        <p:blipFill>
          <a:blip r:embed="rId3"/>
          <a:stretch>
            <a:fillRect/>
          </a:stretch>
        </p:blipFill>
        <p:spPr>
          <a:xfrm>
            <a:off x="1975104" y="1213352"/>
            <a:ext cx="3361753" cy="4431296"/>
          </a:xfrm>
          <a:prstGeom prst="rect">
            <a:avLst/>
          </a:prstGeom>
        </p:spPr>
      </p:pic>
      <p:pic>
        <p:nvPicPr>
          <p:cNvPr id="7" name="図 6">
            <a:extLst>
              <a:ext uri="{FF2B5EF4-FFF2-40B4-BE49-F238E27FC236}">
                <a16:creationId xmlns:a16="http://schemas.microsoft.com/office/drawing/2014/main" id="{EC8987C7-269E-FE7A-96D1-EC54F2C873B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5145" y="1499216"/>
            <a:ext cx="3944086" cy="3688880"/>
          </a:xfrm>
          <a:prstGeom prst="rect">
            <a:avLst/>
          </a:prstGeom>
          <a:noFill/>
          <a:ln>
            <a:noFill/>
          </a:ln>
        </p:spPr>
      </p:pic>
      <p:pic>
        <p:nvPicPr>
          <p:cNvPr id="3" name="図 2" descr="テキスト&#10;&#10;AI 生成コンテンツは誤りを含む可能性があります。">
            <a:extLst>
              <a:ext uri="{FF2B5EF4-FFF2-40B4-BE49-F238E27FC236}">
                <a16:creationId xmlns:a16="http://schemas.microsoft.com/office/drawing/2014/main" id="{7CBD0DCA-946E-B229-D140-57BCA71B30EA}"/>
              </a:ext>
            </a:extLst>
          </p:cNvPr>
          <p:cNvPicPr>
            <a:picLocks noChangeAspect="1"/>
          </p:cNvPicPr>
          <p:nvPr/>
        </p:nvPicPr>
        <p:blipFill>
          <a:blip r:embed="rId5"/>
          <a:stretch>
            <a:fillRect/>
          </a:stretch>
        </p:blipFill>
        <p:spPr>
          <a:xfrm>
            <a:off x="6602132" y="5940900"/>
            <a:ext cx="5273776" cy="708759"/>
          </a:xfrm>
          <a:prstGeom prst="rect">
            <a:avLst/>
          </a:prstGeom>
        </p:spPr>
      </p:pic>
      <p:sp>
        <p:nvSpPr>
          <p:cNvPr id="2" name="吹き出し: 四角形 1">
            <a:extLst>
              <a:ext uri="{FF2B5EF4-FFF2-40B4-BE49-F238E27FC236}">
                <a16:creationId xmlns:a16="http://schemas.microsoft.com/office/drawing/2014/main" id="{214595A0-33D6-E08A-7FE3-89FE949D7091}"/>
              </a:ext>
            </a:extLst>
          </p:cNvPr>
          <p:cNvSpPr/>
          <p:nvPr/>
        </p:nvSpPr>
        <p:spPr>
          <a:xfrm>
            <a:off x="9979511" y="4651551"/>
            <a:ext cx="2089448" cy="1073089"/>
          </a:xfrm>
          <a:prstGeom prst="wedgeRectCallout">
            <a:avLst>
              <a:gd name="adj1" fmla="val -32763"/>
              <a:gd name="adj2" fmla="val 67572"/>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サンプル版ではリンクを削除していますが、製品版ではここをクリックすると、教科書</a:t>
            </a:r>
            <a:r>
              <a:rPr kumimoji="1" lang="en-US" altLang="ja-JP" sz="1100" dirty="0">
                <a:solidFill>
                  <a:schemeClr val="tx1"/>
                </a:solidFill>
                <a:latin typeface="BIZ UDPゴシック" panose="020B0400000000000000" pitchFamily="50" charset="-128"/>
                <a:ea typeface="BIZ UDPゴシック" panose="020B0400000000000000" pitchFamily="50" charset="-128"/>
              </a:rPr>
              <a:t>QR</a:t>
            </a:r>
            <a:r>
              <a:rPr kumimoji="1" lang="ja-JP" altLang="en-US" sz="1100" dirty="0">
                <a:solidFill>
                  <a:schemeClr val="tx1"/>
                </a:solidFill>
                <a:latin typeface="BIZ UDPゴシック" panose="020B0400000000000000" pitchFamily="50" charset="-128"/>
                <a:ea typeface="BIZ UDPゴシック" panose="020B0400000000000000" pitchFamily="50" charset="-128"/>
              </a:rPr>
              <a:t>サイトを開くことができます。</a:t>
            </a:r>
          </a:p>
        </p:txBody>
      </p:sp>
      <p:sp>
        <p:nvSpPr>
          <p:cNvPr id="4" name="四角形: 角を丸くする 3">
            <a:extLst>
              <a:ext uri="{FF2B5EF4-FFF2-40B4-BE49-F238E27FC236}">
                <a16:creationId xmlns:a16="http://schemas.microsoft.com/office/drawing/2014/main" id="{413E6EB3-70EE-87DD-9C0F-3147613A87C1}"/>
              </a:ext>
            </a:extLst>
          </p:cNvPr>
          <p:cNvSpPr/>
          <p:nvPr/>
        </p:nvSpPr>
        <p:spPr>
          <a:xfrm>
            <a:off x="4453467" y="5910558"/>
            <a:ext cx="1998133" cy="76944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ln>
                  <a:solidFill>
                    <a:srgbClr val="FF0000"/>
                  </a:solidFill>
                </a:ln>
                <a:solidFill>
                  <a:srgbClr val="FF0000"/>
                </a:solidFill>
              </a:rPr>
              <a:t>SAMPLE</a:t>
            </a:r>
            <a:endParaRPr kumimoji="1" lang="ja-JP" altLang="en-US" sz="2800" dirty="0">
              <a:ln>
                <a:solidFill>
                  <a:srgbClr val="FF0000"/>
                </a:solidFill>
              </a:ln>
              <a:solidFill>
                <a:srgbClr val="FF0000"/>
              </a:solidFill>
            </a:endParaRPr>
          </a:p>
        </p:txBody>
      </p:sp>
    </p:spTree>
    <p:extLst>
      <p:ext uri="{BB962C8B-B14F-4D97-AF65-F5344CB8AC3E}">
        <p14:creationId xmlns:p14="http://schemas.microsoft.com/office/powerpoint/2010/main" val="32979112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90FD626E-926E-A0ED-B09B-94D711CC0C4C}"/>
              </a:ext>
            </a:extLst>
          </p:cNvPr>
          <p:cNvSpPr>
            <a:spLocks noGrp="1"/>
          </p:cNvSpPr>
          <p:nvPr>
            <p:ph type="body" idx="13"/>
          </p:nvPr>
        </p:nvSpPr>
        <p:spPr/>
        <p:txBody>
          <a:bodyPr>
            <a:normAutofit/>
          </a:bodyPr>
          <a:lstStyle/>
          <a:p>
            <a:pPr fontAlgn="auto" hangingPunct="1"/>
            <a:r>
              <a:rPr lang="en-US" altLang="ja-JP" dirty="0"/>
              <a:t>(1)</a:t>
            </a:r>
            <a:r>
              <a:rPr lang="ja-JP" altLang="ja-JP" dirty="0"/>
              <a:t>次の物質のうちから、純物質を選べ。</a:t>
            </a:r>
            <a:br>
              <a:rPr lang="en-US" altLang="ja-JP" dirty="0"/>
            </a:br>
            <a:r>
              <a:rPr lang="ja-JP" altLang="en-US" dirty="0"/>
              <a:t>　　　</a:t>
            </a:r>
            <a:r>
              <a:rPr lang="ja-JP" altLang="ja-JP" dirty="0"/>
              <a:t>鉄、石油、エタノール、空気、海水、塩酸</a:t>
            </a:r>
          </a:p>
        </p:txBody>
      </p:sp>
      <p:sp>
        <p:nvSpPr>
          <p:cNvPr id="4" name="テキスト ボックス 3">
            <a:extLst>
              <a:ext uri="{FF2B5EF4-FFF2-40B4-BE49-F238E27FC236}">
                <a16:creationId xmlns:a16="http://schemas.microsoft.com/office/drawing/2014/main" id="{6ED241D4-7054-8910-40B1-44977C314777}"/>
              </a:ext>
            </a:extLst>
          </p:cNvPr>
          <p:cNvSpPr txBox="1"/>
          <p:nvPr/>
        </p:nvSpPr>
        <p:spPr>
          <a:xfrm>
            <a:off x="1024128" y="499871"/>
            <a:ext cx="524256" cy="646331"/>
          </a:xfrm>
          <a:prstGeom prst="rect">
            <a:avLst/>
          </a:prstGeom>
          <a:noFill/>
        </p:spPr>
        <p:txBody>
          <a:bodyPr wrap="square" rtlCol="0">
            <a:spAutoFit/>
          </a:bodyPr>
          <a:lstStyle/>
          <a:p>
            <a:r>
              <a:rPr kumimoji="1" lang="en-US" altLang="ja-JP" sz="3600" b="1" dirty="0">
                <a:solidFill>
                  <a:schemeClr val="tx1">
                    <a:lumMod val="75000"/>
                    <a:lumOff val="25000"/>
                  </a:schemeClr>
                </a:solidFill>
                <a:latin typeface="BIZ UDPゴシック" panose="020B0400000000000000" pitchFamily="50" charset="-128"/>
                <a:ea typeface="BIZ UDPゴシック" panose="020B0400000000000000" pitchFamily="50" charset="-128"/>
              </a:rPr>
              <a:t>1</a:t>
            </a:r>
            <a:endParaRPr kumimoji="1" lang="ja-JP" altLang="en-US" sz="36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2" name="四角形: 角を丸くする 1">
            <a:extLst>
              <a:ext uri="{FF2B5EF4-FFF2-40B4-BE49-F238E27FC236}">
                <a16:creationId xmlns:a16="http://schemas.microsoft.com/office/drawing/2014/main" id="{FA8D0BBF-A4CE-537C-EA74-678CFA5580A6}"/>
              </a:ext>
            </a:extLst>
          </p:cNvPr>
          <p:cNvSpPr/>
          <p:nvPr/>
        </p:nvSpPr>
        <p:spPr>
          <a:xfrm>
            <a:off x="9779000" y="5673692"/>
            <a:ext cx="1998133" cy="76944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ln>
                  <a:solidFill>
                    <a:srgbClr val="FF0000"/>
                  </a:solidFill>
                </a:ln>
                <a:solidFill>
                  <a:srgbClr val="FF0000"/>
                </a:solidFill>
              </a:rPr>
              <a:t>SAMPLE</a:t>
            </a:r>
            <a:endParaRPr kumimoji="1" lang="ja-JP" altLang="en-US" sz="2800" dirty="0">
              <a:ln>
                <a:solidFill>
                  <a:srgbClr val="FF0000"/>
                </a:solidFill>
              </a:ln>
              <a:solidFill>
                <a:srgbClr val="FF0000"/>
              </a:solidFill>
            </a:endParaRPr>
          </a:p>
        </p:txBody>
      </p:sp>
    </p:spTree>
    <p:extLst>
      <p:ext uri="{BB962C8B-B14F-4D97-AF65-F5344CB8AC3E}">
        <p14:creationId xmlns:p14="http://schemas.microsoft.com/office/powerpoint/2010/main" val="739530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933090C-8EDC-CA27-E1DB-FF14C0B42003}"/>
              </a:ext>
            </a:extLst>
          </p:cNvPr>
          <p:cNvSpPr>
            <a:spLocks noGrp="1"/>
          </p:cNvSpPr>
          <p:nvPr>
            <p:ph type="title"/>
          </p:nvPr>
        </p:nvSpPr>
        <p:spPr/>
        <p:txBody>
          <a:bodyPr/>
          <a:lstStyle/>
          <a:p>
            <a:r>
              <a:rPr kumimoji="1" lang="ja-JP" altLang="en-US" dirty="0"/>
              <a:t>Ａ．純物質と混合物</a:t>
            </a:r>
          </a:p>
        </p:txBody>
      </p:sp>
      <p:sp>
        <p:nvSpPr>
          <p:cNvPr id="3" name="テキスト プレースホルダー 2">
            <a:extLst>
              <a:ext uri="{FF2B5EF4-FFF2-40B4-BE49-F238E27FC236}">
                <a16:creationId xmlns:a16="http://schemas.microsoft.com/office/drawing/2014/main" id="{518E881C-D7D4-62E3-B359-9A869ECDA49D}"/>
              </a:ext>
            </a:extLst>
          </p:cNvPr>
          <p:cNvSpPr>
            <a:spLocks noGrp="1"/>
          </p:cNvSpPr>
          <p:nvPr>
            <p:ph type="body" idx="1"/>
          </p:nvPr>
        </p:nvSpPr>
        <p:spPr/>
        <p:txBody>
          <a:bodyPr>
            <a:normAutofit lnSpcReduction="10000"/>
          </a:bodyPr>
          <a:lstStyle/>
          <a:p>
            <a:pPr indent="0" eaLnBrk="1" latinLnBrk="0" hangingPunct="1"/>
            <a:r>
              <a:rPr lang="ja-JP" altLang="ja-JP" dirty="0"/>
              <a:t>（　</a:t>
            </a:r>
            <a:r>
              <a:rPr lang="ja-JP" altLang="ja-JP" dirty="0">
                <a:solidFill>
                  <a:srgbClr val="FF4B00"/>
                </a:solidFill>
              </a:rPr>
              <a:t>純物質</a:t>
            </a:r>
            <a:r>
              <a:rPr lang="ja-JP" altLang="ja-JP" dirty="0"/>
              <a:t>　）……ほかの物質が混じっていない単一の物質。</a:t>
            </a:r>
          </a:p>
          <a:p>
            <a:pPr eaLnBrk="1" fontAlgn="auto" latinLnBrk="0" hangingPunct="1"/>
            <a:r>
              <a:rPr lang="ja-JP" altLang="en-US" dirty="0"/>
              <a:t>　　　　　　　　　　</a:t>
            </a:r>
            <a:r>
              <a:rPr lang="ja-JP" altLang="ja-JP" dirty="0"/>
              <a:t>例）窒素、酸素、塩化ナトリウム、水</a:t>
            </a:r>
          </a:p>
          <a:p>
            <a:pPr eaLnBrk="0" latinLnBrk="1" hangingPunct="0"/>
            <a:r>
              <a:rPr lang="en-US" altLang="ja-JP" dirty="0"/>
              <a:t> </a:t>
            </a:r>
            <a:endParaRPr lang="ja-JP" altLang="ja-JP" dirty="0"/>
          </a:p>
          <a:p>
            <a:pPr indent="0" eaLnBrk="1" latinLnBrk="0" hangingPunct="1"/>
            <a:r>
              <a:rPr lang="ja-JP" altLang="ja-JP" dirty="0"/>
              <a:t>（　</a:t>
            </a:r>
            <a:r>
              <a:rPr lang="ja-JP" altLang="ja-JP" dirty="0">
                <a:solidFill>
                  <a:srgbClr val="FF4B00"/>
                </a:solidFill>
              </a:rPr>
              <a:t>混合物</a:t>
            </a:r>
            <a:r>
              <a:rPr lang="ja-JP" altLang="ja-JP" dirty="0"/>
              <a:t>　）……２種類以上の純物質が混じり合った物質。</a:t>
            </a:r>
          </a:p>
          <a:p>
            <a:pPr eaLnBrk="1" fontAlgn="auto" latinLnBrk="0" hangingPunct="1"/>
            <a:r>
              <a:rPr lang="ja-JP" altLang="en-US" dirty="0"/>
              <a:t>　　　　　　　　　　</a:t>
            </a:r>
            <a:r>
              <a:rPr lang="ja-JP" altLang="ja-JP" dirty="0"/>
              <a:t>例）空気（窒素、酸素、アルゴン、二酸化炭素</a:t>
            </a:r>
            <a:r>
              <a:rPr lang="ja-JP" altLang="en-US" dirty="0"/>
              <a:t>　　　</a:t>
            </a:r>
            <a:endParaRPr lang="en-US" altLang="ja-JP" dirty="0"/>
          </a:p>
          <a:p>
            <a:pPr eaLnBrk="1" fontAlgn="auto" latinLnBrk="0" hangingPunct="1"/>
            <a:r>
              <a:rPr lang="ja-JP" altLang="en-US" dirty="0"/>
              <a:t>　　　　　　　　　　　　 </a:t>
            </a:r>
            <a:r>
              <a:rPr lang="ja-JP" altLang="ja-JP" dirty="0"/>
              <a:t>などの混合物）</a:t>
            </a:r>
            <a:br>
              <a:rPr lang="en-US" altLang="ja-JP" dirty="0"/>
            </a:br>
            <a:r>
              <a:rPr lang="ja-JP" altLang="en-US" dirty="0"/>
              <a:t>　　　　　　　　　　　　　　</a:t>
            </a:r>
            <a:r>
              <a:rPr lang="ja-JP" altLang="ja-JP" dirty="0"/>
              <a:t>海水（水に塩化ナトリウム、塩化マグネシ</a:t>
            </a:r>
            <a:r>
              <a:rPr lang="ja-JP" altLang="en-US" dirty="0"/>
              <a:t>　　　　　　　　　　　　</a:t>
            </a:r>
            <a:endParaRPr lang="en-US" altLang="ja-JP" dirty="0"/>
          </a:p>
          <a:p>
            <a:pPr eaLnBrk="1" fontAlgn="auto" latinLnBrk="0" hangingPunct="1"/>
            <a:r>
              <a:rPr lang="ja-JP" altLang="en-US" dirty="0"/>
              <a:t>　　　　　　　　　　　　 </a:t>
            </a:r>
            <a:r>
              <a:rPr lang="ja-JP" altLang="ja-JP" dirty="0"/>
              <a:t>ウムなどが溶け込んだ混合物）</a:t>
            </a:r>
          </a:p>
          <a:p>
            <a:endParaRPr kumimoji="1" lang="ja-JP" altLang="en-US" dirty="0"/>
          </a:p>
        </p:txBody>
      </p:sp>
      <p:sp>
        <p:nvSpPr>
          <p:cNvPr id="7" name="Google Shape;118;p6">
            <a:extLst>
              <a:ext uri="{FF2B5EF4-FFF2-40B4-BE49-F238E27FC236}">
                <a16:creationId xmlns:a16="http://schemas.microsoft.com/office/drawing/2014/main" id="{66B26279-AD91-EB40-9482-871BFA98C8B0}"/>
              </a:ext>
            </a:extLst>
          </p:cNvPr>
          <p:cNvSpPr/>
          <p:nvPr/>
        </p:nvSpPr>
        <p:spPr>
          <a:xfrm>
            <a:off x="1057275" y="994158"/>
            <a:ext cx="1533526" cy="648072"/>
          </a:xfrm>
          <a:prstGeom prst="rect">
            <a:avLst/>
          </a:prstGeom>
          <a:solidFill>
            <a:schemeClr val="lt1"/>
          </a:solid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BIZ UDPゴシック" panose="020B0400000000000000" pitchFamily="50" charset="-128"/>
              <a:ea typeface="BIZ UDPゴシック" panose="020B0400000000000000" pitchFamily="50" charset="-128"/>
              <a:sym typeface="Arial"/>
            </a:endParaRPr>
          </a:p>
        </p:txBody>
      </p:sp>
      <p:sp>
        <p:nvSpPr>
          <p:cNvPr id="4" name="Google Shape;118;p6">
            <a:extLst>
              <a:ext uri="{FF2B5EF4-FFF2-40B4-BE49-F238E27FC236}">
                <a16:creationId xmlns:a16="http://schemas.microsoft.com/office/drawing/2014/main" id="{45E84679-40D8-BB27-39F1-BCA746FBECE0}"/>
              </a:ext>
            </a:extLst>
          </p:cNvPr>
          <p:cNvSpPr/>
          <p:nvPr/>
        </p:nvSpPr>
        <p:spPr>
          <a:xfrm>
            <a:off x="1057275" y="3009648"/>
            <a:ext cx="1533526" cy="648072"/>
          </a:xfrm>
          <a:prstGeom prst="rect">
            <a:avLst/>
          </a:prstGeom>
          <a:solidFill>
            <a:schemeClr val="lt1"/>
          </a:solid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BIZ UDPゴシック" panose="020B0400000000000000" pitchFamily="50" charset="-128"/>
              <a:ea typeface="BIZ UDPゴシック" panose="020B0400000000000000" pitchFamily="50" charset="-128"/>
              <a:sym typeface="Arial"/>
            </a:endParaRPr>
          </a:p>
        </p:txBody>
      </p:sp>
      <p:sp>
        <p:nvSpPr>
          <p:cNvPr id="5" name="四角形: 角を丸くする 4">
            <a:extLst>
              <a:ext uri="{FF2B5EF4-FFF2-40B4-BE49-F238E27FC236}">
                <a16:creationId xmlns:a16="http://schemas.microsoft.com/office/drawing/2014/main" id="{69D44392-8EA5-9780-C7CB-3B346FEAF246}"/>
              </a:ext>
            </a:extLst>
          </p:cNvPr>
          <p:cNvSpPr/>
          <p:nvPr/>
        </p:nvSpPr>
        <p:spPr>
          <a:xfrm>
            <a:off x="10075333" y="5829359"/>
            <a:ext cx="1998133" cy="76944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ln>
                  <a:solidFill>
                    <a:srgbClr val="FF0000"/>
                  </a:solidFill>
                </a:ln>
                <a:solidFill>
                  <a:srgbClr val="FF0000"/>
                </a:solidFill>
              </a:rPr>
              <a:t>SAMPLE</a:t>
            </a:r>
            <a:endParaRPr kumimoji="1" lang="ja-JP" altLang="en-US" sz="2800" dirty="0">
              <a:ln>
                <a:solidFill>
                  <a:srgbClr val="FF0000"/>
                </a:solidFill>
              </a:ln>
              <a:solidFill>
                <a:srgbClr val="FF0000"/>
              </a:solidFill>
            </a:endParaRPr>
          </a:p>
        </p:txBody>
      </p:sp>
    </p:spTree>
    <p:extLst>
      <p:ext uri="{BB962C8B-B14F-4D97-AF65-F5344CB8AC3E}">
        <p14:creationId xmlns:p14="http://schemas.microsoft.com/office/powerpoint/2010/main" val="3478765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500"/>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50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76BFD5C7-F627-AFA9-0EA3-DC9E422B67B5}"/>
              </a:ext>
            </a:extLst>
          </p:cNvPr>
          <p:cNvSpPr>
            <a:spLocks noGrp="1"/>
          </p:cNvSpPr>
          <p:nvPr>
            <p:ph type="body" idx="13"/>
          </p:nvPr>
        </p:nvSpPr>
        <p:spPr/>
        <p:txBody>
          <a:bodyPr/>
          <a:lstStyle/>
          <a:p>
            <a:pPr fontAlgn="auto" hangingPunct="1"/>
            <a:r>
              <a:rPr lang="en-US" altLang="ja-JP" dirty="0"/>
              <a:t>(2)</a:t>
            </a:r>
            <a:r>
              <a:rPr lang="ja-JP" altLang="ja-JP" dirty="0"/>
              <a:t>次の混合物から（　）内の物質を分けるのに適した分離操作</a:t>
            </a:r>
            <a:r>
              <a:rPr lang="ja-JP" altLang="en-US" dirty="0"/>
              <a:t>　　</a:t>
            </a:r>
            <a:endParaRPr lang="en-US" altLang="ja-JP" dirty="0"/>
          </a:p>
          <a:p>
            <a:pPr fontAlgn="auto" hangingPunct="1"/>
            <a:r>
              <a:rPr lang="ja-JP" altLang="en-US" dirty="0"/>
              <a:t>　　　</a:t>
            </a:r>
            <a:r>
              <a:rPr lang="ja-JP" altLang="ja-JP" dirty="0"/>
              <a:t>は何か。</a:t>
            </a:r>
          </a:p>
          <a:p>
            <a:pPr fontAlgn="auto" hangingPunct="1"/>
            <a:r>
              <a:rPr lang="ja-JP" altLang="en-US" dirty="0"/>
              <a:t>　　　</a:t>
            </a:r>
            <a:r>
              <a:rPr lang="en-US" altLang="ja-JP" dirty="0"/>
              <a:t>(a)</a:t>
            </a:r>
            <a:r>
              <a:rPr lang="ja-JP" altLang="ja-JP" dirty="0"/>
              <a:t>砂の混じった食塩水（砂）　</a:t>
            </a:r>
            <a:r>
              <a:rPr lang="en-US" altLang="ja-JP" dirty="0"/>
              <a:t>(b)</a:t>
            </a:r>
            <a:r>
              <a:rPr lang="ja-JP" altLang="ja-JP" dirty="0"/>
              <a:t>食塩水（水）　</a:t>
            </a:r>
            <a:endParaRPr lang="en-US" altLang="ja-JP" dirty="0"/>
          </a:p>
          <a:p>
            <a:pPr fontAlgn="auto" hangingPunct="1"/>
            <a:r>
              <a:rPr lang="ja-JP" altLang="en-US" dirty="0"/>
              <a:t>　　　</a:t>
            </a:r>
            <a:r>
              <a:rPr lang="en-US" altLang="ja-JP" dirty="0"/>
              <a:t>(c)</a:t>
            </a:r>
            <a:r>
              <a:rPr lang="ja-JP" altLang="ja-JP" dirty="0"/>
              <a:t>茶葉（</a:t>
            </a:r>
            <a:r>
              <a:rPr lang="ja-JP" altLang="en-US" dirty="0"/>
              <a:t>水溶性</a:t>
            </a:r>
            <a:r>
              <a:rPr lang="ja-JP" altLang="ja-JP" dirty="0"/>
              <a:t>の成分）</a:t>
            </a:r>
            <a:r>
              <a:rPr lang="ja-JP" altLang="en-US" dirty="0"/>
              <a:t>　　　　　</a:t>
            </a:r>
            <a:endParaRPr lang="en-US" altLang="ja-JP" dirty="0"/>
          </a:p>
          <a:p>
            <a:pPr fontAlgn="auto" hangingPunct="1"/>
            <a:r>
              <a:rPr lang="ja-JP" altLang="en-US" dirty="0"/>
              <a:t>　　　</a:t>
            </a:r>
            <a:r>
              <a:rPr lang="en-US" altLang="ja-JP" dirty="0"/>
              <a:t>(d)</a:t>
            </a:r>
            <a:r>
              <a:rPr lang="ja-JP" altLang="ja-JP" dirty="0"/>
              <a:t>砂の混じったヨウ素（ヨウ素）</a:t>
            </a:r>
          </a:p>
          <a:p>
            <a:pPr fontAlgn="auto" hangingPunct="1"/>
            <a:r>
              <a:rPr lang="ja-JP" altLang="en-US" dirty="0"/>
              <a:t>　　　</a:t>
            </a:r>
            <a:r>
              <a:rPr lang="en-US" altLang="ja-JP" dirty="0"/>
              <a:t>(e)</a:t>
            </a:r>
            <a:r>
              <a:rPr lang="ja-JP" altLang="ja-JP" dirty="0"/>
              <a:t>少量の塩化ナトリウムを含む硝酸カリウム（硝酸カリウ</a:t>
            </a:r>
            <a:endParaRPr lang="en-US" altLang="ja-JP" dirty="0"/>
          </a:p>
          <a:p>
            <a:pPr fontAlgn="auto" hangingPunct="1"/>
            <a:r>
              <a:rPr lang="ja-JP" altLang="en-US" dirty="0"/>
              <a:t>　　　　　　</a:t>
            </a:r>
            <a:r>
              <a:rPr lang="ja-JP" altLang="ja-JP" dirty="0"/>
              <a:t>ム）</a:t>
            </a:r>
          </a:p>
          <a:p>
            <a:endParaRPr kumimoji="1" lang="ja-JP" altLang="en-US" dirty="0"/>
          </a:p>
        </p:txBody>
      </p:sp>
      <p:sp>
        <p:nvSpPr>
          <p:cNvPr id="3" name="テキスト ボックス 2">
            <a:extLst>
              <a:ext uri="{FF2B5EF4-FFF2-40B4-BE49-F238E27FC236}">
                <a16:creationId xmlns:a16="http://schemas.microsoft.com/office/drawing/2014/main" id="{B3486D17-9471-A7DF-C78E-7B19AFB1E671}"/>
              </a:ext>
            </a:extLst>
          </p:cNvPr>
          <p:cNvSpPr txBox="1"/>
          <p:nvPr/>
        </p:nvSpPr>
        <p:spPr>
          <a:xfrm>
            <a:off x="1024128" y="499871"/>
            <a:ext cx="524256" cy="646331"/>
          </a:xfrm>
          <a:prstGeom prst="rect">
            <a:avLst/>
          </a:prstGeom>
          <a:noFill/>
        </p:spPr>
        <p:txBody>
          <a:bodyPr wrap="square" rtlCol="0">
            <a:spAutoFit/>
          </a:bodyPr>
          <a:lstStyle/>
          <a:p>
            <a:r>
              <a:rPr kumimoji="1" lang="en-US" altLang="ja-JP" sz="3600" b="1" dirty="0">
                <a:solidFill>
                  <a:schemeClr val="tx1">
                    <a:lumMod val="75000"/>
                    <a:lumOff val="25000"/>
                  </a:schemeClr>
                </a:solidFill>
                <a:latin typeface="BIZ UDPゴシック" panose="020B0400000000000000" pitchFamily="50" charset="-128"/>
                <a:ea typeface="BIZ UDPゴシック" panose="020B0400000000000000" pitchFamily="50" charset="-128"/>
              </a:rPr>
              <a:t>1</a:t>
            </a:r>
            <a:endParaRPr kumimoji="1" lang="ja-JP" altLang="en-US" sz="36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4" name="四角形: 角を丸くする 3">
            <a:extLst>
              <a:ext uri="{FF2B5EF4-FFF2-40B4-BE49-F238E27FC236}">
                <a16:creationId xmlns:a16="http://schemas.microsoft.com/office/drawing/2014/main" id="{677E5C6B-4B17-A3A8-A1D5-405F7CFBC638}"/>
              </a:ext>
            </a:extLst>
          </p:cNvPr>
          <p:cNvSpPr/>
          <p:nvPr/>
        </p:nvSpPr>
        <p:spPr>
          <a:xfrm>
            <a:off x="9779000" y="5673692"/>
            <a:ext cx="1998133" cy="76944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ln>
                  <a:solidFill>
                    <a:srgbClr val="FF0000"/>
                  </a:solidFill>
                </a:ln>
                <a:solidFill>
                  <a:srgbClr val="FF0000"/>
                </a:solidFill>
              </a:rPr>
              <a:t>SAMPLE</a:t>
            </a:r>
            <a:endParaRPr kumimoji="1" lang="ja-JP" altLang="en-US" sz="2800" dirty="0">
              <a:ln>
                <a:solidFill>
                  <a:srgbClr val="FF0000"/>
                </a:solidFill>
              </a:ln>
              <a:solidFill>
                <a:srgbClr val="FF0000"/>
              </a:solidFill>
            </a:endParaRPr>
          </a:p>
        </p:txBody>
      </p:sp>
    </p:spTree>
    <p:extLst>
      <p:ext uri="{BB962C8B-B14F-4D97-AF65-F5344CB8AC3E}">
        <p14:creationId xmlns:p14="http://schemas.microsoft.com/office/powerpoint/2010/main" val="37089553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8500E8A9-24E0-3793-E6A7-9C40684B0057}"/>
              </a:ext>
            </a:extLst>
          </p:cNvPr>
          <p:cNvSpPr>
            <a:spLocks noGrp="1"/>
          </p:cNvSpPr>
          <p:nvPr>
            <p:ph type="body" idx="13"/>
          </p:nvPr>
        </p:nvSpPr>
        <p:spPr/>
        <p:txBody>
          <a:bodyPr/>
          <a:lstStyle/>
          <a:p>
            <a:pPr fontAlgn="auto" hangingPunct="1"/>
            <a:r>
              <a:rPr lang="en-US" altLang="ja-JP" dirty="0">
                <a:solidFill>
                  <a:srgbClr val="FF4B00"/>
                </a:solidFill>
              </a:rPr>
              <a:t>(1) </a:t>
            </a:r>
            <a:r>
              <a:rPr lang="ja-JP" altLang="ja-JP" dirty="0">
                <a:solidFill>
                  <a:srgbClr val="FF4B00"/>
                </a:solidFill>
              </a:rPr>
              <a:t>海水、塩酸のような水溶液は混合物である。</a:t>
            </a:r>
          </a:p>
          <a:p>
            <a:pPr fontAlgn="auto" hangingPunct="1"/>
            <a:r>
              <a:rPr lang="en-US" altLang="ja-JP" dirty="0">
                <a:solidFill>
                  <a:srgbClr val="FF4B00"/>
                </a:solidFill>
              </a:rPr>
              <a:t>(2) </a:t>
            </a:r>
            <a:r>
              <a:rPr lang="ja-JP" altLang="ja-JP" dirty="0">
                <a:solidFill>
                  <a:srgbClr val="FF4B00"/>
                </a:solidFill>
              </a:rPr>
              <a:t>不溶性物質の砂はろ過、溶媒の水は蒸留、特定の成分は</a:t>
            </a:r>
            <a:r>
              <a:rPr lang="ja-JP" altLang="en-US" dirty="0">
                <a:solidFill>
                  <a:srgbClr val="FF4B00"/>
                </a:solidFill>
              </a:rPr>
              <a:t>　</a:t>
            </a:r>
            <a:endParaRPr lang="en-US" altLang="ja-JP" dirty="0">
              <a:solidFill>
                <a:srgbClr val="FF4B00"/>
              </a:solidFill>
            </a:endParaRPr>
          </a:p>
          <a:p>
            <a:pPr fontAlgn="auto" hangingPunct="1"/>
            <a:r>
              <a:rPr lang="ja-JP" altLang="en-US" dirty="0">
                <a:solidFill>
                  <a:srgbClr val="FF4B00"/>
                </a:solidFill>
              </a:rPr>
              <a:t>　　　</a:t>
            </a:r>
            <a:r>
              <a:rPr lang="ja-JP" altLang="ja-JP" dirty="0">
                <a:solidFill>
                  <a:srgbClr val="FF4B00"/>
                </a:solidFill>
              </a:rPr>
              <a:t>抽出、昇華しやすい物質は昇華法、溶解度の温度による変</a:t>
            </a:r>
            <a:r>
              <a:rPr lang="ja-JP" altLang="en-US" dirty="0">
                <a:solidFill>
                  <a:srgbClr val="FF4B00"/>
                </a:solidFill>
              </a:rPr>
              <a:t>　</a:t>
            </a:r>
            <a:endParaRPr lang="en-US" altLang="ja-JP" dirty="0">
              <a:solidFill>
                <a:srgbClr val="FF4B00"/>
              </a:solidFill>
            </a:endParaRPr>
          </a:p>
          <a:p>
            <a:pPr fontAlgn="auto" hangingPunct="1"/>
            <a:r>
              <a:rPr lang="ja-JP" altLang="en-US" dirty="0">
                <a:solidFill>
                  <a:srgbClr val="FF4B00"/>
                </a:solidFill>
              </a:rPr>
              <a:t>　　　</a:t>
            </a:r>
            <a:r>
              <a:rPr lang="ja-JP" altLang="ja-JP" dirty="0">
                <a:solidFill>
                  <a:srgbClr val="FF4B00"/>
                </a:solidFill>
              </a:rPr>
              <a:t>化の差が大きい固体物質は再結晶で分離できる。</a:t>
            </a:r>
          </a:p>
          <a:p>
            <a:pPr eaLnBrk="0" latinLnBrk="1" hangingPunct="0"/>
            <a:r>
              <a:rPr lang="ja-JP" altLang="en-US" dirty="0">
                <a:solidFill>
                  <a:srgbClr val="FF4B00"/>
                </a:solidFill>
              </a:rPr>
              <a:t>　　　　　 　</a:t>
            </a:r>
            <a:r>
              <a:rPr lang="ja-JP" altLang="ja-JP" dirty="0">
                <a:solidFill>
                  <a:srgbClr val="FF4B00"/>
                </a:solidFill>
              </a:rPr>
              <a:t>答　</a:t>
            </a:r>
            <a:r>
              <a:rPr lang="en-US" altLang="ja-JP" dirty="0">
                <a:solidFill>
                  <a:srgbClr val="FF4B00"/>
                </a:solidFill>
              </a:rPr>
              <a:t>(1) </a:t>
            </a:r>
            <a:r>
              <a:rPr lang="ja-JP" altLang="ja-JP" dirty="0">
                <a:solidFill>
                  <a:srgbClr val="FF4B00"/>
                </a:solidFill>
              </a:rPr>
              <a:t>鉄、エタノール</a:t>
            </a:r>
            <a:r>
              <a:rPr lang="ja-JP" altLang="en-US" dirty="0">
                <a:solidFill>
                  <a:srgbClr val="FF4B00"/>
                </a:solidFill>
              </a:rPr>
              <a:t>　</a:t>
            </a:r>
            <a:endParaRPr lang="ja-JP" altLang="ja-JP" dirty="0">
              <a:solidFill>
                <a:srgbClr val="FF4B00"/>
              </a:solidFill>
            </a:endParaRPr>
          </a:p>
          <a:p>
            <a:pPr eaLnBrk="0" latinLnBrk="1" hangingPunct="0"/>
            <a:r>
              <a:rPr lang="ja-JP" altLang="en-US" dirty="0">
                <a:solidFill>
                  <a:srgbClr val="FF4B00"/>
                </a:solidFill>
              </a:rPr>
              <a:t>　　　　　　　　　</a:t>
            </a:r>
            <a:r>
              <a:rPr lang="en-US" altLang="ja-JP" dirty="0">
                <a:solidFill>
                  <a:srgbClr val="FF4B00"/>
                </a:solidFill>
              </a:rPr>
              <a:t>(2) (a)</a:t>
            </a:r>
            <a:r>
              <a:rPr lang="ja-JP" altLang="ja-JP" dirty="0">
                <a:solidFill>
                  <a:srgbClr val="FF4B00"/>
                </a:solidFill>
              </a:rPr>
              <a:t>ろ過　　</a:t>
            </a:r>
            <a:r>
              <a:rPr lang="en-US" altLang="ja-JP" dirty="0">
                <a:solidFill>
                  <a:srgbClr val="FF4B00"/>
                </a:solidFill>
              </a:rPr>
              <a:t>(b)</a:t>
            </a:r>
            <a:r>
              <a:rPr lang="ja-JP" altLang="ja-JP" dirty="0">
                <a:solidFill>
                  <a:srgbClr val="FF4B00"/>
                </a:solidFill>
              </a:rPr>
              <a:t>蒸留　　</a:t>
            </a:r>
            <a:r>
              <a:rPr lang="en-US" altLang="ja-JP" dirty="0">
                <a:solidFill>
                  <a:srgbClr val="FF4B00"/>
                </a:solidFill>
              </a:rPr>
              <a:t>(c)</a:t>
            </a:r>
            <a:r>
              <a:rPr lang="ja-JP" altLang="ja-JP" dirty="0">
                <a:solidFill>
                  <a:srgbClr val="FF4B00"/>
                </a:solidFill>
              </a:rPr>
              <a:t>抽出</a:t>
            </a:r>
            <a:r>
              <a:rPr lang="ja-JP" altLang="en-US" dirty="0">
                <a:solidFill>
                  <a:srgbClr val="FF4B00"/>
                </a:solidFill>
              </a:rPr>
              <a:t>　</a:t>
            </a:r>
            <a:endParaRPr lang="ja-JP" altLang="ja-JP" dirty="0">
              <a:solidFill>
                <a:srgbClr val="FF4B00"/>
              </a:solidFill>
            </a:endParaRPr>
          </a:p>
          <a:p>
            <a:pPr eaLnBrk="0" latinLnBrk="1" hangingPunct="0"/>
            <a:r>
              <a:rPr lang="ja-JP" altLang="en-US" dirty="0">
                <a:solidFill>
                  <a:srgbClr val="FF4B00"/>
                </a:solidFill>
              </a:rPr>
              <a:t>　　　　　　　　　　　　</a:t>
            </a:r>
            <a:r>
              <a:rPr lang="en-US" altLang="ja-JP" dirty="0">
                <a:solidFill>
                  <a:srgbClr val="FF4B00"/>
                </a:solidFill>
              </a:rPr>
              <a:t>(d)</a:t>
            </a:r>
            <a:r>
              <a:rPr lang="ja-JP" altLang="ja-JP" dirty="0">
                <a:solidFill>
                  <a:srgbClr val="FF4B00"/>
                </a:solidFill>
              </a:rPr>
              <a:t>昇華法　　</a:t>
            </a:r>
            <a:r>
              <a:rPr lang="en-US" altLang="ja-JP" dirty="0">
                <a:solidFill>
                  <a:srgbClr val="FF4B00"/>
                </a:solidFill>
              </a:rPr>
              <a:t>(e)</a:t>
            </a:r>
            <a:r>
              <a:rPr lang="ja-JP" altLang="ja-JP" dirty="0">
                <a:solidFill>
                  <a:srgbClr val="FF4B00"/>
                </a:solidFill>
              </a:rPr>
              <a:t>再結晶</a:t>
            </a:r>
          </a:p>
          <a:p>
            <a:endParaRPr lang="ja-JP" altLang="en-US" dirty="0">
              <a:solidFill>
                <a:srgbClr val="FF4B00"/>
              </a:solidFill>
            </a:endParaRPr>
          </a:p>
        </p:txBody>
      </p:sp>
      <p:sp>
        <p:nvSpPr>
          <p:cNvPr id="2" name="四角形: 角を丸くする 1">
            <a:extLst>
              <a:ext uri="{FF2B5EF4-FFF2-40B4-BE49-F238E27FC236}">
                <a16:creationId xmlns:a16="http://schemas.microsoft.com/office/drawing/2014/main" id="{4C8352AD-2152-2BC1-F962-F010A8ECD51A}"/>
              </a:ext>
            </a:extLst>
          </p:cNvPr>
          <p:cNvSpPr/>
          <p:nvPr/>
        </p:nvSpPr>
        <p:spPr>
          <a:xfrm>
            <a:off x="9779000" y="5673692"/>
            <a:ext cx="1998133" cy="76944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ln>
                  <a:solidFill>
                    <a:srgbClr val="FF0000"/>
                  </a:solidFill>
                </a:ln>
                <a:solidFill>
                  <a:srgbClr val="FF0000"/>
                </a:solidFill>
              </a:rPr>
              <a:t>SAMPLE</a:t>
            </a:r>
            <a:endParaRPr kumimoji="1" lang="ja-JP" altLang="en-US" sz="2800" dirty="0">
              <a:ln>
                <a:solidFill>
                  <a:srgbClr val="FF0000"/>
                </a:solidFill>
              </a:ln>
              <a:solidFill>
                <a:srgbClr val="FF0000"/>
              </a:solidFill>
            </a:endParaRPr>
          </a:p>
        </p:txBody>
      </p:sp>
    </p:spTree>
    <p:extLst>
      <p:ext uri="{BB962C8B-B14F-4D97-AF65-F5344CB8AC3E}">
        <p14:creationId xmlns:p14="http://schemas.microsoft.com/office/powerpoint/2010/main" val="4798040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05D216ED-0134-8192-7ABA-D4B3CE734CB5}"/>
              </a:ext>
            </a:extLst>
          </p:cNvPr>
          <p:cNvSpPr>
            <a:spLocks noGrp="1"/>
          </p:cNvSpPr>
          <p:nvPr>
            <p:ph type="body" idx="1"/>
          </p:nvPr>
        </p:nvSpPr>
        <p:spPr/>
        <p:txBody>
          <a:bodyPr/>
          <a:lstStyle/>
          <a:p>
            <a:r>
              <a:rPr lang="ja-JP" altLang="ja-JP" dirty="0"/>
              <a:t>混合物の種類によって、ろ過や蒸留、分留、再結晶、昇華法、抽出、クロマトグラフィーなど、さまざまな方法がある。</a:t>
            </a:r>
          </a:p>
          <a:p>
            <a:endParaRPr lang="ja-JP" altLang="en-US" dirty="0"/>
          </a:p>
        </p:txBody>
      </p:sp>
      <p:sp>
        <p:nvSpPr>
          <p:cNvPr id="2" name="四角形: 角を丸くする 1">
            <a:extLst>
              <a:ext uri="{FF2B5EF4-FFF2-40B4-BE49-F238E27FC236}">
                <a16:creationId xmlns:a16="http://schemas.microsoft.com/office/drawing/2014/main" id="{B3BFD7B9-DDFD-3E90-5DE4-88AAC7043B3C}"/>
              </a:ext>
            </a:extLst>
          </p:cNvPr>
          <p:cNvSpPr/>
          <p:nvPr/>
        </p:nvSpPr>
        <p:spPr>
          <a:xfrm>
            <a:off x="9779000" y="5673692"/>
            <a:ext cx="1998133" cy="76944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ln>
                  <a:solidFill>
                    <a:srgbClr val="FF0000"/>
                  </a:solidFill>
                </a:ln>
                <a:solidFill>
                  <a:srgbClr val="FF0000"/>
                </a:solidFill>
              </a:rPr>
              <a:t>SAMPLE</a:t>
            </a:r>
            <a:endParaRPr kumimoji="1" lang="ja-JP" altLang="en-US" sz="2800" dirty="0">
              <a:ln>
                <a:solidFill>
                  <a:srgbClr val="FF0000"/>
                </a:solidFill>
              </a:ln>
              <a:solidFill>
                <a:srgbClr val="FF0000"/>
              </a:solidFill>
            </a:endParaRPr>
          </a:p>
        </p:txBody>
      </p:sp>
    </p:spTree>
    <p:extLst>
      <p:ext uri="{BB962C8B-B14F-4D97-AF65-F5344CB8AC3E}">
        <p14:creationId xmlns:p14="http://schemas.microsoft.com/office/powerpoint/2010/main" val="23285516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FFE63398-904C-E854-9207-E42F74533EEF}"/>
              </a:ext>
            </a:extLst>
          </p:cNvPr>
          <p:cNvSpPr>
            <a:spLocks noGrp="1"/>
          </p:cNvSpPr>
          <p:nvPr>
            <p:ph type="body" idx="1"/>
          </p:nvPr>
        </p:nvSpPr>
        <p:spPr>
          <a:xfrm>
            <a:off x="371364" y="1327455"/>
            <a:ext cx="11449272" cy="2488641"/>
          </a:xfrm>
        </p:spPr>
        <p:txBody>
          <a:bodyPr/>
          <a:lstStyle/>
          <a:p>
            <a:r>
              <a:rPr lang="ja-JP" altLang="ja-JP" dirty="0"/>
              <a:t>ブドウからブランデーをつくる工程において、これまで学習してきた混合物の分離の操作法がたくさん使われている。以下の工程をみて、どのような分離法を用いたかを確認してみる。</a:t>
            </a:r>
          </a:p>
          <a:p>
            <a:endParaRPr lang="ja-JP" altLang="en-US" dirty="0"/>
          </a:p>
        </p:txBody>
      </p:sp>
      <p:sp>
        <p:nvSpPr>
          <p:cNvPr id="5" name="テキスト プレースホルダー 4">
            <a:extLst>
              <a:ext uri="{FF2B5EF4-FFF2-40B4-BE49-F238E27FC236}">
                <a16:creationId xmlns:a16="http://schemas.microsoft.com/office/drawing/2014/main" id="{D1DCC1CA-C418-30D5-4D38-7BE429E573B1}"/>
              </a:ext>
            </a:extLst>
          </p:cNvPr>
          <p:cNvSpPr>
            <a:spLocks noGrp="1"/>
          </p:cNvSpPr>
          <p:nvPr>
            <p:ph type="body" idx="10"/>
          </p:nvPr>
        </p:nvSpPr>
        <p:spPr/>
        <p:txBody>
          <a:bodyPr/>
          <a:lstStyle/>
          <a:p>
            <a:r>
              <a:rPr lang="ja-JP" altLang="ja-JP" dirty="0"/>
              <a:t>ワインの蒸留</a:t>
            </a:r>
          </a:p>
        </p:txBody>
      </p:sp>
      <p:sp>
        <p:nvSpPr>
          <p:cNvPr id="8" name="テキスト プレースホルダー 3">
            <a:extLst>
              <a:ext uri="{FF2B5EF4-FFF2-40B4-BE49-F238E27FC236}">
                <a16:creationId xmlns:a16="http://schemas.microsoft.com/office/drawing/2014/main" id="{6F1B86E7-0AED-2304-9F54-E49CF2A0DA83}"/>
              </a:ext>
            </a:extLst>
          </p:cNvPr>
          <p:cNvSpPr txBox="1">
            <a:spLocks/>
          </p:cNvSpPr>
          <p:nvPr/>
        </p:nvSpPr>
        <p:spPr>
          <a:xfrm>
            <a:off x="371364" y="3893648"/>
            <a:ext cx="11449272" cy="1636897"/>
          </a:xfrm>
          <a:prstGeom prst="rect">
            <a:avLst/>
          </a:prstGeom>
          <a:noFill/>
          <a:ln>
            <a:solidFill>
              <a:schemeClr val="tx1">
                <a:lumMod val="75000"/>
                <a:lumOff val="25000"/>
              </a:schemeClr>
            </a:solidFill>
          </a:ln>
        </p:spPr>
        <p:txBody>
          <a:bodyPr spcFirstLastPara="1" wrap="square" lIns="360000" tIns="45700" rIns="90000" bIns="45700" anchor="t" anchorCtr="0">
            <a:noAutofit/>
          </a:bodyPr>
          <a:lstStyle>
            <a:defPPr marR="0" lvl="0" algn="l" rtl="0">
              <a:lnSpc>
                <a:spcPct val="100000"/>
              </a:lnSpc>
              <a:spcBef>
                <a:spcPts val="0"/>
              </a:spcBef>
              <a:spcAft>
                <a:spcPts val="0"/>
              </a:spcAft>
            </a:defPPr>
            <a:lvl1pPr marL="0" marR="0" lvl="0" indent="396000" algn="l" rtl="0">
              <a:lnSpc>
                <a:spcPct val="150000"/>
              </a:lnSpc>
              <a:spcBef>
                <a:spcPts val="0"/>
              </a:spcBef>
              <a:spcAft>
                <a:spcPts val="0"/>
              </a:spcAft>
              <a:buClr>
                <a:srgbClr val="3F3F3F"/>
              </a:buClr>
              <a:buSzPts val="3200"/>
              <a:buFont typeface="Arial"/>
              <a:buNone/>
              <a:defRPr sz="3200" b="0" i="0" u="none" strike="noStrike" cap="none">
                <a:solidFill>
                  <a:schemeClr val="tx1">
                    <a:lumMod val="75000"/>
                    <a:lumOff val="25000"/>
                  </a:schemeClr>
                </a:solidFill>
                <a:latin typeface="BIZ UDPゴシック" panose="020B0400000000000000" pitchFamily="50" charset="-128"/>
                <a:ea typeface="BIZ UDPゴシック" panose="020B0400000000000000" pitchFamily="50" charset="-128"/>
                <a:cs typeface="Arial"/>
                <a:sym typeface="Arial"/>
              </a:defRPr>
            </a:lvl1pPr>
            <a:lvl2pPr marL="914400" marR="0" lvl="1" indent="-228600" algn="l" rtl="0">
              <a:lnSpc>
                <a:spcPct val="150000"/>
              </a:lnSpc>
              <a:spcBef>
                <a:spcPts val="0"/>
              </a:spcBef>
              <a:spcAft>
                <a:spcPts val="0"/>
              </a:spcAft>
              <a:buClr>
                <a:srgbClr val="3F3F3F"/>
              </a:buClr>
              <a:buSzPts val="2800"/>
              <a:buFont typeface="MS PGothic"/>
              <a:buNone/>
              <a:defRPr sz="2800" b="0" i="0" u="none" strike="noStrike" cap="none">
                <a:solidFill>
                  <a:srgbClr val="3F3F3F"/>
                </a:solidFill>
                <a:latin typeface="MS PGothic"/>
                <a:ea typeface="MS PGothic"/>
                <a:cs typeface="MS PGothic"/>
                <a:sym typeface="MS PGothic"/>
              </a:defRPr>
            </a:lvl2pPr>
            <a:lvl3pPr marL="1371600" marR="0" lvl="2" indent="-228600" algn="l" rtl="0">
              <a:lnSpc>
                <a:spcPct val="150000"/>
              </a:lnSpc>
              <a:spcBef>
                <a:spcPts val="0"/>
              </a:spcBef>
              <a:spcAft>
                <a:spcPts val="0"/>
              </a:spcAft>
              <a:buClr>
                <a:srgbClr val="3F3F3F"/>
              </a:buClr>
              <a:buSzPts val="2400"/>
              <a:buFont typeface="Arial"/>
              <a:buNone/>
              <a:defRPr sz="2400" b="0" i="0" u="none" strike="noStrike" cap="none">
                <a:solidFill>
                  <a:srgbClr val="3F3F3F"/>
                </a:solidFill>
                <a:latin typeface="Arial"/>
                <a:ea typeface="Arial"/>
                <a:cs typeface="Arial"/>
                <a:sym typeface="Arial"/>
              </a:defRPr>
            </a:lvl3pPr>
            <a:lvl4pPr marL="1828800" marR="0" lvl="3" indent="-228600" algn="l" rtl="0">
              <a:lnSpc>
                <a:spcPct val="150000"/>
              </a:lnSpc>
              <a:spcBef>
                <a:spcPts val="0"/>
              </a:spcBef>
              <a:spcAft>
                <a:spcPts val="0"/>
              </a:spcAft>
              <a:buClr>
                <a:srgbClr val="3F3F3F"/>
              </a:buClr>
              <a:buSzPts val="2000"/>
              <a:buFont typeface="Arial"/>
              <a:buNone/>
              <a:defRPr sz="2000" b="0" i="0" u="none" strike="noStrike" cap="none">
                <a:solidFill>
                  <a:srgbClr val="3F3F3F"/>
                </a:solidFill>
                <a:latin typeface="Arial"/>
                <a:ea typeface="Arial"/>
                <a:cs typeface="Arial"/>
                <a:sym typeface="Arial"/>
              </a:defRPr>
            </a:lvl4pPr>
            <a:lvl5pPr marL="2286000" marR="0" lvl="4" indent="-228600" algn="l" rtl="0">
              <a:lnSpc>
                <a:spcPct val="150000"/>
              </a:lnSpc>
              <a:spcBef>
                <a:spcPts val="0"/>
              </a:spcBef>
              <a:spcAft>
                <a:spcPts val="0"/>
              </a:spcAft>
              <a:buClr>
                <a:srgbClr val="3F3F3F"/>
              </a:buClr>
              <a:buSzPts val="1800"/>
              <a:buFont typeface="Arial"/>
              <a:buNone/>
              <a:defRPr sz="1800" b="0" i="0" u="none" strike="noStrike" cap="none">
                <a:solidFill>
                  <a:srgbClr val="3F3F3F"/>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R="90170" indent="0" algn="just"/>
            <a:r>
              <a:rPr lang="ja-JP" altLang="ja-JP" dirty="0">
                <a:cs typeface="Times New Roman" panose="02020603050405020304" pitchFamily="18" charset="0"/>
              </a:rPr>
              <a:t>１．収穫したブドウを破砕して果実のみにしてから、圧搾機を用</a:t>
            </a:r>
            <a:endParaRPr lang="en-US" altLang="ja-JP" dirty="0">
              <a:cs typeface="Times New Roman" panose="02020603050405020304" pitchFamily="18" charset="0"/>
            </a:endParaRPr>
          </a:p>
          <a:p>
            <a:pPr marR="90170" indent="0" algn="just"/>
            <a:r>
              <a:rPr lang="ja-JP" altLang="en-US" dirty="0">
                <a:cs typeface="Times New Roman" panose="02020603050405020304" pitchFamily="18" charset="0"/>
              </a:rPr>
              <a:t>　</a:t>
            </a:r>
            <a:r>
              <a:rPr lang="ja-JP" altLang="ja-JP" dirty="0">
                <a:cs typeface="Times New Roman" panose="02020603050405020304" pitchFamily="18" charset="0"/>
              </a:rPr>
              <a:t>いて果汁を搾</a:t>
            </a:r>
            <a:r>
              <a:rPr lang="ja-JP" altLang="ja-JP" dirty="0">
                <a:cs typeface="A-OTF UD Shin Maru Go Pr6N L"/>
              </a:rPr>
              <a:t>り</a:t>
            </a:r>
            <a:r>
              <a:rPr lang="ja-JP" altLang="ja-JP" dirty="0">
                <a:cs typeface="Times New Roman" panose="02020603050405020304" pitchFamily="18" charset="0"/>
              </a:rPr>
              <a:t>出す。</a:t>
            </a:r>
          </a:p>
        </p:txBody>
      </p:sp>
      <p:pic>
        <p:nvPicPr>
          <p:cNvPr id="6" name="図 5" descr="テキスト&#10;&#10;AI 生成コンテンツは誤りを含む可能性があります。">
            <a:extLst>
              <a:ext uri="{FF2B5EF4-FFF2-40B4-BE49-F238E27FC236}">
                <a16:creationId xmlns:a16="http://schemas.microsoft.com/office/drawing/2014/main" id="{82868557-F0EB-483B-8C06-701F20C9E9B0}"/>
              </a:ext>
            </a:extLst>
          </p:cNvPr>
          <p:cNvPicPr>
            <a:picLocks noChangeAspect="1"/>
          </p:cNvPicPr>
          <p:nvPr/>
        </p:nvPicPr>
        <p:blipFill>
          <a:blip r:embed="rId2"/>
          <a:stretch>
            <a:fillRect/>
          </a:stretch>
        </p:blipFill>
        <p:spPr>
          <a:xfrm>
            <a:off x="6546859" y="5874798"/>
            <a:ext cx="5273776" cy="724001"/>
          </a:xfrm>
          <a:prstGeom prst="rect">
            <a:avLst/>
          </a:prstGeom>
        </p:spPr>
      </p:pic>
      <p:sp>
        <p:nvSpPr>
          <p:cNvPr id="2" name="吹き出し: 四角形 1">
            <a:extLst>
              <a:ext uri="{FF2B5EF4-FFF2-40B4-BE49-F238E27FC236}">
                <a16:creationId xmlns:a16="http://schemas.microsoft.com/office/drawing/2014/main" id="{2300E72F-BC03-00C3-FD3A-C87444F36595}"/>
              </a:ext>
            </a:extLst>
          </p:cNvPr>
          <p:cNvSpPr/>
          <p:nvPr/>
        </p:nvSpPr>
        <p:spPr>
          <a:xfrm>
            <a:off x="8946578" y="4629582"/>
            <a:ext cx="2089448" cy="1073089"/>
          </a:xfrm>
          <a:prstGeom prst="wedgeRectCallout">
            <a:avLst>
              <a:gd name="adj1" fmla="val -32763"/>
              <a:gd name="adj2" fmla="val 67572"/>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サンプル版ではリンクを削除していますが、製品版ではここをクリックすると、教科書</a:t>
            </a:r>
            <a:r>
              <a:rPr kumimoji="1" lang="en-US" altLang="ja-JP" sz="1100" dirty="0">
                <a:solidFill>
                  <a:schemeClr val="tx1"/>
                </a:solidFill>
                <a:latin typeface="BIZ UDPゴシック" panose="020B0400000000000000" pitchFamily="50" charset="-128"/>
                <a:ea typeface="BIZ UDPゴシック" panose="020B0400000000000000" pitchFamily="50" charset="-128"/>
              </a:rPr>
              <a:t>QR</a:t>
            </a:r>
            <a:r>
              <a:rPr kumimoji="1" lang="ja-JP" altLang="en-US" sz="1100" dirty="0">
                <a:solidFill>
                  <a:schemeClr val="tx1"/>
                </a:solidFill>
                <a:latin typeface="BIZ UDPゴシック" panose="020B0400000000000000" pitchFamily="50" charset="-128"/>
                <a:ea typeface="BIZ UDPゴシック" panose="020B0400000000000000" pitchFamily="50" charset="-128"/>
              </a:rPr>
              <a:t>サイトを開くことができます。</a:t>
            </a:r>
          </a:p>
        </p:txBody>
      </p:sp>
      <p:sp>
        <p:nvSpPr>
          <p:cNvPr id="3" name="四角形: 角を丸くする 2">
            <a:extLst>
              <a:ext uri="{FF2B5EF4-FFF2-40B4-BE49-F238E27FC236}">
                <a16:creationId xmlns:a16="http://schemas.microsoft.com/office/drawing/2014/main" id="{34216F14-89AD-0003-8143-976D0072B77E}"/>
              </a:ext>
            </a:extLst>
          </p:cNvPr>
          <p:cNvSpPr/>
          <p:nvPr/>
        </p:nvSpPr>
        <p:spPr>
          <a:xfrm>
            <a:off x="4334933" y="5874798"/>
            <a:ext cx="1998133" cy="76944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ln>
                  <a:solidFill>
                    <a:srgbClr val="FF0000"/>
                  </a:solidFill>
                </a:ln>
                <a:solidFill>
                  <a:srgbClr val="FF0000"/>
                </a:solidFill>
              </a:rPr>
              <a:t>SAMPLE</a:t>
            </a:r>
            <a:endParaRPr kumimoji="1" lang="ja-JP" altLang="en-US" sz="2800" dirty="0">
              <a:ln>
                <a:solidFill>
                  <a:srgbClr val="FF0000"/>
                </a:solidFill>
              </a:ln>
              <a:solidFill>
                <a:srgbClr val="FF0000"/>
              </a:solidFill>
            </a:endParaRPr>
          </a:p>
        </p:txBody>
      </p:sp>
    </p:spTree>
    <p:extLst>
      <p:ext uri="{BB962C8B-B14F-4D97-AF65-F5344CB8AC3E}">
        <p14:creationId xmlns:p14="http://schemas.microsoft.com/office/powerpoint/2010/main" val="15768852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3241C7-E16C-2742-2B71-8B2AD6034249}"/>
            </a:ext>
          </a:extLst>
        </p:cNvPr>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B81EA48D-338E-DFC3-7165-AA2233737020}"/>
              </a:ext>
            </a:extLst>
          </p:cNvPr>
          <p:cNvSpPr>
            <a:spLocks noGrp="1"/>
          </p:cNvSpPr>
          <p:nvPr>
            <p:ph type="body" idx="1"/>
          </p:nvPr>
        </p:nvSpPr>
        <p:spPr>
          <a:xfrm>
            <a:off x="371364" y="1327455"/>
            <a:ext cx="11449272" cy="4561281"/>
          </a:xfrm>
          <a:ln>
            <a:solidFill>
              <a:schemeClr val="tx1">
                <a:lumMod val="75000"/>
                <a:lumOff val="25000"/>
              </a:schemeClr>
            </a:solidFill>
          </a:ln>
        </p:spPr>
        <p:txBody>
          <a:bodyPr/>
          <a:lstStyle/>
          <a:p>
            <a:pPr indent="0"/>
            <a:r>
              <a:rPr lang="ja-JP" altLang="ja-JP" dirty="0"/>
              <a:t>２．果汁を発酵させ、糖分がアルコールに変化するとワインがで</a:t>
            </a:r>
            <a:r>
              <a:rPr lang="ja-JP" altLang="en-US" dirty="0"/>
              <a:t>　</a:t>
            </a:r>
            <a:endParaRPr lang="en-US" altLang="ja-JP" dirty="0"/>
          </a:p>
          <a:p>
            <a:pPr indent="0"/>
            <a:r>
              <a:rPr lang="ja-JP" altLang="en-US" dirty="0"/>
              <a:t>　</a:t>
            </a:r>
            <a:r>
              <a:rPr lang="ja-JP" altLang="ja-JP" dirty="0"/>
              <a:t>きる。</a:t>
            </a:r>
          </a:p>
          <a:p>
            <a:pPr indent="0"/>
            <a:r>
              <a:rPr lang="ja-JP" altLang="ja-JP" dirty="0"/>
              <a:t>３．発酵を終えたワインは、</a:t>
            </a:r>
            <a:r>
              <a:rPr lang="en-US" altLang="ja-JP" baseline="-25000" dirty="0"/>
              <a:t>①</a:t>
            </a:r>
            <a:r>
              <a:rPr lang="ja-JP" altLang="ja-JP" u="sng" dirty="0"/>
              <a:t>酵母などを含む沈殿物を取り除き</a:t>
            </a:r>
            <a:r>
              <a:rPr lang="ja-JP" altLang="ja-JP" dirty="0"/>
              <a:t>、</a:t>
            </a:r>
            <a:endParaRPr lang="en-US" altLang="ja-JP" dirty="0"/>
          </a:p>
          <a:p>
            <a:pPr indent="0"/>
            <a:r>
              <a:rPr lang="ja-JP" altLang="en-US" dirty="0"/>
              <a:t>　</a:t>
            </a:r>
            <a:r>
              <a:rPr lang="ja-JP" altLang="ja-JP" dirty="0"/>
              <a:t>瓶詰めされる。瓶詰め後に、酒石と呼ばれる物質が析出しな</a:t>
            </a:r>
            <a:endParaRPr lang="en-US" altLang="ja-JP" dirty="0"/>
          </a:p>
          <a:p>
            <a:pPr indent="0"/>
            <a:r>
              <a:rPr lang="ja-JP" altLang="en-US" dirty="0"/>
              <a:t>　</a:t>
            </a:r>
            <a:r>
              <a:rPr lang="ja-JP" altLang="ja-JP" dirty="0"/>
              <a:t>いよう、あらかじめ</a:t>
            </a:r>
            <a:r>
              <a:rPr lang="en-US" altLang="ja-JP" baseline="-25000" dirty="0"/>
              <a:t>②</a:t>
            </a:r>
            <a:r>
              <a:rPr lang="ja-JP" altLang="ja-JP" u="sng" dirty="0"/>
              <a:t>ワインを冷却して酒石を析出</a:t>
            </a:r>
            <a:r>
              <a:rPr lang="ja-JP" altLang="ja-JP" dirty="0"/>
              <a:t>させ、取り</a:t>
            </a:r>
            <a:endParaRPr lang="en-US" altLang="ja-JP" dirty="0"/>
          </a:p>
          <a:p>
            <a:pPr indent="0"/>
            <a:r>
              <a:rPr lang="ja-JP" altLang="en-US" dirty="0"/>
              <a:t>　</a:t>
            </a:r>
            <a:r>
              <a:rPr lang="ja-JP" altLang="ja-JP" dirty="0"/>
              <a:t>除く処理が行われることもある。</a:t>
            </a:r>
            <a:endParaRPr lang="ja-JP" altLang="en-US" dirty="0"/>
          </a:p>
        </p:txBody>
      </p:sp>
      <p:sp>
        <p:nvSpPr>
          <p:cNvPr id="2" name="四角形: 角を丸くする 1">
            <a:extLst>
              <a:ext uri="{FF2B5EF4-FFF2-40B4-BE49-F238E27FC236}">
                <a16:creationId xmlns:a16="http://schemas.microsoft.com/office/drawing/2014/main" id="{AB759C64-6C26-286C-66CC-EB5B23881014}"/>
              </a:ext>
            </a:extLst>
          </p:cNvPr>
          <p:cNvSpPr/>
          <p:nvPr/>
        </p:nvSpPr>
        <p:spPr>
          <a:xfrm>
            <a:off x="9822503" y="5970026"/>
            <a:ext cx="1998133" cy="76944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ln>
                  <a:solidFill>
                    <a:srgbClr val="FF0000"/>
                  </a:solidFill>
                </a:ln>
                <a:solidFill>
                  <a:srgbClr val="FF0000"/>
                </a:solidFill>
              </a:rPr>
              <a:t>SAMPLE</a:t>
            </a:r>
            <a:endParaRPr kumimoji="1" lang="ja-JP" altLang="en-US" sz="2800" dirty="0">
              <a:ln>
                <a:solidFill>
                  <a:srgbClr val="FF0000"/>
                </a:solidFill>
              </a:ln>
              <a:solidFill>
                <a:srgbClr val="FF0000"/>
              </a:solidFill>
            </a:endParaRPr>
          </a:p>
        </p:txBody>
      </p:sp>
    </p:spTree>
    <p:extLst>
      <p:ext uri="{BB962C8B-B14F-4D97-AF65-F5344CB8AC3E}">
        <p14:creationId xmlns:p14="http://schemas.microsoft.com/office/powerpoint/2010/main" val="29149364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C8FA6-3682-08CB-6FA8-64C558694431}"/>
            </a:ext>
          </a:extLst>
        </p:cNvPr>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A0F44B63-26BD-8805-2AB5-EAA2B57CDF07}"/>
              </a:ext>
            </a:extLst>
          </p:cNvPr>
          <p:cNvSpPr>
            <a:spLocks noGrp="1"/>
          </p:cNvSpPr>
          <p:nvPr>
            <p:ph type="body" idx="1"/>
          </p:nvPr>
        </p:nvSpPr>
        <p:spPr>
          <a:xfrm>
            <a:off x="371364" y="1327456"/>
            <a:ext cx="11449272" cy="4202488"/>
          </a:xfrm>
          <a:ln>
            <a:solidFill>
              <a:schemeClr val="tx1">
                <a:lumMod val="75000"/>
                <a:lumOff val="25000"/>
              </a:schemeClr>
            </a:solidFill>
          </a:ln>
        </p:spPr>
        <p:txBody>
          <a:bodyPr/>
          <a:lstStyle/>
          <a:p>
            <a:pPr indent="0"/>
            <a:r>
              <a:rPr lang="ja-JP" altLang="ja-JP" dirty="0"/>
              <a:t>４．</a:t>
            </a:r>
            <a:r>
              <a:rPr lang="en-US" altLang="ja-JP" baseline="-25000" dirty="0"/>
              <a:t>③</a:t>
            </a:r>
            <a:r>
              <a:rPr lang="ja-JP" altLang="ja-JP" u="sng" dirty="0"/>
              <a:t>ワインを加熱して蒸発させ、その蒸気を冷却する</a:t>
            </a:r>
            <a:r>
              <a:rPr lang="ja-JP" altLang="ja-JP" dirty="0"/>
              <a:t>と、無色</a:t>
            </a:r>
            <a:r>
              <a:rPr lang="ja-JP" altLang="en-US" dirty="0"/>
              <a:t>　</a:t>
            </a:r>
            <a:endParaRPr lang="en-US" altLang="ja-JP" dirty="0"/>
          </a:p>
          <a:p>
            <a:pPr indent="0"/>
            <a:r>
              <a:rPr lang="ja-JP" altLang="en-US" dirty="0"/>
              <a:t>　</a:t>
            </a:r>
            <a:r>
              <a:rPr lang="ja-JP" altLang="ja-JP" dirty="0"/>
              <a:t>透明の液体がブランデーの原酒として得られる。これを樽に</a:t>
            </a:r>
            <a:endParaRPr lang="en-US" altLang="ja-JP" dirty="0"/>
          </a:p>
          <a:p>
            <a:pPr indent="0"/>
            <a:r>
              <a:rPr lang="ja-JP" altLang="en-US" dirty="0"/>
              <a:t>　</a:t>
            </a:r>
            <a:r>
              <a:rPr lang="ja-JP" altLang="ja-JP" dirty="0"/>
              <a:t>入れて熟成させると、琥珀色のブランデーになる。</a:t>
            </a:r>
          </a:p>
          <a:p>
            <a:pPr indent="0"/>
            <a:r>
              <a:rPr lang="en-US" altLang="ja-JP" dirty="0"/>
              <a:t>※</a:t>
            </a:r>
            <a:r>
              <a:rPr lang="ja-JP" altLang="ja-JP" dirty="0"/>
              <a:t>焼酎やブランデーなどの蒸留酒に梅の実を漬けておくと、</a:t>
            </a:r>
            <a:endParaRPr lang="en-US" altLang="ja-JP" dirty="0"/>
          </a:p>
          <a:p>
            <a:pPr indent="0"/>
            <a:r>
              <a:rPr lang="en-US" altLang="ja-JP" baseline="-25000" dirty="0"/>
              <a:t>④</a:t>
            </a:r>
            <a:r>
              <a:rPr lang="ja-JP" altLang="ja-JP" u="sng" dirty="0"/>
              <a:t>蒸留酒に梅の実の成分が溶け出し</a:t>
            </a:r>
            <a:r>
              <a:rPr lang="ja-JP" altLang="ja-JP" dirty="0"/>
              <a:t>、梅酒となる。</a:t>
            </a:r>
            <a:endParaRPr lang="ja-JP" altLang="en-US" dirty="0"/>
          </a:p>
        </p:txBody>
      </p:sp>
      <p:sp>
        <p:nvSpPr>
          <p:cNvPr id="2" name="四角形: 角を丸くする 1">
            <a:extLst>
              <a:ext uri="{FF2B5EF4-FFF2-40B4-BE49-F238E27FC236}">
                <a16:creationId xmlns:a16="http://schemas.microsoft.com/office/drawing/2014/main" id="{A1840415-6512-0199-8D9A-B55943267CEE}"/>
              </a:ext>
            </a:extLst>
          </p:cNvPr>
          <p:cNvSpPr/>
          <p:nvPr/>
        </p:nvSpPr>
        <p:spPr>
          <a:xfrm>
            <a:off x="9779000" y="5673692"/>
            <a:ext cx="1998133" cy="76944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ln>
                  <a:solidFill>
                    <a:srgbClr val="FF0000"/>
                  </a:solidFill>
                </a:ln>
                <a:solidFill>
                  <a:srgbClr val="FF0000"/>
                </a:solidFill>
              </a:rPr>
              <a:t>SAMPLE</a:t>
            </a:r>
            <a:endParaRPr kumimoji="1" lang="ja-JP" altLang="en-US" sz="2800" dirty="0">
              <a:ln>
                <a:solidFill>
                  <a:srgbClr val="FF0000"/>
                </a:solidFill>
              </a:ln>
              <a:solidFill>
                <a:srgbClr val="FF0000"/>
              </a:solidFill>
            </a:endParaRPr>
          </a:p>
        </p:txBody>
      </p:sp>
    </p:spTree>
    <p:extLst>
      <p:ext uri="{BB962C8B-B14F-4D97-AF65-F5344CB8AC3E}">
        <p14:creationId xmlns:p14="http://schemas.microsoft.com/office/powerpoint/2010/main" val="15512711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30F5AB85-E5CD-4596-B80C-CC3089ED1546}"/>
              </a:ext>
            </a:extLst>
          </p:cNvPr>
          <p:cNvPicPr>
            <a:picLocks noChangeAspect="1"/>
          </p:cNvPicPr>
          <p:nvPr/>
        </p:nvPicPr>
        <p:blipFill>
          <a:blip r:embed="rId2"/>
          <a:stretch>
            <a:fillRect/>
          </a:stretch>
        </p:blipFill>
        <p:spPr>
          <a:xfrm>
            <a:off x="1294004" y="1841817"/>
            <a:ext cx="9603991" cy="3425127"/>
          </a:xfrm>
          <a:prstGeom prst="rect">
            <a:avLst/>
          </a:prstGeom>
        </p:spPr>
      </p:pic>
      <p:sp>
        <p:nvSpPr>
          <p:cNvPr id="2" name="四角形: 角を丸くする 1">
            <a:extLst>
              <a:ext uri="{FF2B5EF4-FFF2-40B4-BE49-F238E27FC236}">
                <a16:creationId xmlns:a16="http://schemas.microsoft.com/office/drawing/2014/main" id="{A7CB7443-826C-7E78-3FA1-C7D6A9BBA186}"/>
              </a:ext>
            </a:extLst>
          </p:cNvPr>
          <p:cNvSpPr/>
          <p:nvPr/>
        </p:nvSpPr>
        <p:spPr>
          <a:xfrm>
            <a:off x="9779000" y="5673692"/>
            <a:ext cx="1998133" cy="76944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ln>
                  <a:solidFill>
                    <a:srgbClr val="FF0000"/>
                  </a:solidFill>
                </a:ln>
                <a:solidFill>
                  <a:srgbClr val="FF0000"/>
                </a:solidFill>
              </a:rPr>
              <a:t>SAMPLE</a:t>
            </a:r>
            <a:endParaRPr kumimoji="1" lang="ja-JP" altLang="en-US" sz="2800" dirty="0">
              <a:ln>
                <a:solidFill>
                  <a:srgbClr val="FF0000"/>
                </a:solidFill>
              </a:ln>
              <a:solidFill>
                <a:srgbClr val="FF0000"/>
              </a:solidFill>
            </a:endParaRPr>
          </a:p>
        </p:txBody>
      </p:sp>
    </p:spTree>
    <p:extLst>
      <p:ext uri="{BB962C8B-B14F-4D97-AF65-F5344CB8AC3E}">
        <p14:creationId xmlns:p14="http://schemas.microsoft.com/office/powerpoint/2010/main" val="33119047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8C16CA-95E0-FDB0-DCF4-A08232B71736}"/>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D01E9AF9-EDBA-A8D3-FAC8-C76D49E181B3}"/>
              </a:ext>
            </a:extLst>
          </p:cNvPr>
          <p:cNvSpPr>
            <a:spLocks noGrp="1"/>
          </p:cNvSpPr>
          <p:nvPr>
            <p:ph type="body" idx="1"/>
          </p:nvPr>
        </p:nvSpPr>
        <p:spPr/>
        <p:txBody>
          <a:bodyPr/>
          <a:lstStyle/>
          <a:p>
            <a:pPr indent="0"/>
            <a:r>
              <a:rPr lang="ja-JP" altLang="ja-JP" dirty="0"/>
              <a:t>　</a:t>
            </a:r>
            <a:r>
              <a:rPr lang="en-US" altLang="ja-JP" dirty="0"/>
              <a:t>     </a:t>
            </a:r>
            <a:r>
              <a:rPr lang="ja-JP" altLang="ja-JP" dirty="0"/>
              <a:t>文章中の下線部①～④の分離操作の名称をそれぞれ答</a:t>
            </a:r>
            <a:endParaRPr lang="en-US" altLang="ja-JP" dirty="0"/>
          </a:p>
          <a:p>
            <a:pPr indent="0"/>
            <a:r>
              <a:rPr lang="ja-JP" altLang="en-US" dirty="0"/>
              <a:t>　　　 </a:t>
            </a:r>
            <a:r>
              <a:rPr lang="ja-JP" altLang="ja-JP" dirty="0"/>
              <a:t>えよ。</a:t>
            </a:r>
          </a:p>
          <a:p>
            <a:endParaRPr lang="ja-JP" altLang="en-US" dirty="0"/>
          </a:p>
        </p:txBody>
      </p:sp>
      <p:sp>
        <p:nvSpPr>
          <p:cNvPr id="6" name="テキスト ボックス 5">
            <a:extLst>
              <a:ext uri="{FF2B5EF4-FFF2-40B4-BE49-F238E27FC236}">
                <a16:creationId xmlns:a16="http://schemas.microsoft.com/office/drawing/2014/main" id="{CA28446C-7C24-702A-F4B8-003C277AF3D1}"/>
              </a:ext>
            </a:extLst>
          </p:cNvPr>
          <p:cNvSpPr txBox="1"/>
          <p:nvPr/>
        </p:nvSpPr>
        <p:spPr>
          <a:xfrm>
            <a:off x="499229" y="1423283"/>
            <a:ext cx="453754" cy="584775"/>
          </a:xfrm>
          <a:prstGeom prst="rect">
            <a:avLst/>
          </a:prstGeom>
          <a:noFill/>
        </p:spPr>
        <p:txBody>
          <a:bodyPr wrap="square" rtlCol="0">
            <a:spAutoFit/>
          </a:bodyPr>
          <a:lstStyle/>
          <a:p>
            <a:r>
              <a:rPr kumimoji="1" lang="ja-JP" altLang="en-US" sz="3200" b="1" dirty="0">
                <a:solidFill>
                  <a:srgbClr val="FF7C80"/>
                </a:solidFill>
                <a:latin typeface="BIZ UDPゴシック" panose="020B0400000000000000" pitchFamily="50" charset="-128"/>
                <a:ea typeface="BIZ UDPゴシック" panose="020B0400000000000000" pitchFamily="50" charset="-128"/>
              </a:rPr>
              <a:t>問</a:t>
            </a:r>
          </a:p>
        </p:txBody>
      </p:sp>
      <p:grpSp>
        <p:nvGrpSpPr>
          <p:cNvPr id="9" name="グループ化 8">
            <a:extLst>
              <a:ext uri="{FF2B5EF4-FFF2-40B4-BE49-F238E27FC236}">
                <a16:creationId xmlns:a16="http://schemas.microsoft.com/office/drawing/2014/main" id="{A3C6BED7-447B-3BB1-F809-F238CE622150}"/>
              </a:ext>
            </a:extLst>
          </p:cNvPr>
          <p:cNvGrpSpPr/>
          <p:nvPr/>
        </p:nvGrpSpPr>
        <p:grpSpPr>
          <a:xfrm>
            <a:off x="1068538" y="1423283"/>
            <a:ext cx="460800" cy="584775"/>
            <a:chOff x="1068538" y="1423283"/>
            <a:chExt cx="460800" cy="584775"/>
          </a:xfrm>
        </p:grpSpPr>
        <p:sp>
          <p:nvSpPr>
            <p:cNvPr id="8" name="四角形: 角を丸くする 7">
              <a:extLst>
                <a:ext uri="{FF2B5EF4-FFF2-40B4-BE49-F238E27FC236}">
                  <a16:creationId xmlns:a16="http://schemas.microsoft.com/office/drawing/2014/main" id="{EFF4AA8F-0A85-74F3-FA89-0B8D464799DE}"/>
                </a:ext>
              </a:extLst>
            </p:cNvPr>
            <p:cNvSpPr/>
            <p:nvPr/>
          </p:nvSpPr>
          <p:spPr>
            <a:xfrm>
              <a:off x="1068538" y="1502384"/>
              <a:ext cx="460800" cy="459954"/>
            </a:xfrm>
            <a:prstGeom prst="roundRect">
              <a:avLst/>
            </a:prstGeom>
            <a:solidFill>
              <a:srgbClr val="FF7C80"/>
            </a:solidFill>
            <a:ln>
              <a:solidFill>
                <a:srgbClr val="FF7C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B6D67566-D3FC-9228-57C2-53A0A697C389}"/>
                </a:ext>
              </a:extLst>
            </p:cNvPr>
            <p:cNvSpPr txBox="1"/>
            <p:nvPr/>
          </p:nvSpPr>
          <p:spPr>
            <a:xfrm>
              <a:off x="1075584" y="1423283"/>
              <a:ext cx="453754" cy="584775"/>
            </a:xfrm>
            <a:prstGeom prst="rect">
              <a:avLst/>
            </a:prstGeom>
            <a:noFill/>
            <a:ln>
              <a:noFill/>
            </a:ln>
          </p:spPr>
          <p:txBody>
            <a:bodyPr wrap="square" rtlCol="0">
              <a:spAutoFit/>
            </a:bodyPr>
            <a:lstStyle/>
            <a:p>
              <a:r>
                <a:rPr kumimoji="1" lang="en-US" altLang="ja-JP" sz="3200" b="1" dirty="0">
                  <a:solidFill>
                    <a:schemeClr val="bg1"/>
                  </a:solidFill>
                  <a:latin typeface="BIZ UDPゴシック" panose="020B0400000000000000" pitchFamily="50" charset="-128"/>
                  <a:ea typeface="BIZ UDPゴシック" panose="020B0400000000000000" pitchFamily="50" charset="-128"/>
                </a:rPr>
                <a:t>1</a:t>
              </a:r>
              <a:endParaRPr kumimoji="1" lang="ja-JP" altLang="en-US" sz="3200" b="1" dirty="0">
                <a:solidFill>
                  <a:schemeClr val="bg1"/>
                </a:solidFill>
                <a:latin typeface="BIZ UDPゴシック" panose="020B0400000000000000" pitchFamily="50" charset="-128"/>
                <a:ea typeface="BIZ UDPゴシック" panose="020B0400000000000000" pitchFamily="50" charset="-128"/>
              </a:endParaRPr>
            </a:p>
          </p:txBody>
        </p:sp>
      </p:grpSp>
      <p:sp>
        <p:nvSpPr>
          <p:cNvPr id="3" name="四角形: 角を丸くする 2">
            <a:extLst>
              <a:ext uri="{FF2B5EF4-FFF2-40B4-BE49-F238E27FC236}">
                <a16:creationId xmlns:a16="http://schemas.microsoft.com/office/drawing/2014/main" id="{34ABE601-F13A-EF1F-4830-59930458625B}"/>
              </a:ext>
            </a:extLst>
          </p:cNvPr>
          <p:cNvSpPr/>
          <p:nvPr/>
        </p:nvSpPr>
        <p:spPr>
          <a:xfrm>
            <a:off x="9779000" y="5673692"/>
            <a:ext cx="1998133" cy="76944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ln>
                  <a:solidFill>
                    <a:srgbClr val="FF0000"/>
                  </a:solidFill>
                </a:ln>
                <a:solidFill>
                  <a:srgbClr val="FF0000"/>
                </a:solidFill>
              </a:rPr>
              <a:t>SAMPLE</a:t>
            </a:r>
            <a:endParaRPr kumimoji="1" lang="ja-JP" altLang="en-US" sz="2800" dirty="0">
              <a:ln>
                <a:solidFill>
                  <a:srgbClr val="FF0000"/>
                </a:solidFill>
              </a:ln>
              <a:solidFill>
                <a:srgbClr val="FF0000"/>
              </a:solidFill>
            </a:endParaRPr>
          </a:p>
        </p:txBody>
      </p:sp>
    </p:spTree>
    <p:extLst>
      <p:ext uri="{BB962C8B-B14F-4D97-AF65-F5344CB8AC3E}">
        <p14:creationId xmlns:p14="http://schemas.microsoft.com/office/powerpoint/2010/main" val="4382315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B09C5982-96BB-C926-7411-B78D3ADA357A}"/>
              </a:ext>
            </a:extLst>
          </p:cNvPr>
          <p:cNvSpPr>
            <a:spLocks noGrp="1"/>
          </p:cNvSpPr>
          <p:nvPr>
            <p:ph type="body" idx="1"/>
          </p:nvPr>
        </p:nvSpPr>
        <p:spPr>
          <a:xfrm>
            <a:off x="371364" y="1988287"/>
            <a:ext cx="11449272" cy="4610511"/>
          </a:xfrm>
        </p:spPr>
        <p:txBody>
          <a:bodyPr/>
          <a:lstStyle/>
          <a:p>
            <a:pPr algn="ctr"/>
            <a:r>
              <a:rPr lang="en-US" altLang="ja-JP" dirty="0"/>
              <a:t> </a:t>
            </a:r>
            <a:r>
              <a:rPr lang="ja-JP" altLang="ja-JP" dirty="0">
                <a:solidFill>
                  <a:srgbClr val="FF4B00"/>
                </a:solidFill>
              </a:rPr>
              <a:t>①ろ過　②再結晶　③蒸留　④抽出</a:t>
            </a:r>
          </a:p>
          <a:p>
            <a:endParaRPr kumimoji="1" lang="ja-JP" altLang="en-US" dirty="0">
              <a:solidFill>
                <a:srgbClr val="FF4B00"/>
              </a:solidFill>
            </a:endParaRPr>
          </a:p>
        </p:txBody>
      </p:sp>
      <p:sp>
        <p:nvSpPr>
          <p:cNvPr id="4" name="テキスト ボックス 3">
            <a:extLst>
              <a:ext uri="{FF2B5EF4-FFF2-40B4-BE49-F238E27FC236}">
                <a16:creationId xmlns:a16="http://schemas.microsoft.com/office/drawing/2014/main" id="{F698678E-6E68-F919-32F8-33A3BB4E9DB6}"/>
              </a:ext>
            </a:extLst>
          </p:cNvPr>
          <p:cNvSpPr txBox="1"/>
          <p:nvPr/>
        </p:nvSpPr>
        <p:spPr>
          <a:xfrm>
            <a:off x="569233" y="1327455"/>
            <a:ext cx="2160240" cy="584775"/>
          </a:xfrm>
          <a:prstGeom prst="rect">
            <a:avLst/>
          </a:prstGeom>
          <a:noFill/>
        </p:spPr>
        <p:txBody>
          <a:bodyPr wrap="square" rtlCol="0">
            <a:spAutoFit/>
          </a:bodyPr>
          <a:lstStyle/>
          <a:p>
            <a:r>
              <a:rPr kumimoji="1" lang="en-US" altLang="ja-JP" sz="3200" b="1" dirty="0">
                <a:solidFill>
                  <a:schemeClr val="accent4">
                    <a:lumMod val="75000"/>
                  </a:schemeClr>
                </a:solidFill>
                <a:latin typeface="BIZ UDPゴシック" panose="020B0400000000000000" pitchFamily="50" charset="-128"/>
                <a:ea typeface="BIZ UDPゴシック" panose="020B0400000000000000" pitchFamily="50" charset="-128"/>
              </a:rPr>
              <a:t>【</a:t>
            </a:r>
            <a:r>
              <a:rPr kumimoji="1" lang="ja-JP" altLang="en-US" sz="3200" b="1" dirty="0">
                <a:solidFill>
                  <a:schemeClr val="accent4">
                    <a:lumMod val="75000"/>
                  </a:schemeClr>
                </a:solidFill>
                <a:latin typeface="BIZ UDPゴシック" panose="020B0400000000000000" pitchFamily="50" charset="-128"/>
                <a:ea typeface="BIZ UDPゴシック" panose="020B0400000000000000" pitchFamily="50" charset="-128"/>
              </a:rPr>
              <a:t>解答</a:t>
            </a:r>
            <a:r>
              <a:rPr kumimoji="1" lang="en-US" altLang="ja-JP" sz="3200" b="1" dirty="0">
                <a:solidFill>
                  <a:schemeClr val="accent4">
                    <a:lumMod val="75000"/>
                  </a:schemeClr>
                </a:solidFill>
                <a:latin typeface="BIZ UDPゴシック" panose="020B0400000000000000" pitchFamily="50" charset="-128"/>
                <a:ea typeface="BIZ UDPゴシック" panose="020B0400000000000000" pitchFamily="50" charset="-128"/>
              </a:rPr>
              <a:t>】</a:t>
            </a:r>
            <a:endParaRPr kumimoji="1" lang="ja-JP" altLang="en-US" sz="3200" b="1" dirty="0">
              <a:solidFill>
                <a:schemeClr val="accent4">
                  <a:lumMod val="75000"/>
                </a:schemeClr>
              </a:solidFill>
              <a:latin typeface="BIZ UDPゴシック" panose="020B0400000000000000" pitchFamily="50" charset="-128"/>
              <a:ea typeface="BIZ UDPゴシック" panose="020B0400000000000000" pitchFamily="50" charset="-128"/>
            </a:endParaRPr>
          </a:p>
        </p:txBody>
      </p:sp>
      <p:sp>
        <p:nvSpPr>
          <p:cNvPr id="3" name="四角形: 角を丸くする 2">
            <a:extLst>
              <a:ext uri="{FF2B5EF4-FFF2-40B4-BE49-F238E27FC236}">
                <a16:creationId xmlns:a16="http://schemas.microsoft.com/office/drawing/2014/main" id="{39E68318-5B30-5B1B-F29E-98C4E0AD044E}"/>
              </a:ext>
            </a:extLst>
          </p:cNvPr>
          <p:cNvSpPr/>
          <p:nvPr/>
        </p:nvSpPr>
        <p:spPr>
          <a:xfrm>
            <a:off x="9779000" y="5673692"/>
            <a:ext cx="1998133" cy="76944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ln>
                  <a:solidFill>
                    <a:srgbClr val="FF0000"/>
                  </a:solidFill>
                </a:ln>
                <a:solidFill>
                  <a:srgbClr val="FF0000"/>
                </a:solidFill>
              </a:rPr>
              <a:t>SAMPLE</a:t>
            </a:r>
            <a:endParaRPr kumimoji="1" lang="ja-JP" altLang="en-US" sz="2800" dirty="0">
              <a:ln>
                <a:solidFill>
                  <a:srgbClr val="FF0000"/>
                </a:solidFill>
              </a:ln>
              <a:solidFill>
                <a:srgbClr val="FF0000"/>
              </a:solidFill>
            </a:endParaRPr>
          </a:p>
        </p:txBody>
      </p:sp>
    </p:spTree>
    <p:extLst>
      <p:ext uri="{BB962C8B-B14F-4D97-AF65-F5344CB8AC3E}">
        <p14:creationId xmlns:p14="http://schemas.microsoft.com/office/powerpoint/2010/main" val="17966655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E76671-3E29-64BC-C373-E6ADAD4A9CA6}"/>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EE47B45F-96B2-599D-36A1-AF6E0BD89F9B}"/>
              </a:ext>
            </a:extLst>
          </p:cNvPr>
          <p:cNvSpPr>
            <a:spLocks noGrp="1"/>
          </p:cNvSpPr>
          <p:nvPr>
            <p:ph type="body" idx="1"/>
          </p:nvPr>
        </p:nvSpPr>
        <p:spPr/>
        <p:txBody>
          <a:bodyPr/>
          <a:lstStyle/>
          <a:p>
            <a:pPr indent="0"/>
            <a:r>
              <a:rPr lang="en-US" altLang="ja-JP" dirty="0"/>
              <a:t>     </a:t>
            </a:r>
            <a:r>
              <a:rPr lang="ja-JP" altLang="ja-JP" dirty="0"/>
              <a:t>　</a:t>
            </a:r>
            <a:r>
              <a:rPr lang="ja-JP" altLang="en-US" dirty="0"/>
              <a:t>ワインとブランデーのうち、アルコールの濃度が高いのは</a:t>
            </a:r>
            <a:endParaRPr lang="en-US" altLang="ja-JP" dirty="0"/>
          </a:p>
          <a:p>
            <a:pPr indent="0"/>
            <a:r>
              <a:rPr lang="en-US" altLang="ja-JP" dirty="0"/>
              <a:t>       </a:t>
            </a:r>
            <a:r>
              <a:rPr lang="ja-JP" altLang="en-US" dirty="0"/>
              <a:t>どちらか。理由をつけて簡潔に説明せよ。</a:t>
            </a:r>
          </a:p>
          <a:p>
            <a:endParaRPr lang="ja-JP" altLang="en-US" dirty="0"/>
          </a:p>
        </p:txBody>
      </p:sp>
      <p:sp>
        <p:nvSpPr>
          <p:cNvPr id="6" name="テキスト ボックス 5">
            <a:extLst>
              <a:ext uri="{FF2B5EF4-FFF2-40B4-BE49-F238E27FC236}">
                <a16:creationId xmlns:a16="http://schemas.microsoft.com/office/drawing/2014/main" id="{5C180BC9-B64A-F745-98F7-7379DD017378}"/>
              </a:ext>
            </a:extLst>
          </p:cNvPr>
          <p:cNvSpPr txBox="1"/>
          <p:nvPr/>
        </p:nvSpPr>
        <p:spPr>
          <a:xfrm>
            <a:off x="499229" y="1423283"/>
            <a:ext cx="453754" cy="584775"/>
          </a:xfrm>
          <a:prstGeom prst="rect">
            <a:avLst/>
          </a:prstGeom>
          <a:noFill/>
        </p:spPr>
        <p:txBody>
          <a:bodyPr wrap="square" rtlCol="0">
            <a:spAutoFit/>
          </a:bodyPr>
          <a:lstStyle/>
          <a:p>
            <a:r>
              <a:rPr kumimoji="1" lang="ja-JP" altLang="en-US" sz="3200" b="1" dirty="0">
                <a:solidFill>
                  <a:srgbClr val="FF7C80"/>
                </a:solidFill>
                <a:latin typeface="BIZ UDPゴシック" panose="020B0400000000000000" pitchFamily="50" charset="-128"/>
                <a:ea typeface="BIZ UDPゴシック" panose="020B0400000000000000" pitchFamily="50" charset="-128"/>
              </a:rPr>
              <a:t>問</a:t>
            </a:r>
          </a:p>
        </p:txBody>
      </p:sp>
      <p:grpSp>
        <p:nvGrpSpPr>
          <p:cNvPr id="9" name="グループ化 8">
            <a:extLst>
              <a:ext uri="{FF2B5EF4-FFF2-40B4-BE49-F238E27FC236}">
                <a16:creationId xmlns:a16="http://schemas.microsoft.com/office/drawing/2014/main" id="{3B5CB0E6-3CC6-C963-517C-EFC9DFC83180}"/>
              </a:ext>
            </a:extLst>
          </p:cNvPr>
          <p:cNvGrpSpPr/>
          <p:nvPr/>
        </p:nvGrpSpPr>
        <p:grpSpPr>
          <a:xfrm>
            <a:off x="1068538" y="1423283"/>
            <a:ext cx="460800" cy="584775"/>
            <a:chOff x="1068538" y="1423283"/>
            <a:chExt cx="460800" cy="584775"/>
          </a:xfrm>
        </p:grpSpPr>
        <p:sp>
          <p:nvSpPr>
            <p:cNvPr id="8" name="四角形: 角を丸くする 7">
              <a:extLst>
                <a:ext uri="{FF2B5EF4-FFF2-40B4-BE49-F238E27FC236}">
                  <a16:creationId xmlns:a16="http://schemas.microsoft.com/office/drawing/2014/main" id="{C3215746-10DD-6243-6515-1D2C88772F68}"/>
                </a:ext>
              </a:extLst>
            </p:cNvPr>
            <p:cNvSpPr/>
            <p:nvPr/>
          </p:nvSpPr>
          <p:spPr>
            <a:xfrm>
              <a:off x="1068538" y="1502384"/>
              <a:ext cx="460800" cy="459954"/>
            </a:xfrm>
            <a:prstGeom prst="roundRect">
              <a:avLst/>
            </a:prstGeom>
            <a:solidFill>
              <a:srgbClr val="FF7C80"/>
            </a:solidFill>
            <a:ln>
              <a:solidFill>
                <a:srgbClr val="FF7C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F75F1F53-74D6-EAB3-5754-5206CF716BF6}"/>
                </a:ext>
              </a:extLst>
            </p:cNvPr>
            <p:cNvSpPr txBox="1"/>
            <p:nvPr/>
          </p:nvSpPr>
          <p:spPr>
            <a:xfrm>
              <a:off x="1075584" y="1423283"/>
              <a:ext cx="453754" cy="584775"/>
            </a:xfrm>
            <a:prstGeom prst="rect">
              <a:avLst/>
            </a:prstGeom>
            <a:noFill/>
            <a:ln>
              <a:noFill/>
            </a:ln>
          </p:spPr>
          <p:txBody>
            <a:bodyPr wrap="square" rtlCol="0">
              <a:spAutoFit/>
            </a:bodyPr>
            <a:lstStyle/>
            <a:p>
              <a:r>
                <a:rPr kumimoji="1" lang="en-US" altLang="ja-JP" sz="3200" b="1" dirty="0">
                  <a:solidFill>
                    <a:schemeClr val="bg1"/>
                  </a:solidFill>
                  <a:latin typeface="BIZ UDPゴシック" panose="020B0400000000000000" pitchFamily="50" charset="-128"/>
                  <a:ea typeface="BIZ UDPゴシック" panose="020B0400000000000000" pitchFamily="50" charset="-128"/>
                </a:rPr>
                <a:t>2</a:t>
              </a:r>
              <a:endParaRPr kumimoji="1" lang="ja-JP" altLang="en-US" sz="3200" b="1" dirty="0">
                <a:solidFill>
                  <a:schemeClr val="bg1"/>
                </a:solidFill>
                <a:latin typeface="BIZ UDPゴシック" panose="020B0400000000000000" pitchFamily="50" charset="-128"/>
                <a:ea typeface="BIZ UDPゴシック" panose="020B0400000000000000" pitchFamily="50" charset="-128"/>
              </a:endParaRPr>
            </a:p>
          </p:txBody>
        </p:sp>
      </p:grpSp>
      <p:sp>
        <p:nvSpPr>
          <p:cNvPr id="3" name="四角形: 角を丸くする 2">
            <a:extLst>
              <a:ext uri="{FF2B5EF4-FFF2-40B4-BE49-F238E27FC236}">
                <a16:creationId xmlns:a16="http://schemas.microsoft.com/office/drawing/2014/main" id="{E8381970-58D1-BD2F-4680-A012C9124743}"/>
              </a:ext>
            </a:extLst>
          </p:cNvPr>
          <p:cNvSpPr/>
          <p:nvPr/>
        </p:nvSpPr>
        <p:spPr>
          <a:xfrm>
            <a:off x="9779000" y="5673692"/>
            <a:ext cx="1998133" cy="76944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ln>
                  <a:solidFill>
                    <a:srgbClr val="FF0000"/>
                  </a:solidFill>
                </a:ln>
                <a:solidFill>
                  <a:srgbClr val="FF0000"/>
                </a:solidFill>
              </a:rPr>
              <a:t>SAMPLE</a:t>
            </a:r>
            <a:endParaRPr kumimoji="1" lang="ja-JP" altLang="en-US" sz="2800" dirty="0">
              <a:ln>
                <a:solidFill>
                  <a:srgbClr val="FF0000"/>
                </a:solidFill>
              </a:ln>
              <a:solidFill>
                <a:srgbClr val="FF0000"/>
              </a:solidFill>
            </a:endParaRPr>
          </a:p>
        </p:txBody>
      </p:sp>
    </p:spTree>
    <p:extLst>
      <p:ext uri="{BB962C8B-B14F-4D97-AF65-F5344CB8AC3E}">
        <p14:creationId xmlns:p14="http://schemas.microsoft.com/office/powerpoint/2010/main" val="2797267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図 1">
            <a:extLst>
              <a:ext uri="{FF2B5EF4-FFF2-40B4-BE49-F238E27FC236}">
                <a16:creationId xmlns:a16="http://schemas.microsoft.com/office/drawing/2014/main" id="{EAA9FB1E-7C53-3F14-58C7-A6D2D43833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584" y="1554480"/>
            <a:ext cx="7924832" cy="39719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a:extLst>
              <a:ext uri="{FF2B5EF4-FFF2-40B4-BE49-F238E27FC236}">
                <a16:creationId xmlns:a16="http://schemas.microsoft.com/office/drawing/2014/main" id="{6B13E750-4C9D-DC1E-0E09-8FF8C7DEE15E}"/>
              </a:ext>
            </a:extLst>
          </p:cNvPr>
          <p:cNvSpPr>
            <a:spLocks noChangeArrowheads="1"/>
          </p:cNvSpPr>
          <p:nvPr/>
        </p:nvSpPr>
        <p:spPr bwMode="auto">
          <a:xfrm>
            <a:off x="0" y="21193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四角形: 角を丸くする 1">
            <a:extLst>
              <a:ext uri="{FF2B5EF4-FFF2-40B4-BE49-F238E27FC236}">
                <a16:creationId xmlns:a16="http://schemas.microsoft.com/office/drawing/2014/main" id="{1887E24D-C94E-7DC8-57CB-B57D9D858D2C}"/>
              </a:ext>
            </a:extLst>
          </p:cNvPr>
          <p:cNvSpPr/>
          <p:nvPr/>
        </p:nvSpPr>
        <p:spPr>
          <a:xfrm>
            <a:off x="9779000" y="5673692"/>
            <a:ext cx="1998133" cy="76944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ln>
                  <a:solidFill>
                    <a:srgbClr val="FF0000"/>
                  </a:solidFill>
                </a:ln>
                <a:solidFill>
                  <a:srgbClr val="FF0000"/>
                </a:solidFill>
              </a:rPr>
              <a:t>SAMPLE</a:t>
            </a:r>
            <a:endParaRPr kumimoji="1" lang="ja-JP" altLang="en-US" sz="2800" dirty="0">
              <a:ln>
                <a:solidFill>
                  <a:srgbClr val="FF0000"/>
                </a:solidFill>
              </a:ln>
              <a:solidFill>
                <a:srgbClr val="FF0000"/>
              </a:solidFill>
            </a:endParaRPr>
          </a:p>
        </p:txBody>
      </p:sp>
    </p:spTree>
    <p:extLst>
      <p:ext uri="{BB962C8B-B14F-4D97-AF65-F5344CB8AC3E}">
        <p14:creationId xmlns:p14="http://schemas.microsoft.com/office/powerpoint/2010/main" val="38748137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F0D25-5195-7470-1AAB-83EE1E5EDD86}"/>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CEAB54D9-713B-4118-6394-B88B27313BE0}"/>
              </a:ext>
            </a:extLst>
          </p:cNvPr>
          <p:cNvSpPr>
            <a:spLocks noGrp="1"/>
          </p:cNvSpPr>
          <p:nvPr>
            <p:ph type="body" idx="1"/>
          </p:nvPr>
        </p:nvSpPr>
        <p:spPr>
          <a:xfrm>
            <a:off x="371364" y="2020185"/>
            <a:ext cx="11449272" cy="4578613"/>
          </a:xfrm>
        </p:spPr>
        <p:txBody>
          <a:bodyPr lIns="216000">
            <a:normAutofit/>
          </a:bodyPr>
          <a:lstStyle/>
          <a:p>
            <a:pPr indent="0"/>
            <a:r>
              <a:rPr lang="ja-JP" altLang="ja-JP" dirty="0">
                <a:solidFill>
                  <a:srgbClr val="FF4B00"/>
                </a:solidFill>
              </a:rPr>
              <a:t>ブランデーはワインを蒸留したものであり、ワインよりも沸点</a:t>
            </a:r>
            <a:r>
              <a:rPr lang="en-US" altLang="ja-JP" dirty="0">
                <a:solidFill>
                  <a:srgbClr val="FF4B00"/>
                </a:solidFill>
              </a:rPr>
              <a:t> </a:t>
            </a:r>
          </a:p>
          <a:p>
            <a:pPr indent="0"/>
            <a:r>
              <a:rPr lang="ja-JP" altLang="ja-JP" dirty="0">
                <a:solidFill>
                  <a:srgbClr val="FF4B00"/>
                </a:solidFill>
              </a:rPr>
              <a:t>の低いエタノールが多く含まれるため、アルコールの濃度が高い。</a:t>
            </a:r>
            <a:endParaRPr kumimoji="1" lang="ja-JP" altLang="en-US" dirty="0">
              <a:solidFill>
                <a:srgbClr val="FF4B00"/>
              </a:solidFill>
            </a:endParaRPr>
          </a:p>
        </p:txBody>
      </p:sp>
      <p:sp>
        <p:nvSpPr>
          <p:cNvPr id="4" name="テキスト ボックス 3">
            <a:extLst>
              <a:ext uri="{FF2B5EF4-FFF2-40B4-BE49-F238E27FC236}">
                <a16:creationId xmlns:a16="http://schemas.microsoft.com/office/drawing/2014/main" id="{74DC7195-3F64-B0C0-0502-88E4683D0251}"/>
              </a:ext>
            </a:extLst>
          </p:cNvPr>
          <p:cNvSpPr txBox="1"/>
          <p:nvPr/>
        </p:nvSpPr>
        <p:spPr>
          <a:xfrm>
            <a:off x="569233" y="1327455"/>
            <a:ext cx="2160240" cy="584775"/>
          </a:xfrm>
          <a:prstGeom prst="rect">
            <a:avLst/>
          </a:prstGeom>
          <a:noFill/>
        </p:spPr>
        <p:txBody>
          <a:bodyPr wrap="square" rtlCol="0">
            <a:spAutoFit/>
          </a:bodyPr>
          <a:lstStyle/>
          <a:p>
            <a:r>
              <a:rPr kumimoji="1" lang="en-US" altLang="ja-JP" sz="3200" b="1" dirty="0">
                <a:solidFill>
                  <a:schemeClr val="accent4">
                    <a:lumMod val="75000"/>
                  </a:schemeClr>
                </a:solidFill>
                <a:latin typeface="BIZ UDPゴシック" panose="020B0400000000000000" pitchFamily="50" charset="-128"/>
                <a:ea typeface="BIZ UDPゴシック" panose="020B0400000000000000" pitchFamily="50" charset="-128"/>
              </a:rPr>
              <a:t>【</a:t>
            </a:r>
            <a:r>
              <a:rPr kumimoji="1" lang="ja-JP" altLang="en-US" sz="3200" b="1" dirty="0">
                <a:solidFill>
                  <a:schemeClr val="accent4">
                    <a:lumMod val="75000"/>
                  </a:schemeClr>
                </a:solidFill>
                <a:latin typeface="BIZ UDPゴシック" panose="020B0400000000000000" pitchFamily="50" charset="-128"/>
                <a:ea typeface="BIZ UDPゴシック" panose="020B0400000000000000" pitchFamily="50" charset="-128"/>
              </a:rPr>
              <a:t>解答</a:t>
            </a:r>
            <a:r>
              <a:rPr kumimoji="1" lang="en-US" altLang="ja-JP" sz="3200" b="1" dirty="0">
                <a:solidFill>
                  <a:schemeClr val="accent4">
                    <a:lumMod val="75000"/>
                  </a:schemeClr>
                </a:solidFill>
                <a:latin typeface="BIZ UDPゴシック" panose="020B0400000000000000" pitchFamily="50" charset="-128"/>
                <a:ea typeface="BIZ UDPゴシック" panose="020B0400000000000000" pitchFamily="50" charset="-128"/>
              </a:rPr>
              <a:t>】</a:t>
            </a:r>
            <a:endParaRPr kumimoji="1" lang="ja-JP" altLang="en-US" sz="3200" b="1" dirty="0">
              <a:solidFill>
                <a:schemeClr val="accent4">
                  <a:lumMod val="75000"/>
                </a:schemeClr>
              </a:solidFill>
              <a:latin typeface="BIZ UDPゴシック" panose="020B0400000000000000" pitchFamily="50" charset="-128"/>
              <a:ea typeface="BIZ UDPゴシック" panose="020B0400000000000000" pitchFamily="50" charset="-128"/>
            </a:endParaRPr>
          </a:p>
        </p:txBody>
      </p:sp>
      <p:sp>
        <p:nvSpPr>
          <p:cNvPr id="3" name="四角形: 角を丸くする 2">
            <a:extLst>
              <a:ext uri="{FF2B5EF4-FFF2-40B4-BE49-F238E27FC236}">
                <a16:creationId xmlns:a16="http://schemas.microsoft.com/office/drawing/2014/main" id="{456756DB-EDF7-765D-BD15-7CD75C3D924F}"/>
              </a:ext>
            </a:extLst>
          </p:cNvPr>
          <p:cNvSpPr/>
          <p:nvPr/>
        </p:nvSpPr>
        <p:spPr>
          <a:xfrm>
            <a:off x="9779000" y="5673692"/>
            <a:ext cx="1998133" cy="76944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ln>
                  <a:solidFill>
                    <a:srgbClr val="FF0000"/>
                  </a:solidFill>
                </a:ln>
                <a:solidFill>
                  <a:srgbClr val="FF0000"/>
                </a:solidFill>
              </a:rPr>
              <a:t>SAMPLE</a:t>
            </a:r>
            <a:endParaRPr kumimoji="1" lang="ja-JP" altLang="en-US" sz="2800" dirty="0">
              <a:ln>
                <a:solidFill>
                  <a:srgbClr val="FF0000"/>
                </a:solidFill>
              </a:ln>
              <a:solidFill>
                <a:srgbClr val="FF0000"/>
              </a:solidFill>
            </a:endParaRPr>
          </a:p>
        </p:txBody>
      </p:sp>
    </p:spTree>
    <p:extLst>
      <p:ext uri="{BB962C8B-B14F-4D97-AF65-F5344CB8AC3E}">
        <p14:creationId xmlns:p14="http://schemas.microsoft.com/office/powerpoint/2010/main" val="32117575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EE8FC4-8581-FAC5-AF08-78EDB5CD584A}"/>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BBB31471-DE30-E007-467F-110A81F1056A}"/>
              </a:ext>
            </a:extLst>
          </p:cNvPr>
          <p:cNvSpPr>
            <a:spLocks noGrp="1"/>
          </p:cNvSpPr>
          <p:nvPr>
            <p:ph type="body" idx="1"/>
          </p:nvPr>
        </p:nvSpPr>
        <p:spPr/>
        <p:txBody>
          <a:bodyPr/>
          <a:lstStyle/>
          <a:p>
            <a:pPr eaLnBrk="1" fontAlgn="auto" latinLnBrk="0" hangingPunct="1"/>
            <a:r>
              <a:rPr lang="en-US" altLang="ja-JP" dirty="0"/>
              <a:t>     </a:t>
            </a:r>
            <a:r>
              <a:rPr lang="ja-JP" altLang="ja-JP" dirty="0"/>
              <a:t>下線部③の操作で必要な器具を次の</a:t>
            </a:r>
            <a:r>
              <a:rPr lang="en-US" altLang="ja-JP" dirty="0"/>
              <a:t>(a)</a:t>
            </a:r>
            <a:r>
              <a:rPr lang="ja-JP" altLang="ja-JP" dirty="0"/>
              <a:t>～</a:t>
            </a:r>
            <a:r>
              <a:rPr lang="en-US" altLang="ja-JP" dirty="0"/>
              <a:t>(f)</a:t>
            </a:r>
            <a:r>
              <a:rPr lang="ja-JP" altLang="ja-JP" dirty="0"/>
              <a:t>から３つ</a:t>
            </a:r>
            <a:endParaRPr lang="en-US" altLang="ja-JP" dirty="0"/>
          </a:p>
          <a:p>
            <a:pPr eaLnBrk="1" fontAlgn="auto" latinLnBrk="0" hangingPunct="1"/>
            <a:r>
              <a:rPr lang="en-US" altLang="ja-JP" dirty="0"/>
              <a:t>     </a:t>
            </a:r>
            <a:r>
              <a:rPr lang="ja-JP" altLang="ja-JP" dirty="0"/>
              <a:t>選び、記号で答えよ。</a:t>
            </a:r>
          </a:p>
          <a:p>
            <a:pPr eaLnBrk="1" fontAlgn="auto" latinLnBrk="0" hangingPunct="1"/>
            <a:r>
              <a:rPr lang="en-US" altLang="ja-JP" dirty="0"/>
              <a:t>     (a)</a:t>
            </a:r>
            <a:r>
              <a:rPr lang="ja-JP" altLang="ja-JP" dirty="0"/>
              <a:t>ろうと　　</a:t>
            </a:r>
            <a:r>
              <a:rPr lang="en-US" altLang="ja-JP" dirty="0"/>
              <a:t>(b)</a:t>
            </a:r>
            <a:r>
              <a:rPr lang="ja-JP" altLang="ja-JP" dirty="0"/>
              <a:t>三角フラスコ　　</a:t>
            </a:r>
            <a:r>
              <a:rPr lang="en-US" altLang="ja-JP" dirty="0"/>
              <a:t>(c)</a:t>
            </a:r>
            <a:r>
              <a:rPr lang="ja-JP" altLang="ja-JP" dirty="0"/>
              <a:t>メスフラスコ　　</a:t>
            </a:r>
            <a:endParaRPr lang="en-US" altLang="ja-JP" dirty="0"/>
          </a:p>
          <a:p>
            <a:pPr eaLnBrk="1" fontAlgn="auto" latinLnBrk="0" hangingPunct="1"/>
            <a:r>
              <a:rPr lang="en-US" altLang="ja-JP" dirty="0"/>
              <a:t>     (d)</a:t>
            </a:r>
            <a:r>
              <a:rPr lang="ja-JP" altLang="ja-JP" dirty="0"/>
              <a:t>枝つきフラスコ</a:t>
            </a:r>
            <a:r>
              <a:rPr lang="en-US" altLang="ja-JP" dirty="0"/>
              <a:t>    (e)</a:t>
            </a:r>
            <a:r>
              <a:rPr lang="ja-JP" altLang="ja-JP" dirty="0"/>
              <a:t>リービッヒ冷却器</a:t>
            </a:r>
            <a:endParaRPr lang="en-US" altLang="ja-JP" dirty="0"/>
          </a:p>
          <a:p>
            <a:pPr eaLnBrk="1" fontAlgn="auto" latinLnBrk="0" hangingPunct="1"/>
            <a:r>
              <a:rPr lang="en-US" altLang="ja-JP" dirty="0"/>
              <a:t> </a:t>
            </a:r>
            <a:r>
              <a:rPr lang="ja-JP" altLang="ja-JP" dirty="0"/>
              <a:t>　　</a:t>
            </a:r>
            <a:r>
              <a:rPr lang="en-US" altLang="ja-JP" dirty="0"/>
              <a:t>(f)</a:t>
            </a:r>
            <a:r>
              <a:rPr lang="ja-JP" altLang="ja-JP" dirty="0"/>
              <a:t>分液ろうと</a:t>
            </a:r>
          </a:p>
          <a:p>
            <a:endParaRPr lang="ja-JP" altLang="en-US" dirty="0"/>
          </a:p>
        </p:txBody>
      </p:sp>
      <p:sp>
        <p:nvSpPr>
          <p:cNvPr id="6" name="テキスト ボックス 5">
            <a:extLst>
              <a:ext uri="{FF2B5EF4-FFF2-40B4-BE49-F238E27FC236}">
                <a16:creationId xmlns:a16="http://schemas.microsoft.com/office/drawing/2014/main" id="{D1DB7B1A-4CE0-8790-CA46-B2F62096F573}"/>
              </a:ext>
            </a:extLst>
          </p:cNvPr>
          <p:cNvSpPr txBox="1"/>
          <p:nvPr/>
        </p:nvSpPr>
        <p:spPr>
          <a:xfrm>
            <a:off x="499229" y="1423283"/>
            <a:ext cx="453754" cy="584775"/>
          </a:xfrm>
          <a:prstGeom prst="rect">
            <a:avLst/>
          </a:prstGeom>
          <a:noFill/>
        </p:spPr>
        <p:txBody>
          <a:bodyPr wrap="square" rtlCol="0">
            <a:spAutoFit/>
          </a:bodyPr>
          <a:lstStyle/>
          <a:p>
            <a:r>
              <a:rPr kumimoji="1" lang="ja-JP" altLang="en-US" sz="3200" b="1" dirty="0">
                <a:solidFill>
                  <a:srgbClr val="FF7C80"/>
                </a:solidFill>
                <a:latin typeface="BIZ UDPゴシック" panose="020B0400000000000000" pitchFamily="50" charset="-128"/>
                <a:ea typeface="BIZ UDPゴシック" panose="020B0400000000000000" pitchFamily="50" charset="-128"/>
              </a:rPr>
              <a:t>問</a:t>
            </a:r>
          </a:p>
        </p:txBody>
      </p:sp>
      <p:grpSp>
        <p:nvGrpSpPr>
          <p:cNvPr id="9" name="グループ化 8">
            <a:extLst>
              <a:ext uri="{FF2B5EF4-FFF2-40B4-BE49-F238E27FC236}">
                <a16:creationId xmlns:a16="http://schemas.microsoft.com/office/drawing/2014/main" id="{351B2382-D442-0443-F13A-7FED9F5F592A}"/>
              </a:ext>
            </a:extLst>
          </p:cNvPr>
          <p:cNvGrpSpPr/>
          <p:nvPr/>
        </p:nvGrpSpPr>
        <p:grpSpPr>
          <a:xfrm>
            <a:off x="1068538" y="1423283"/>
            <a:ext cx="460800" cy="584775"/>
            <a:chOff x="1068538" y="1423283"/>
            <a:chExt cx="460800" cy="584775"/>
          </a:xfrm>
        </p:grpSpPr>
        <p:sp>
          <p:nvSpPr>
            <p:cNvPr id="8" name="四角形: 角を丸くする 7">
              <a:extLst>
                <a:ext uri="{FF2B5EF4-FFF2-40B4-BE49-F238E27FC236}">
                  <a16:creationId xmlns:a16="http://schemas.microsoft.com/office/drawing/2014/main" id="{5D3566FA-25BD-9645-1850-73ADBD139D73}"/>
                </a:ext>
              </a:extLst>
            </p:cNvPr>
            <p:cNvSpPr/>
            <p:nvPr/>
          </p:nvSpPr>
          <p:spPr>
            <a:xfrm>
              <a:off x="1068538" y="1502384"/>
              <a:ext cx="460800" cy="459954"/>
            </a:xfrm>
            <a:prstGeom prst="roundRect">
              <a:avLst/>
            </a:prstGeom>
            <a:solidFill>
              <a:srgbClr val="FF7C80"/>
            </a:solidFill>
            <a:ln>
              <a:solidFill>
                <a:srgbClr val="FF7C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E5FF81D5-6873-F864-FC5F-4C9CC9426972}"/>
                </a:ext>
              </a:extLst>
            </p:cNvPr>
            <p:cNvSpPr txBox="1"/>
            <p:nvPr/>
          </p:nvSpPr>
          <p:spPr>
            <a:xfrm>
              <a:off x="1075584" y="1423283"/>
              <a:ext cx="453754" cy="584775"/>
            </a:xfrm>
            <a:prstGeom prst="rect">
              <a:avLst/>
            </a:prstGeom>
            <a:noFill/>
            <a:ln>
              <a:noFill/>
            </a:ln>
          </p:spPr>
          <p:txBody>
            <a:bodyPr wrap="square" rtlCol="0">
              <a:spAutoFit/>
            </a:bodyPr>
            <a:lstStyle/>
            <a:p>
              <a:r>
                <a:rPr kumimoji="1" lang="en-US" altLang="ja-JP" sz="3200" b="1" dirty="0">
                  <a:solidFill>
                    <a:schemeClr val="bg1"/>
                  </a:solidFill>
                  <a:latin typeface="BIZ UDPゴシック" panose="020B0400000000000000" pitchFamily="50" charset="-128"/>
                  <a:ea typeface="BIZ UDPゴシック" panose="020B0400000000000000" pitchFamily="50" charset="-128"/>
                </a:rPr>
                <a:t>3</a:t>
              </a:r>
              <a:endParaRPr kumimoji="1" lang="ja-JP" altLang="en-US" sz="3200" b="1" dirty="0">
                <a:solidFill>
                  <a:schemeClr val="bg1"/>
                </a:solidFill>
                <a:latin typeface="BIZ UDPゴシック" panose="020B0400000000000000" pitchFamily="50" charset="-128"/>
                <a:ea typeface="BIZ UDPゴシック" panose="020B0400000000000000" pitchFamily="50" charset="-128"/>
              </a:endParaRPr>
            </a:p>
          </p:txBody>
        </p:sp>
      </p:grpSp>
      <p:sp>
        <p:nvSpPr>
          <p:cNvPr id="3" name="四角形: 角を丸くする 2">
            <a:extLst>
              <a:ext uri="{FF2B5EF4-FFF2-40B4-BE49-F238E27FC236}">
                <a16:creationId xmlns:a16="http://schemas.microsoft.com/office/drawing/2014/main" id="{470D0C46-A472-8AEE-6F4F-AAFF0CE8CE82}"/>
              </a:ext>
            </a:extLst>
          </p:cNvPr>
          <p:cNvSpPr/>
          <p:nvPr/>
        </p:nvSpPr>
        <p:spPr>
          <a:xfrm>
            <a:off x="9779000" y="5673692"/>
            <a:ext cx="1998133" cy="76944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ln>
                  <a:solidFill>
                    <a:srgbClr val="FF0000"/>
                  </a:solidFill>
                </a:ln>
                <a:solidFill>
                  <a:srgbClr val="FF0000"/>
                </a:solidFill>
              </a:rPr>
              <a:t>SAMPLE</a:t>
            </a:r>
            <a:endParaRPr kumimoji="1" lang="ja-JP" altLang="en-US" sz="2800" dirty="0">
              <a:ln>
                <a:solidFill>
                  <a:srgbClr val="FF0000"/>
                </a:solidFill>
              </a:ln>
              <a:solidFill>
                <a:srgbClr val="FF0000"/>
              </a:solidFill>
            </a:endParaRPr>
          </a:p>
        </p:txBody>
      </p:sp>
    </p:spTree>
    <p:extLst>
      <p:ext uri="{BB962C8B-B14F-4D97-AF65-F5344CB8AC3E}">
        <p14:creationId xmlns:p14="http://schemas.microsoft.com/office/powerpoint/2010/main" val="25021706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8CF561-1FA4-C941-5059-C1BCC9A7DB24}"/>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DB59E1C4-3A64-0917-E18C-1F9E7E374A80}"/>
              </a:ext>
            </a:extLst>
          </p:cNvPr>
          <p:cNvSpPr>
            <a:spLocks noGrp="1"/>
          </p:cNvSpPr>
          <p:nvPr>
            <p:ph type="body" idx="1"/>
          </p:nvPr>
        </p:nvSpPr>
        <p:spPr>
          <a:xfrm>
            <a:off x="371364" y="2020185"/>
            <a:ext cx="11449272" cy="4578613"/>
          </a:xfrm>
        </p:spPr>
        <p:txBody>
          <a:bodyPr lIns="216000">
            <a:normAutofit/>
          </a:bodyPr>
          <a:lstStyle/>
          <a:p>
            <a:pPr indent="0" algn="ctr"/>
            <a:r>
              <a:rPr lang="en-US" altLang="ja-JP" dirty="0">
                <a:solidFill>
                  <a:srgbClr val="FF4B00"/>
                </a:solidFill>
              </a:rPr>
              <a:t>(b)</a:t>
            </a:r>
            <a:r>
              <a:rPr lang="ja-JP" altLang="ja-JP" dirty="0">
                <a:solidFill>
                  <a:srgbClr val="FF4B00"/>
                </a:solidFill>
              </a:rPr>
              <a:t>、</a:t>
            </a:r>
            <a:r>
              <a:rPr lang="en-US" altLang="ja-JP" dirty="0">
                <a:solidFill>
                  <a:srgbClr val="FF4B00"/>
                </a:solidFill>
              </a:rPr>
              <a:t>(d)</a:t>
            </a:r>
            <a:r>
              <a:rPr lang="ja-JP" altLang="ja-JP" dirty="0">
                <a:solidFill>
                  <a:srgbClr val="FF4B00"/>
                </a:solidFill>
              </a:rPr>
              <a:t>、</a:t>
            </a:r>
            <a:r>
              <a:rPr lang="en-US" altLang="ja-JP" dirty="0">
                <a:solidFill>
                  <a:srgbClr val="FF4B00"/>
                </a:solidFill>
              </a:rPr>
              <a:t>(e)</a:t>
            </a:r>
            <a:endParaRPr kumimoji="1" lang="ja-JP" altLang="en-US" dirty="0">
              <a:solidFill>
                <a:srgbClr val="FF4B00"/>
              </a:solidFill>
            </a:endParaRPr>
          </a:p>
        </p:txBody>
      </p:sp>
      <p:sp>
        <p:nvSpPr>
          <p:cNvPr id="4" name="テキスト ボックス 3">
            <a:extLst>
              <a:ext uri="{FF2B5EF4-FFF2-40B4-BE49-F238E27FC236}">
                <a16:creationId xmlns:a16="http://schemas.microsoft.com/office/drawing/2014/main" id="{92046FC7-478B-331F-F35F-DD5DA9AE4D9B}"/>
              </a:ext>
            </a:extLst>
          </p:cNvPr>
          <p:cNvSpPr txBox="1"/>
          <p:nvPr/>
        </p:nvSpPr>
        <p:spPr>
          <a:xfrm>
            <a:off x="569233" y="1327455"/>
            <a:ext cx="2160240" cy="584775"/>
          </a:xfrm>
          <a:prstGeom prst="rect">
            <a:avLst/>
          </a:prstGeom>
          <a:noFill/>
        </p:spPr>
        <p:txBody>
          <a:bodyPr wrap="square" rtlCol="0">
            <a:spAutoFit/>
          </a:bodyPr>
          <a:lstStyle/>
          <a:p>
            <a:r>
              <a:rPr kumimoji="1" lang="en-US" altLang="ja-JP" sz="3200" b="1" dirty="0">
                <a:solidFill>
                  <a:schemeClr val="accent4">
                    <a:lumMod val="75000"/>
                  </a:schemeClr>
                </a:solidFill>
                <a:latin typeface="BIZ UDPゴシック" panose="020B0400000000000000" pitchFamily="50" charset="-128"/>
                <a:ea typeface="BIZ UDPゴシック" panose="020B0400000000000000" pitchFamily="50" charset="-128"/>
              </a:rPr>
              <a:t>【</a:t>
            </a:r>
            <a:r>
              <a:rPr kumimoji="1" lang="ja-JP" altLang="en-US" sz="3200" b="1" dirty="0">
                <a:solidFill>
                  <a:schemeClr val="accent4">
                    <a:lumMod val="75000"/>
                  </a:schemeClr>
                </a:solidFill>
                <a:latin typeface="BIZ UDPゴシック" panose="020B0400000000000000" pitchFamily="50" charset="-128"/>
                <a:ea typeface="BIZ UDPゴシック" panose="020B0400000000000000" pitchFamily="50" charset="-128"/>
              </a:rPr>
              <a:t>解答</a:t>
            </a:r>
            <a:r>
              <a:rPr kumimoji="1" lang="en-US" altLang="ja-JP" sz="3200" b="1" dirty="0">
                <a:solidFill>
                  <a:schemeClr val="accent4">
                    <a:lumMod val="75000"/>
                  </a:schemeClr>
                </a:solidFill>
                <a:latin typeface="BIZ UDPゴシック" panose="020B0400000000000000" pitchFamily="50" charset="-128"/>
                <a:ea typeface="BIZ UDPゴシック" panose="020B0400000000000000" pitchFamily="50" charset="-128"/>
              </a:rPr>
              <a:t>】</a:t>
            </a:r>
            <a:endParaRPr kumimoji="1" lang="ja-JP" altLang="en-US" sz="3200" b="1" dirty="0">
              <a:solidFill>
                <a:schemeClr val="accent4">
                  <a:lumMod val="75000"/>
                </a:schemeClr>
              </a:solidFill>
              <a:latin typeface="BIZ UDPゴシック" panose="020B0400000000000000" pitchFamily="50" charset="-128"/>
              <a:ea typeface="BIZ UDPゴシック" panose="020B0400000000000000" pitchFamily="50" charset="-128"/>
            </a:endParaRPr>
          </a:p>
        </p:txBody>
      </p:sp>
      <p:sp>
        <p:nvSpPr>
          <p:cNvPr id="3" name="四角形: 角を丸くする 2">
            <a:extLst>
              <a:ext uri="{FF2B5EF4-FFF2-40B4-BE49-F238E27FC236}">
                <a16:creationId xmlns:a16="http://schemas.microsoft.com/office/drawing/2014/main" id="{87427BA4-C141-579D-45E9-B33A40959BCB}"/>
              </a:ext>
            </a:extLst>
          </p:cNvPr>
          <p:cNvSpPr/>
          <p:nvPr/>
        </p:nvSpPr>
        <p:spPr>
          <a:xfrm>
            <a:off x="9779000" y="5673692"/>
            <a:ext cx="1998133" cy="76944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ln>
                  <a:solidFill>
                    <a:srgbClr val="FF0000"/>
                  </a:solidFill>
                </a:ln>
                <a:solidFill>
                  <a:srgbClr val="FF0000"/>
                </a:solidFill>
              </a:rPr>
              <a:t>SAMPLE</a:t>
            </a:r>
            <a:endParaRPr kumimoji="1" lang="ja-JP" altLang="en-US" sz="2800" dirty="0">
              <a:ln>
                <a:solidFill>
                  <a:srgbClr val="FF0000"/>
                </a:solidFill>
              </a:ln>
              <a:solidFill>
                <a:srgbClr val="FF0000"/>
              </a:solidFill>
            </a:endParaRPr>
          </a:p>
        </p:txBody>
      </p:sp>
    </p:spTree>
    <p:extLst>
      <p:ext uri="{BB962C8B-B14F-4D97-AF65-F5344CB8AC3E}">
        <p14:creationId xmlns:p14="http://schemas.microsoft.com/office/powerpoint/2010/main" val="2176727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52464F98-2FA7-B886-EEE6-A0128F6DC18F}"/>
              </a:ext>
            </a:extLst>
          </p:cNvPr>
          <p:cNvSpPr>
            <a:spLocks noGrp="1"/>
          </p:cNvSpPr>
          <p:nvPr>
            <p:ph type="body" idx="1"/>
          </p:nvPr>
        </p:nvSpPr>
        <p:spPr/>
        <p:txBody>
          <a:bodyPr>
            <a:normAutofit/>
          </a:bodyPr>
          <a:lstStyle/>
          <a:p>
            <a:pPr indent="0" eaLnBrk="1" latinLnBrk="0" hangingPunct="1"/>
            <a:r>
              <a:rPr lang="ja-JP" altLang="ja-JP" dirty="0"/>
              <a:t>純物質の特徴……（　</a:t>
            </a:r>
            <a:r>
              <a:rPr lang="ja-JP" altLang="ja-JP" dirty="0">
                <a:solidFill>
                  <a:srgbClr val="FF4B00"/>
                </a:solidFill>
              </a:rPr>
              <a:t>融点　</a:t>
            </a:r>
            <a:r>
              <a:rPr lang="ja-JP" altLang="ja-JP" dirty="0"/>
              <a:t>）、（　</a:t>
            </a:r>
            <a:r>
              <a:rPr lang="ja-JP" altLang="ja-JP" dirty="0">
                <a:solidFill>
                  <a:srgbClr val="FF4B00"/>
                </a:solidFill>
              </a:rPr>
              <a:t>沸点</a:t>
            </a:r>
            <a:r>
              <a:rPr lang="ja-JP" altLang="ja-JP" dirty="0"/>
              <a:t>　）、（　</a:t>
            </a:r>
            <a:r>
              <a:rPr lang="ja-JP" altLang="ja-JP" dirty="0">
                <a:solidFill>
                  <a:srgbClr val="FF4B00"/>
                </a:solidFill>
              </a:rPr>
              <a:t>密度</a:t>
            </a:r>
            <a:r>
              <a:rPr lang="ja-JP" altLang="ja-JP" dirty="0"/>
              <a:t>　）などが物</a:t>
            </a:r>
            <a:r>
              <a:rPr lang="en-US" altLang="ja-JP" dirty="0"/>
              <a:t>  </a:t>
            </a:r>
          </a:p>
          <a:p>
            <a:pPr indent="0" eaLnBrk="1" latinLnBrk="0" hangingPunct="1"/>
            <a:r>
              <a:rPr lang="en-US" altLang="ja-JP" dirty="0"/>
              <a:t>                         </a:t>
            </a:r>
            <a:r>
              <a:rPr lang="ja-JP" altLang="ja-JP" dirty="0"/>
              <a:t>質ごとに決まった一定の値となる。</a:t>
            </a:r>
          </a:p>
          <a:p>
            <a:pPr eaLnBrk="1" latinLnBrk="0" hangingPunct="1"/>
            <a:r>
              <a:rPr lang="ja-JP" altLang="ja-JP" dirty="0"/>
              <a:t>これに対し、混合物では、混合している物質の組成（割合）によって、これらの値が異なる。</a:t>
            </a:r>
          </a:p>
        </p:txBody>
      </p:sp>
      <p:sp>
        <p:nvSpPr>
          <p:cNvPr id="3" name="Google Shape;118;p6">
            <a:extLst>
              <a:ext uri="{FF2B5EF4-FFF2-40B4-BE49-F238E27FC236}">
                <a16:creationId xmlns:a16="http://schemas.microsoft.com/office/drawing/2014/main" id="{F3290E76-9300-9B53-1993-54EA02FFA976}"/>
              </a:ext>
            </a:extLst>
          </p:cNvPr>
          <p:cNvSpPr/>
          <p:nvPr/>
        </p:nvSpPr>
        <p:spPr>
          <a:xfrm>
            <a:off x="4202811" y="884430"/>
            <a:ext cx="1320165" cy="648072"/>
          </a:xfrm>
          <a:prstGeom prst="rect">
            <a:avLst/>
          </a:prstGeom>
          <a:solidFill>
            <a:schemeClr val="lt1"/>
          </a:solid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BIZ UDPゴシック" panose="020B0400000000000000" pitchFamily="50" charset="-128"/>
              <a:ea typeface="BIZ UDPゴシック" panose="020B0400000000000000" pitchFamily="50" charset="-128"/>
              <a:sym typeface="Arial"/>
            </a:endParaRPr>
          </a:p>
        </p:txBody>
      </p:sp>
      <p:sp>
        <p:nvSpPr>
          <p:cNvPr id="4" name="Google Shape;118;p6">
            <a:extLst>
              <a:ext uri="{FF2B5EF4-FFF2-40B4-BE49-F238E27FC236}">
                <a16:creationId xmlns:a16="http://schemas.microsoft.com/office/drawing/2014/main" id="{5088046E-A163-9E29-925B-8C229A8217D6}"/>
              </a:ext>
            </a:extLst>
          </p:cNvPr>
          <p:cNvSpPr/>
          <p:nvPr/>
        </p:nvSpPr>
        <p:spPr>
          <a:xfrm>
            <a:off x="6208395" y="884430"/>
            <a:ext cx="1320165" cy="648072"/>
          </a:xfrm>
          <a:prstGeom prst="rect">
            <a:avLst/>
          </a:prstGeom>
          <a:solidFill>
            <a:schemeClr val="lt1"/>
          </a:solid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BIZ UDPゴシック" panose="020B0400000000000000" pitchFamily="50" charset="-128"/>
              <a:ea typeface="BIZ UDPゴシック" panose="020B0400000000000000" pitchFamily="50" charset="-128"/>
              <a:sym typeface="Arial"/>
            </a:endParaRPr>
          </a:p>
        </p:txBody>
      </p:sp>
      <p:sp>
        <p:nvSpPr>
          <p:cNvPr id="5" name="Google Shape;118;p6">
            <a:extLst>
              <a:ext uri="{FF2B5EF4-FFF2-40B4-BE49-F238E27FC236}">
                <a16:creationId xmlns:a16="http://schemas.microsoft.com/office/drawing/2014/main" id="{6235FDC0-518E-304B-6417-390FAFC1B4EF}"/>
              </a:ext>
            </a:extLst>
          </p:cNvPr>
          <p:cNvSpPr/>
          <p:nvPr/>
        </p:nvSpPr>
        <p:spPr>
          <a:xfrm>
            <a:off x="8213979" y="884430"/>
            <a:ext cx="1320165" cy="648072"/>
          </a:xfrm>
          <a:prstGeom prst="rect">
            <a:avLst/>
          </a:prstGeom>
          <a:solidFill>
            <a:schemeClr val="lt1"/>
          </a:solid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BIZ UDPゴシック" panose="020B0400000000000000" pitchFamily="50" charset="-128"/>
              <a:ea typeface="BIZ UDPゴシック" panose="020B0400000000000000" pitchFamily="50" charset="-128"/>
              <a:sym typeface="Arial"/>
            </a:endParaRPr>
          </a:p>
        </p:txBody>
      </p:sp>
      <p:sp>
        <p:nvSpPr>
          <p:cNvPr id="6" name="四角形: 角を丸くする 5">
            <a:extLst>
              <a:ext uri="{FF2B5EF4-FFF2-40B4-BE49-F238E27FC236}">
                <a16:creationId xmlns:a16="http://schemas.microsoft.com/office/drawing/2014/main" id="{74F643BE-42EC-86AF-604D-2E21A8591CBC}"/>
              </a:ext>
            </a:extLst>
          </p:cNvPr>
          <p:cNvSpPr/>
          <p:nvPr/>
        </p:nvSpPr>
        <p:spPr>
          <a:xfrm>
            <a:off x="9779000" y="5673692"/>
            <a:ext cx="1998133" cy="76944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ln>
                  <a:solidFill>
                    <a:srgbClr val="FF0000"/>
                  </a:solidFill>
                </a:ln>
                <a:solidFill>
                  <a:srgbClr val="FF0000"/>
                </a:solidFill>
              </a:rPr>
              <a:t>SAMPLE</a:t>
            </a:r>
            <a:endParaRPr kumimoji="1" lang="ja-JP" altLang="en-US" sz="2800" dirty="0">
              <a:ln>
                <a:solidFill>
                  <a:srgbClr val="FF0000"/>
                </a:solidFill>
              </a:ln>
              <a:solidFill>
                <a:srgbClr val="FF0000"/>
              </a:solidFill>
            </a:endParaRPr>
          </a:p>
        </p:txBody>
      </p:sp>
    </p:spTree>
    <p:extLst>
      <p:ext uri="{BB962C8B-B14F-4D97-AF65-F5344CB8AC3E}">
        <p14:creationId xmlns:p14="http://schemas.microsoft.com/office/powerpoint/2010/main" val="1178905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500"/>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500"/>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
                                        </p:tgtEl>
                                      </p:cBhvr>
                                    </p:animEffect>
                                    <p:set>
                                      <p:cBhvr>
                                        <p:cTn id="17" dur="1" fill="hold">
                                          <p:stCondLst>
                                            <p:cond delay="50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B7F9C64B-BFDF-6E52-A477-DE0B13CD42B9}"/>
              </a:ext>
            </a:extLst>
          </p:cNvPr>
          <p:cNvSpPr>
            <a:spLocks noGrp="1"/>
          </p:cNvSpPr>
          <p:nvPr>
            <p:ph type="body" idx="1"/>
          </p:nvPr>
        </p:nvSpPr>
        <p:spPr/>
        <p:txBody>
          <a:bodyPr>
            <a:normAutofit/>
          </a:bodyPr>
          <a:lstStyle/>
          <a:p>
            <a:pPr indent="0" eaLnBrk="1" fontAlgn="auto" latinLnBrk="0" hangingPunct="1"/>
            <a:r>
              <a:rPr lang="ja-JP" altLang="ja-JP" dirty="0"/>
              <a:t>例）水、エタノールと、それらの混合物をそれぞれ加熱し、沸騰</a:t>
            </a:r>
            <a:r>
              <a:rPr lang="en-US" altLang="ja-JP" dirty="0"/>
              <a:t> </a:t>
            </a:r>
          </a:p>
          <a:p>
            <a:pPr indent="0" eaLnBrk="1" fontAlgn="auto" latinLnBrk="0" hangingPunct="1"/>
            <a:r>
              <a:rPr lang="en-US" altLang="ja-JP" dirty="0"/>
              <a:t>     </a:t>
            </a:r>
            <a:r>
              <a:rPr lang="ja-JP" altLang="ja-JP" dirty="0"/>
              <a:t>させるときの温度変化。</a:t>
            </a:r>
          </a:p>
          <a:p>
            <a:pPr eaLnBrk="1" fontAlgn="auto" latinLnBrk="0" hangingPunct="1"/>
            <a:r>
              <a:rPr lang="en-US" altLang="ja-JP" dirty="0"/>
              <a:t>  </a:t>
            </a:r>
            <a:r>
              <a:rPr lang="ja-JP" altLang="ja-JP" dirty="0"/>
              <a:t>１気圧のもとで、</a:t>
            </a:r>
          </a:p>
          <a:p>
            <a:pPr eaLnBrk="1" fontAlgn="auto" latinLnBrk="0" hangingPunct="1"/>
            <a:r>
              <a:rPr lang="en-US" altLang="ja-JP" dirty="0"/>
              <a:t>  </a:t>
            </a:r>
            <a:r>
              <a:rPr lang="ja-JP" altLang="ja-JP" dirty="0"/>
              <a:t>水は</a:t>
            </a:r>
            <a:r>
              <a:rPr lang="en-US" altLang="ja-JP" dirty="0"/>
              <a:t>100 </a:t>
            </a:r>
            <a:r>
              <a:rPr lang="ja-JP" altLang="ja-JP" dirty="0"/>
              <a:t>℃、エタノールは</a:t>
            </a:r>
            <a:r>
              <a:rPr lang="en-US" altLang="ja-JP" dirty="0"/>
              <a:t>78 </a:t>
            </a:r>
            <a:r>
              <a:rPr lang="ja-JP" altLang="ja-JP" dirty="0"/>
              <a:t>℃で沸騰し、一定の温度の</a:t>
            </a:r>
            <a:endParaRPr lang="en-US" altLang="ja-JP" dirty="0"/>
          </a:p>
          <a:p>
            <a:pPr eaLnBrk="1" fontAlgn="auto" latinLnBrk="0" hangingPunct="1"/>
            <a:r>
              <a:rPr lang="en-US" altLang="ja-JP" dirty="0"/>
              <a:t>  </a:t>
            </a:r>
            <a:r>
              <a:rPr lang="ja-JP" altLang="ja-JP" dirty="0"/>
              <a:t>まま沸騰し続ける。</a:t>
            </a:r>
          </a:p>
          <a:p>
            <a:pPr eaLnBrk="1" fontAlgn="auto" latinLnBrk="0" hangingPunct="1"/>
            <a:r>
              <a:rPr lang="ja-JP" altLang="en-US" dirty="0"/>
              <a:t>　</a:t>
            </a:r>
            <a:r>
              <a:rPr lang="ja-JP" altLang="ja-JP" dirty="0"/>
              <a:t>混合物の場合、</a:t>
            </a:r>
            <a:r>
              <a:rPr lang="en-US" altLang="ja-JP" dirty="0"/>
              <a:t>78 </a:t>
            </a:r>
            <a:r>
              <a:rPr lang="ja-JP" altLang="ja-JP" dirty="0"/>
              <a:t>℃付近で沸騰が始まり、徐々に温度が</a:t>
            </a:r>
            <a:endParaRPr lang="en-US" altLang="ja-JP" dirty="0"/>
          </a:p>
          <a:p>
            <a:pPr eaLnBrk="1" fontAlgn="auto" latinLnBrk="0" hangingPunct="1"/>
            <a:r>
              <a:rPr lang="ja-JP" altLang="en-US" dirty="0"/>
              <a:t>　</a:t>
            </a:r>
            <a:r>
              <a:rPr lang="ja-JP" altLang="ja-JP" dirty="0"/>
              <a:t>上昇する。</a:t>
            </a:r>
          </a:p>
          <a:p>
            <a:endParaRPr kumimoji="1" lang="ja-JP" altLang="en-US" dirty="0"/>
          </a:p>
        </p:txBody>
      </p:sp>
      <p:sp>
        <p:nvSpPr>
          <p:cNvPr id="3" name="四角形: 角を丸くする 2">
            <a:extLst>
              <a:ext uri="{FF2B5EF4-FFF2-40B4-BE49-F238E27FC236}">
                <a16:creationId xmlns:a16="http://schemas.microsoft.com/office/drawing/2014/main" id="{1A73188F-6C48-F5F2-9BA9-BAE313E52883}"/>
              </a:ext>
            </a:extLst>
          </p:cNvPr>
          <p:cNvSpPr/>
          <p:nvPr/>
        </p:nvSpPr>
        <p:spPr>
          <a:xfrm>
            <a:off x="9779000" y="5673692"/>
            <a:ext cx="1998133" cy="76944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ln>
                  <a:solidFill>
                    <a:srgbClr val="FF0000"/>
                  </a:solidFill>
                </a:ln>
                <a:solidFill>
                  <a:srgbClr val="FF0000"/>
                </a:solidFill>
              </a:rPr>
              <a:t>SAMPLE</a:t>
            </a:r>
            <a:endParaRPr kumimoji="1" lang="ja-JP" altLang="en-US" sz="2800" dirty="0">
              <a:ln>
                <a:solidFill>
                  <a:srgbClr val="FF0000"/>
                </a:solidFill>
              </a:ln>
              <a:solidFill>
                <a:srgbClr val="FF0000"/>
              </a:solidFill>
            </a:endParaRPr>
          </a:p>
        </p:txBody>
      </p:sp>
    </p:spTree>
    <p:extLst>
      <p:ext uri="{BB962C8B-B14F-4D97-AF65-F5344CB8AC3E}">
        <p14:creationId xmlns:p14="http://schemas.microsoft.com/office/powerpoint/2010/main" val="3609988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E6ED5-B25D-EDC4-FE9F-7A6B12D7BD8E}"/>
            </a:ext>
          </a:extLst>
        </p:cNvPr>
        <p:cNvGrpSpPr/>
        <p:nvPr/>
      </p:nvGrpSpPr>
      <p:grpSpPr>
        <a:xfrm>
          <a:off x="0" y="0"/>
          <a:ext cx="0" cy="0"/>
          <a:chOff x="0" y="0"/>
          <a:chExt cx="0" cy="0"/>
        </a:xfrm>
      </p:grpSpPr>
      <p:sp>
        <p:nvSpPr>
          <p:cNvPr id="8" name="Rectangle 3">
            <a:extLst>
              <a:ext uri="{FF2B5EF4-FFF2-40B4-BE49-F238E27FC236}">
                <a16:creationId xmlns:a16="http://schemas.microsoft.com/office/drawing/2014/main" id="{3C48484C-E5E6-5F86-2A6D-814AF66C6AE6}"/>
              </a:ext>
            </a:extLst>
          </p:cNvPr>
          <p:cNvSpPr>
            <a:spLocks noChangeArrowheads="1"/>
          </p:cNvSpPr>
          <p:nvPr/>
        </p:nvSpPr>
        <p:spPr bwMode="auto">
          <a:xfrm>
            <a:off x="0" y="21193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2" name="図 1">
            <a:extLst>
              <a:ext uri="{FF2B5EF4-FFF2-40B4-BE49-F238E27FC236}">
                <a16:creationId xmlns:a16="http://schemas.microsoft.com/office/drawing/2014/main" id="{11413D55-C4A7-1909-6425-3B798ACA65D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2353" y="1393253"/>
            <a:ext cx="4366958" cy="4354857"/>
          </a:xfrm>
          <a:prstGeom prst="rect">
            <a:avLst/>
          </a:prstGeom>
          <a:noFill/>
          <a:ln>
            <a:noFill/>
          </a:ln>
        </p:spPr>
      </p:pic>
      <p:pic>
        <p:nvPicPr>
          <p:cNvPr id="3" name="図 2">
            <a:extLst>
              <a:ext uri="{FF2B5EF4-FFF2-40B4-BE49-F238E27FC236}">
                <a16:creationId xmlns:a16="http://schemas.microsoft.com/office/drawing/2014/main" id="{4B5AC21C-177A-AC80-1DF2-04CF90940BC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32689" y="1393252"/>
            <a:ext cx="4366958" cy="4354857"/>
          </a:xfrm>
          <a:prstGeom prst="rect">
            <a:avLst/>
          </a:prstGeom>
          <a:noFill/>
          <a:ln>
            <a:noFill/>
          </a:ln>
        </p:spPr>
      </p:pic>
      <p:sp>
        <p:nvSpPr>
          <p:cNvPr id="4" name="四角形: 角を丸くする 3">
            <a:extLst>
              <a:ext uri="{FF2B5EF4-FFF2-40B4-BE49-F238E27FC236}">
                <a16:creationId xmlns:a16="http://schemas.microsoft.com/office/drawing/2014/main" id="{E5B04358-54EB-1077-3A41-DDDB709B38BA}"/>
              </a:ext>
            </a:extLst>
          </p:cNvPr>
          <p:cNvSpPr/>
          <p:nvPr/>
        </p:nvSpPr>
        <p:spPr>
          <a:xfrm>
            <a:off x="9779000" y="5673692"/>
            <a:ext cx="1998133" cy="76944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ln>
                  <a:solidFill>
                    <a:srgbClr val="FF0000"/>
                  </a:solidFill>
                </a:ln>
                <a:solidFill>
                  <a:srgbClr val="FF0000"/>
                </a:solidFill>
              </a:rPr>
              <a:t>SAMPLE</a:t>
            </a:r>
            <a:endParaRPr kumimoji="1" lang="ja-JP" altLang="en-US" sz="2800" dirty="0">
              <a:ln>
                <a:solidFill>
                  <a:srgbClr val="FF0000"/>
                </a:solidFill>
              </a:ln>
              <a:solidFill>
                <a:srgbClr val="FF0000"/>
              </a:solidFill>
            </a:endParaRPr>
          </a:p>
        </p:txBody>
      </p:sp>
    </p:spTree>
    <p:extLst>
      <p:ext uri="{BB962C8B-B14F-4D97-AF65-F5344CB8AC3E}">
        <p14:creationId xmlns:p14="http://schemas.microsoft.com/office/powerpoint/2010/main" val="3123741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B75C556E-95C6-6D64-A10F-B0E37D830F19}"/>
              </a:ext>
            </a:extLst>
          </p:cNvPr>
          <p:cNvSpPr>
            <a:spLocks noGrp="1"/>
          </p:cNvSpPr>
          <p:nvPr>
            <p:ph type="title"/>
          </p:nvPr>
        </p:nvSpPr>
        <p:spPr/>
        <p:txBody>
          <a:bodyPr/>
          <a:lstStyle/>
          <a:p>
            <a:r>
              <a:rPr lang="ja-JP" altLang="en-US" dirty="0"/>
              <a:t>Ｂ．混合物の分離と精製</a:t>
            </a:r>
          </a:p>
        </p:txBody>
      </p:sp>
      <p:sp>
        <p:nvSpPr>
          <p:cNvPr id="4" name="テキスト プレースホルダー 3">
            <a:extLst>
              <a:ext uri="{FF2B5EF4-FFF2-40B4-BE49-F238E27FC236}">
                <a16:creationId xmlns:a16="http://schemas.microsoft.com/office/drawing/2014/main" id="{B25462E8-9876-958D-69BB-DC8C46D39C68}"/>
              </a:ext>
            </a:extLst>
          </p:cNvPr>
          <p:cNvSpPr>
            <a:spLocks noGrp="1"/>
          </p:cNvSpPr>
          <p:nvPr>
            <p:ph type="body" idx="1"/>
          </p:nvPr>
        </p:nvSpPr>
        <p:spPr/>
        <p:txBody>
          <a:bodyPr/>
          <a:lstStyle/>
          <a:p>
            <a:pPr indent="0" eaLnBrk="1" fontAlgn="auto" latinLnBrk="0" hangingPunct="1"/>
            <a:r>
              <a:rPr lang="ja-JP" altLang="ja-JP" dirty="0"/>
              <a:t>混合物から特定の成分を分けて取り出す操作。……（　</a:t>
            </a:r>
            <a:r>
              <a:rPr lang="ja-JP" altLang="ja-JP" dirty="0">
                <a:solidFill>
                  <a:srgbClr val="FF4B00"/>
                </a:solidFill>
              </a:rPr>
              <a:t>分離</a:t>
            </a:r>
            <a:r>
              <a:rPr lang="ja-JP" altLang="ja-JP" dirty="0"/>
              <a:t>　）</a:t>
            </a:r>
          </a:p>
          <a:p>
            <a:pPr indent="0" eaLnBrk="1" fontAlgn="auto" latinLnBrk="0" hangingPunct="1"/>
            <a:r>
              <a:rPr lang="ja-JP" altLang="ja-JP" dirty="0"/>
              <a:t>分離した物質から、さらに純度の高い物質を得る操作。</a:t>
            </a:r>
            <a:endParaRPr lang="en-US" altLang="ja-JP" dirty="0"/>
          </a:p>
          <a:p>
            <a:pPr indent="0" algn="r" eaLnBrk="1" fontAlgn="auto" latinLnBrk="0" hangingPunct="1"/>
            <a:r>
              <a:rPr lang="ja-JP" altLang="ja-JP" dirty="0"/>
              <a:t>……（　</a:t>
            </a:r>
            <a:r>
              <a:rPr lang="ja-JP" altLang="ja-JP" dirty="0">
                <a:solidFill>
                  <a:srgbClr val="FF4B00"/>
                </a:solidFill>
              </a:rPr>
              <a:t>精製</a:t>
            </a:r>
            <a:r>
              <a:rPr lang="ja-JP" altLang="ja-JP" dirty="0"/>
              <a:t>　）</a:t>
            </a:r>
          </a:p>
          <a:p>
            <a:pPr eaLnBrk="0" latinLnBrk="1" hangingPunct="0"/>
            <a:r>
              <a:rPr lang="en-US" altLang="ja-JP" dirty="0"/>
              <a:t> </a:t>
            </a:r>
            <a:endParaRPr lang="ja-JP" altLang="ja-JP" dirty="0"/>
          </a:p>
          <a:p>
            <a:endParaRPr lang="ja-JP" altLang="en-US" dirty="0"/>
          </a:p>
        </p:txBody>
      </p:sp>
      <p:sp>
        <p:nvSpPr>
          <p:cNvPr id="5" name="Google Shape;118;p6">
            <a:extLst>
              <a:ext uri="{FF2B5EF4-FFF2-40B4-BE49-F238E27FC236}">
                <a16:creationId xmlns:a16="http://schemas.microsoft.com/office/drawing/2014/main" id="{4FC860B2-BF10-0BFC-5B0A-781C472B4C1E}"/>
              </a:ext>
            </a:extLst>
          </p:cNvPr>
          <p:cNvSpPr/>
          <p:nvPr/>
        </p:nvSpPr>
        <p:spPr>
          <a:xfrm>
            <a:off x="9984867" y="981872"/>
            <a:ext cx="1320165" cy="648072"/>
          </a:xfrm>
          <a:prstGeom prst="rect">
            <a:avLst/>
          </a:prstGeom>
          <a:solidFill>
            <a:schemeClr val="lt1"/>
          </a:solid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BIZ UDPゴシック" panose="020B0400000000000000" pitchFamily="50" charset="-128"/>
              <a:ea typeface="BIZ UDPゴシック" panose="020B0400000000000000" pitchFamily="50" charset="-128"/>
              <a:sym typeface="Arial"/>
            </a:endParaRPr>
          </a:p>
        </p:txBody>
      </p:sp>
      <p:sp>
        <p:nvSpPr>
          <p:cNvPr id="6" name="Google Shape;118;p6">
            <a:extLst>
              <a:ext uri="{FF2B5EF4-FFF2-40B4-BE49-F238E27FC236}">
                <a16:creationId xmlns:a16="http://schemas.microsoft.com/office/drawing/2014/main" id="{A4E4DA92-573B-6A5E-3D9A-8B9D5CCE41E3}"/>
              </a:ext>
            </a:extLst>
          </p:cNvPr>
          <p:cNvSpPr/>
          <p:nvPr/>
        </p:nvSpPr>
        <p:spPr>
          <a:xfrm>
            <a:off x="10186035" y="2451008"/>
            <a:ext cx="1320165" cy="648072"/>
          </a:xfrm>
          <a:prstGeom prst="rect">
            <a:avLst/>
          </a:prstGeom>
          <a:solidFill>
            <a:schemeClr val="lt1"/>
          </a:solid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BIZ UDPゴシック" panose="020B0400000000000000" pitchFamily="50" charset="-128"/>
              <a:ea typeface="BIZ UDPゴシック" panose="020B0400000000000000" pitchFamily="50" charset="-128"/>
              <a:sym typeface="Arial"/>
            </a:endParaRPr>
          </a:p>
        </p:txBody>
      </p:sp>
      <p:pic>
        <p:nvPicPr>
          <p:cNvPr id="7" name="図 6" descr="テキスト&#10;&#10;AI 生成コンテンツは誤りを含む可能性があります。">
            <a:extLst>
              <a:ext uri="{FF2B5EF4-FFF2-40B4-BE49-F238E27FC236}">
                <a16:creationId xmlns:a16="http://schemas.microsoft.com/office/drawing/2014/main" id="{E868CE56-1D0C-9482-F965-D098A3B63788}"/>
              </a:ext>
            </a:extLst>
          </p:cNvPr>
          <p:cNvPicPr>
            <a:picLocks noChangeAspect="1"/>
          </p:cNvPicPr>
          <p:nvPr/>
        </p:nvPicPr>
        <p:blipFill>
          <a:blip r:embed="rId2"/>
          <a:stretch>
            <a:fillRect/>
          </a:stretch>
        </p:blipFill>
        <p:spPr>
          <a:xfrm>
            <a:off x="6508754" y="5592820"/>
            <a:ext cx="5311882" cy="1005980"/>
          </a:xfrm>
          <a:prstGeom prst="rect">
            <a:avLst/>
          </a:prstGeom>
        </p:spPr>
      </p:pic>
      <p:sp>
        <p:nvSpPr>
          <p:cNvPr id="2" name="吹き出し: 四角形 1">
            <a:extLst>
              <a:ext uri="{FF2B5EF4-FFF2-40B4-BE49-F238E27FC236}">
                <a16:creationId xmlns:a16="http://schemas.microsoft.com/office/drawing/2014/main" id="{45011431-3338-2E5A-CD8A-E2D25E519EC3}"/>
              </a:ext>
            </a:extLst>
          </p:cNvPr>
          <p:cNvSpPr/>
          <p:nvPr/>
        </p:nvSpPr>
        <p:spPr>
          <a:xfrm>
            <a:off x="9141311" y="4366939"/>
            <a:ext cx="2089448" cy="1073089"/>
          </a:xfrm>
          <a:prstGeom prst="wedgeRectCallout">
            <a:avLst>
              <a:gd name="adj1" fmla="val -32763"/>
              <a:gd name="adj2" fmla="val 67572"/>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サンプル版ではリンクを削除していますが、製品版ではここをクリックすると、教科書</a:t>
            </a:r>
            <a:r>
              <a:rPr kumimoji="1" lang="en-US" altLang="ja-JP" sz="1100" dirty="0">
                <a:solidFill>
                  <a:schemeClr val="tx1"/>
                </a:solidFill>
                <a:latin typeface="BIZ UDPゴシック" panose="020B0400000000000000" pitchFamily="50" charset="-128"/>
                <a:ea typeface="BIZ UDPゴシック" panose="020B0400000000000000" pitchFamily="50" charset="-128"/>
              </a:rPr>
              <a:t>QR</a:t>
            </a:r>
            <a:r>
              <a:rPr kumimoji="1" lang="ja-JP" altLang="en-US" sz="1100" dirty="0">
                <a:solidFill>
                  <a:schemeClr val="tx1"/>
                </a:solidFill>
                <a:latin typeface="BIZ UDPゴシック" panose="020B0400000000000000" pitchFamily="50" charset="-128"/>
                <a:ea typeface="BIZ UDPゴシック" panose="020B0400000000000000" pitchFamily="50" charset="-128"/>
              </a:rPr>
              <a:t>サイトを開くことができます。</a:t>
            </a:r>
          </a:p>
        </p:txBody>
      </p:sp>
      <p:sp>
        <p:nvSpPr>
          <p:cNvPr id="8" name="四角形: 角を丸くする 7">
            <a:extLst>
              <a:ext uri="{FF2B5EF4-FFF2-40B4-BE49-F238E27FC236}">
                <a16:creationId xmlns:a16="http://schemas.microsoft.com/office/drawing/2014/main" id="{7DE744F0-2B02-5641-B27E-2EE293D05AB4}"/>
              </a:ext>
            </a:extLst>
          </p:cNvPr>
          <p:cNvSpPr/>
          <p:nvPr/>
        </p:nvSpPr>
        <p:spPr>
          <a:xfrm>
            <a:off x="4368800" y="5711089"/>
            <a:ext cx="1998133" cy="76944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ln>
                  <a:solidFill>
                    <a:srgbClr val="FF0000"/>
                  </a:solidFill>
                </a:ln>
                <a:solidFill>
                  <a:srgbClr val="FF0000"/>
                </a:solidFill>
              </a:rPr>
              <a:t>SAMPLE</a:t>
            </a:r>
            <a:endParaRPr kumimoji="1" lang="ja-JP" altLang="en-US" sz="2800" dirty="0">
              <a:ln>
                <a:solidFill>
                  <a:srgbClr val="FF0000"/>
                </a:solidFill>
              </a:ln>
              <a:solidFill>
                <a:srgbClr val="FF0000"/>
              </a:solidFill>
            </a:endParaRPr>
          </a:p>
        </p:txBody>
      </p:sp>
    </p:spTree>
    <p:extLst>
      <p:ext uri="{BB962C8B-B14F-4D97-AF65-F5344CB8AC3E}">
        <p14:creationId xmlns:p14="http://schemas.microsoft.com/office/powerpoint/2010/main" val="2493432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500"/>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50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303F689A-B979-8F38-5D08-AFD73435CBE0}"/>
              </a:ext>
            </a:extLst>
          </p:cNvPr>
          <p:cNvSpPr>
            <a:spLocks noGrp="1"/>
          </p:cNvSpPr>
          <p:nvPr>
            <p:ph type="body" idx="1"/>
          </p:nvPr>
        </p:nvSpPr>
        <p:spPr/>
        <p:txBody>
          <a:bodyPr/>
          <a:lstStyle/>
          <a:p>
            <a:r>
              <a:rPr lang="ja-JP" altLang="ja-JP" dirty="0"/>
              <a:t>混合物から純物質を分離するには、どのような方法があるのだろうか。</a:t>
            </a:r>
          </a:p>
          <a:p>
            <a:endParaRPr lang="ja-JP" altLang="en-US" dirty="0"/>
          </a:p>
        </p:txBody>
      </p:sp>
      <p:sp>
        <p:nvSpPr>
          <p:cNvPr id="2" name="四角形: 角を丸くする 1">
            <a:extLst>
              <a:ext uri="{FF2B5EF4-FFF2-40B4-BE49-F238E27FC236}">
                <a16:creationId xmlns:a16="http://schemas.microsoft.com/office/drawing/2014/main" id="{77A9F87A-B02F-5156-C4C6-C612366F89EB}"/>
              </a:ext>
            </a:extLst>
          </p:cNvPr>
          <p:cNvSpPr/>
          <p:nvPr/>
        </p:nvSpPr>
        <p:spPr>
          <a:xfrm>
            <a:off x="9779000" y="5673692"/>
            <a:ext cx="1998133" cy="76944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ln>
                  <a:solidFill>
                    <a:srgbClr val="FF0000"/>
                  </a:solidFill>
                </a:ln>
                <a:solidFill>
                  <a:srgbClr val="FF0000"/>
                </a:solidFill>
              </a:rPr>
              <a:t>SAMPLE</a:t>
            </a:r>
            <a:endParaRPr kumimoji="1" lang="ja-JP" altLang="en-US" sz="2800" dirty="0">
              <a:ln>
                <a:solidFill>
                  <a:srgbClr val="FF0000"/>
                </a:solidFill>
              </a:ln>
              <a:solidFill>
                <a:srgbClr val="FF0000"/>
              </a:solidFill>
            </a:endParaRPr>
          </a:p>
        </p:txBody>
      </p:sp>
    </p:spTree>
    <p:extLst>
      <p:ext uri="{BB962C8B-B14F-4D97-AF65-F5344CB8AC3E}">
        <p14:creationId xmlns:p14="http://schemas.microsoft.com/office/powerpoint/2010/main" val="3884357101"/>
      </p:ext>
    </p:extLst>
  </p:cSld>
  <p:clrMapOvr>
    <a:masterClrMapping/>
  </p:clrMapOvr>
</p:sld>
</file>

<file path=ppt/theme/theme1.xml><?xml version="1.0" encoding="utf-8"?>
<a:theme xmlns:a="http://schemas.openxmlformats.org/drawingml/2006/main" name="全体デザイン">
  <a:themeElements>
    <a:clrScheme name="CUDO推奨配色セット">
      <a:dk1>
        <a:srgbClr val="000000"/>
      </a:dk1>
      <a:lt1>
        <a:srgbClr val="FFFFFF"/>
      </a:lt1>
      <a:dk2>
        <a:srgbClr val="84919E"/>
      </a:dk2>
      <a:lt2>
        <a:srgbClr val="C8C8CB"/>
      </a:lt2>
      <a:accent1>
        <a:srgbClr val="FF4B00"/>
      </a:accent1>
      <a:accent2>
        <a:srgbClr val="FFF100"/>
      </a:accent2>
      <a:accent3>
        <a:srgbClr val="03AF7A"/>
      </a:accent3>
      <a:accent4>
        <a:srgbClr val="005AFF"/>
      </a:accent4>
      <a:accent5>
        <a:srgbClr val="4DC4FF"/>
      </a:accent5>
      <a:accent6>
        <a:srgbClr val="F6AA00"/>
      </a:accent6>
      <a:hlink>
        <a:srgbClr val="005AFF"/>
      </a:hlink>
      <a:folHlink>
        <a:srgbClr val="99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cap="flat" cmpd="sng">
          <a:solidFill>
            <a:schemeClr val="accent1"/>
          </a:solidFill>
          <a:prstDash val="solid"/>
          <a:miter lim="800000"/>
          <a:headEnd type="none" w="sm" len="sm"/>
          <a:tailEnd type="none" w="sm" len="sm"/>
        </a:ln>
      </a:spPr>
      <a:bodyPr spcFirstLastPara="1" wrap="square" lIns="91425" tIns="45700" rIns="91425" bIns="45700" anchor="ctr" anchorCtr="0">
        <a:noAutofit/>
      </a:bodyPr>
      <a:lstStyle>
        <a:defPPr marL="0" marR="0" indent="0" algn="ctr" rtl="0">
          <a:spcBef>
            <a:spcPts val="0"/>
          </a:spcBef>
          <a:spcAft>
            <a:spcPts val="0"/>
          </a:spcAft>
          <a:buNone/>
          <a:defRPr sz="1800" dirty="0">
            <a:solidFill>
              <a:schemeClr val="lt1"/>
            </a:solidFill>
            <a:latin typeface="BIZ UDPゴシック" panose="020B0400000000000000" pitchFamily="50" charset="-128"/>
            <a:ea typeface="BIZ UDPゴシック" panose="020B0400000000000000" pitchFamily="50" charset="-128"/>
            <a:sym typeface="Arial"/>
          </a:defRPr>
        </a:defPPr>
      </a:lstStyle>
    </a:spDef>
  </a:objectDefaults>
  <a:extraClrSchemeLst/>
</a:theme>
</file>

<file path=ppt/theme/theme2.xml><?xml version="1.0" encoding="utf-8"?>
<a:theme xmlns:a="http://schemas.openxmlformats.org/drawingml/2006/main" name="編別デザイン">
  <a:themeElements>
    <a:clrScheme name="CUDO推奨配色セット">
      <a:dk1>
        <a:srgbClr val="000000"/>
      </a:dk1>
      <a:lt1>
        <a:srgbClr val="FFFFFF"/>
      </a:lt1>
      <a:dk2>
        <a:srgbClr val="84919E"/>
      </a:dk2>
      <a:lt2>
        <a:srgbClr val="C8C8CB"/>
      </a:lt2>
      <a:accent1>
        <a:srgbClr val="FF4B00"/>
      </a:accent1>
      <a:accent2>
        <a:srgbClr val="FFF100"/>
      </a:accent2>
      <a:accent3>
        <a:srgbClr val="03AF7A"/>
      </a:accent3>
      <a:accent4>
        <a:srgbClr val="005AFF"/>
      </a:accent4>
      <a:accent5>
        <a:srgbClr val="4DC4FF"/>
      </a:accent5>
      <a:accent6>
        <a:srgbClr val="F6AA00"/>
      </a:accent6>
      <a:hlink>
        <a:srgbClr val="005AFF"/>
      </a:hlink>
      <a:folHlink>
        <a:srgbClr val="99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4256</TotalTime>
  <Words>1789</Words>
  <PresentationFormat>ワイド画面</PresentationFormat>
  <Paragraphs>197</Paragraphs>
  <Slides>42</Slides>
  <Notes>3</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42</vt:i4>
      </vt:variant>
    </vt:vector>
  </HeadingPairs>
  <TitlesOfParts>
    <vt:vector size="52" baseType="lpstr">
      <vt:lpstr>A-OTF UD Shin Maru Go Pr6N L</vt:lpstr>
      <vt:lpstr>BIZ UDPゴシック</vt:lpstr>
      <vt:lpstr>BIZ UDゴシック</vt:lpstr>
      <vt:lpstr>MS PGothic</vt:lpstr>
      <vt:lpstr>UD デジタル 教科書体 NP</vt:lpstr>
      <vt:lpstr>Arial</vt:lpstr>
      <vt:lpstr>Cambria Math</vt:lpstr>
      <vt:lpstr>Times New Roman</vt:lpstr>
      <vt:lpstr>全体デザイン</vt:lpstr>
      <vt:lpstr>編別デザイン</vt:lpstr>
      <vt:lpstr>PowerPoint プレゼンテーション</vt:lpstr>
      <vt:lpstr>PowerPoint プレゼンテーション</vt:lpstr>
      <vt:lpstr>Ａ．純物質と混合物</vt:lpstr>
      <vt:lpstr>PowerPoint プレゼンテーション</vt:lpstr>
      <vt:lpstr>PowerPoint プレゼンテーション</vt:lpstr>
      <vt:lpstr>PowerPoint プレゼンテーション</vt:lpstr>
      <vt:lpstr>PowerPoint プレゼンテーション</vt:lpstr>
      <vt:lpstr>Ｂ．混合物の分離と精製</vt:lpstr>
      <vt:lpstr>PowerPoint プレゼンテーション</vt:lpstr>
      <vt:lpstr>ろ過</vt:lpstr>
      <vt:lpstr>PowerPoint プレゼンテーション</vt:lpstr>
      <vt:lpstr>PowerPoint プレゼンテーション</vt:lpstr>
      <vt:lpstr>PowerPoint プレゼンテーション</vt:lpstr>
      <vt:lpstr>蒸留・分留</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再結晶</vt:lpstr>
      <vt:lpstr>PowerPoint プレゼンテーション</vt:lpstr>
      <vt:lpstr>PowerPoint プレゼンテーション</vt:lpstr>
      <vt:lpstr>昇華法</vt:lpstr>
      <vt:lpstr>PowerPoint プレゼンテーション</vt:lpstr>
      <vt:lpstr>抽出</vt:lpstr>
      <vt:lpstr>PowerPoint プレゼンテーション</vt:lpstr>
      <vt:lpstr>クロマトグラフィー</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2026-02-10T05:09:30Z</cp:lastPrinted>
  <dcterms:created xsi:type="dcterms:W3CDTF">2012-01-30T05:09:38Z</dcterms:created>
  <dcterms:modified xsi:type="dcterms:W3CDTF">2026-04-02T07:34:50Z</dcterms:modified>
</cp:coreProperties>
</file>