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22" r:id="rId1"/>
  </p:sldMasterIdLst>
  <p:notesMasterIdLst>
    <p:notesMasterId r:id="rId128"/>
  </p:notesMasterIdLst>
  <p:handoutMasterIdLst>
    <p:handoutMasterId r:id="rId129"/>
  </p:handoutMasterIdLst>
  <p:sldIdLst>
    <p:sldId id="705" r:id="rId2"/>
    <p:sldId id="459" r:id="rId3"/>
    <p:sldId id="522" r:id="rId4"/>
    <p:sldId id="524" r:id="rId5"/>
    <p:sldId id="526" r:id="rId6"/>
    <p:sldId id="527" r:id="rId7"/>
    <p:sldId id="528" r:id="rId8"/>
    <p:sldId id="529" r:id="rId9"/>
    <p:sldId id="702" r:id="rId10"/>
    <p:sldId id="703" r:id="rId11"/>
    <p:sldId id="664" r:id="rId12"/>
    <p:sldId id="532" r:id="rId13"/>
    <p:sldId id="535" r:id="rId14"/>
    <p:sldId id="706" r:id="rId15"/>
    <p:sldId id="707" r:id="rId16"/>
    <p:sldId id="544" r:id="rId17"/>
    <p:sldId id="546" r:id="rId18"/>
    <p:sldId id="552" r:id="rId19"/>
    <p:sldId id="704" r:id="rId20"/>
    <p:sldId id="553" r:id="rId21"/>
    <p:sldId id="665" r:id="rId22"/>
    <p:sldId id="666" r:id="rId23"/>
    <p:sldId id="708" r:id="rId24"/>
    <p:sldId id="709" r:id="rId25"/>
    <p:sldId id="710" r:id="rId26"/>
    <p:sldId id="711" r:id="rId27"/>
    <p:sldId id="712" r:id="rId28"/>
    <p:sldId id="713" r:id="rId29"/>
    <p:sldId id="714" r:id="rId30"/>
    <p:sldId id="715" r:id="rId31"/>
    <p:sldId id="716" r:id="rId32"/>
    <p:sldId id="717" r:id="rId33"/>
    <p:sldId id="718" r:id="rId34"/>
    <p:sldId id="719" r:id="rId35"/>
    <p:sldId id="727" r:id="rId36"/>
    <p:sldId id="728" r:id="rId37"/>
    <p:sldId id="729" r:id="rId38"/>
    <p:sldId id="730" r:id="rId39"/>
    <p:sldId id="731" r:id="rId40"/>
    <p:sldId id="732" r:id="rId41"/>
    <p:sldId id="733" r:id="rId42"/>
    <p:sldId id="734" r:id="rId43"/>
    <p:sldId id="735" r:id="rId44"/>
    <p:sldId id="736" r:id="rId45"/>
    <p:sldId id="720" r:id="rId46"/>
    <p:sldId id="737" r:id="rId47"/>
    <p:sldId id="738" r:id="rId48"/>
    <p:sldId id="743" r:id="rId49"/>
    <p:sldId id="739" r:id="rId50"/>
    <p:sldId id="740" r:id="rId51"/>
    <p:sldId id="744" r:id="rId52"/>
    <p:sldId id="746" r:id="rId53"/>
    <p:sldId id="747" r:id="rId54"/>
    <p:sldId id="748" r:id="rId55"/>
    <p:sldId id="749" r:id="rId56"/>
    <p:sldId id="742" r:id="rId57"/>
    <p:sldId id="750" r:id="rId58"/>
    <p:sldId id="721" r:id="rId59"/>
    <p:sldId id="751" r:id="rId60"/>
    <p:sldId id="752" r:id="rId61"/>
    <p:sldId id="753" r:id="rId62"/>
    <p:sldId id="754" r:id="rId63"/>
    <p:sldId id="757" r:id="rId64"/>
    <p:sldId id="755" r:id="rId65"/>
    <p:sldId id="758" r:id="rId66"/>
    <p:sldId id="759" r:id="rId67"/>
    <p:sldId id="756" r:id="rId68"/>
    <p:sldId id="760" r:id="rId69"/>
    <p:sldId id="722" r:id="rId70"/>
    <p:sldId id="761" r:id="rId71"/>
    <p:sldId id="762" r:id="rId72"/>
    <p:sldId id="763" r:id="rId73"/>
    <p:sldId id="764" r:id="rId74"/>
    <p:sldId id="765" r:id="rId75"/>
    <p:sldId id="766" r:id="rId76"/>
    <p:sldId id="770" r:id="rId77"/>
    <p:sldId id="767" r:id="rId78"/>
    <p:sldId id="771" r:id="rId79"/>
    <p:sldId id="768" r:id="rId80"/>
    <p:sldId id="772" r:id="rId81"/>
    <p:sldId id="723" r:id="rId82"/>
    <p:sldId id="773" r:id="rId83"/>
    <p:sldId id="774" r:id="rId84"/>
    <p:sldId id="804" r:id="rId85"/>
    <p:sldId id="775" r:id="rId86"/>
    <p:sldId id="776" r:id="rId87"/>
    <p:sldId id="777" r:id="rId88"/>
    <p:sldId id="805" r:id="rId89"/>
    <p:sldId id="778" r:id="rId90"/>
    <p:sldId id="779" r:id="rId91"/>
    <p:sldId id="781" r:id="rId92"/>
    <p:sldId id="809" r:id="rId93"/>
    <p:sldId id="724" r:id="rId94"/>
    <p:sldId id="782" r:id="rId95"/>
    <p:sldId id="783" r:id="rId96"/>
    <p:sldId id="810" r:id="rId97"/>
    <p:sldId id="784" r:id="rId98"/>
    <p:sldId id="785" r:id="rId99"/>
    <p:sldId id="811" r:id="rId100"/>
    <p:sldId id="786" r:id="rId101"/>
    <p:sldId id="812" r:id="rId102"/>
    <p:sldId id="787" r:id="rId103"/>
    <p:sldId id="788" r:id="rId104"/>
    <p:sldId id="813" r:id="rId105"/>
    <p:sldId id="725" r:id="rId106"/>
    <p:sldId id="789" r:id="rId107"/>
    <p:sldId id="790" r:id="rId108"/>
    <p:sldId id="791" r:id="rId109"/>
    <p:sldId id="792" r:id="rId110"/>
    <p:sldId id="793" r:id="rId111"/>
    <p:sldId id="794" r:id="rId112"/>
    <p:sldId id="806" r:id="rId113"/>
    <p:sldId id="815" r:id="rId114"/>
    <p:sldId id="795" r:id="rId115"/>
    <p:sldId id="796" r:id="rId116"/>
    <p:sldId id="726" r:id="rId117"/>
    <p:sldId id="797" r:id="rId118"/>
    <p:sldId id="798" r:id="rId119"/>
    <p:sldId id="799" r:id="rId120"/>
    <p:sldId id="800" r:id="rId121"/>
    <p:sldId id="801" r:id="rId122"/>
    <p:sldId id="808" r:id="rId123"/>
    <p:sldId id="807" r:id="rId124"/>
    <p:sldId id="802" r:id="rId125"/>
    <p:sldId id="803" r:id="rId126"/>
    <p:sldId id="816" r:id="rId127"/>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225" userDrawn="1">
          <p15:clr>
            <a:srgbClr val="A4A3A4"/>
          </p15:clr>
        </p15:guide>
        <p15:guide id="2" pos="2239" userDrawn="1">
          <p15:clr>
            <a:srgbClr val="A4A3A4"/>
          </p15:clr>
        </p15:guide>
        <p15:guide id="3" orient="horz" pos="3224" userDrawn="1">
          <p15:clr>
            <a:srgbClr val="A4A3A4"/>
          </p15:clr>
        </p15:guide>
        <p15:guide id="4" orient="horz" pos="3109">
          <p15:clr>
            <a:srgbClr val="A4A3A4"/>
          </p15:clr>
        </p15:guide>
        <p15:guide id="5" orient="horz" pos="3108">
          <p15:clr>
            <a:srgbClr val="A4A3A4"/>
          </p15:clr>
        </p15:guide>
        <p15:guide id="6" pos="2123">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E6FC"/>
    <a:srgbClr val="0E2986"/>
    <a:srgbClr val="314898"/>
    <a:srgbClr val="CED7FA"/>
    <a:srgbClr val="C7D2F9"/>
    <a:srgbClr val="004F8A"/>
    <a:srgbClr val="82CCD2"/>
    <a:srgbClr val="DFF1F2"/>
    <a:srgbClr val="FFFEE5"/>
    <a:srgbClr val="6CC0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49" autoAdjust="0"/>
    <p:restoredTop sz="89940" autoAdjust="0"/>
  </p:normalViewPr>
  <p:slideViewPr>
    <p:cSldViewPr snapToGrid="0">
      <p:cViewPr varScale="1">
        <p:scale>
          <a:sx n="104" d="100"/>
          <a:sy n="104" d="100"/>
        </p:scale>
        <p:origin x="516" y="10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500"/>
    </p:cViewPr>
  </p:sorterViewPr>
  <p:notesViewPr>
    <p:cSldViewPr snapToGrid="0">
      <p:cViewPr varScale="1">
        <p:scale>
          <a:sx n="82" d="100"/>
          <a:sy n="82" d="100"/>
        </p:scale>
        <p:origin x="3906" y="90"/>
      </p:cViewPr>
      <p:guideLst>
        <p:guide orient="horz" pos="3225"/>
        <p:guide pos="2239"/>
        <p:guide orient="horz" pos="3224"/>
        <p:guide orient="horz" pos="3109"/>
        <p:guide orient="horz" pos="3108"/>
        <p:guide pos="2123"/>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notesMaster" Target="notesMasters/notes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tableStyles" Target="tableStyle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handoutMaster" Target="handoutMasters/handoutMaster1.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commentAuthors" Target="commentAuthor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viewProps" Target="view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1"/>
            <a:ext cx="2918831" cy="493315"/>
          </a:xfrm>
          <a:prstGeom prst="rect">
            <a:avLst/>
          </a:prstGeom>
        </p:spPr>
        <p:txBody>
          <a:bodyPr vert="horz" lIns="91434" tIns="45717" rIns="91434" bIns="45717" rtlCol="0"/>
          <a:lstStyle>
            <a:lvl1pPr algn="l">
              <a:defRPr sz="1100"/>
            </a:lvl1pPr>
          </a:lstStyle>
          <a:p>
            <a:endParaRPr kumimoji="1" lang="ja-JP" altLang="en-US" dirty="0">
              <a:latin typeface="ＭＳ Ｐゴシック" panose="020B0600070205080204" pitchFamily="50" charset="-128"/>
            </a:endParaRPr>
          </a:p>
        </p:txBody>
      </p:sp>
      <p:sp>
        <p:nvSpPr>
          <p:cNvPr id="3" name="日付プレースホルダー 2"/>
          <p:cNvSpPr>
            <a:spLocks noGrp="1"/>
          </p:cNvSpPr>
          <p:nvPr>
            <p:ph type="dt" sz="quarter" idx="1"/>
          </p:nvPr>
        </p:nvSpPr>
        <p:spPr>
          <a:xfrm>
            <a:off x="3815377" y="1"/>
            <a:ext cx="2918831" cy="493315"/>
          </a:xfrm>
          <a:prstGeom prst="rect">
            <a:avLst/>
          </a:prstGeom>
        </p:spPr>
        <p:txBody>
          <a:bodyPr vert="horz" lIns="91434" tIns="45717" rIns="91434" bIns="45717" rtlCol="0"/>
          <a:lstStyle>
            <a:lvl1pPr algn="r">
              <a:defRPr sz="1100"/>
            </a:lvl1pPr>
          </a:lstStyle>
          <a:p>
            <a:fld id="{7BEC1865-3E1B-48DA-9BEF-FF27F0440E20}" type="datetimeFigureOut">
              <a:rPr kumimoji="1" lang="ja-JP" altLang="en-US" smtClean="0">
                <a:latin typeface="ＭＳ Ｐゴシック" panose="020B0600070205080204" pitchFamily="50" charset="-128"/>
              </a:rPr>
              <a:t>2025/10/20</a:t>
            </a:fld>
            <a:endParaRPr kumimoji="1" lang="ja-JP" altLang="en-US" dirty="0">
              <a:latin typeface="ＭＳ Ｐゴシック" panose="020B0600070205080204" pitchFamily="50" charset="-128"/>
            </a:endParaRPr>
          </a:p>
        </p:txBody>
      </p:sp>
      <p:sp>
        <p:nvSpPr>
          <p:cNvPr id="4" name="フッター プレースホルダー 3"/>
          <p:cNvSpPr>
            <a:spLocks noGrp="1"/>
          </p:cNvSpPr>
          <p:nvPr>
            <p:ph type="ftr" sz="quarter" idx="2"/>
          </p:nvPr>
        </p:nvSpPr>
        <p:spPr>
          <a:xfrm>
            <a:off x="5" y="9371286"/>
            <a:ext cx="2918831" cy="493315"/>
          </a:xfrm>
          <a:prstGeom prst="rect">
            <a:avLst/>
          </a:prstGeom>
        </p:spPr>
        <p:txBody>
          <a:bodyPr vert="horz" lIns="91434" tIns="45717" rIns="91434" bIns="45717" rtlCol="0" anchor="b"/>
          <a:lstStyle>
            <a:lvl1pPr algn="l">
              <a:defRPr sz="1100"/>
            </a:lvl1pPr>
          </a:lstStyle>
          <a:p>
            <a:endParaRPr kumimoji="1" lang="ja-JP" altLang="en-US" dirty="0">
              <a:latin typeface="ＭＳ Ｐゴシック" panose="020B0600070205080204" pitchFamily="50" charset="-128"/>
            </a:endParaRPr>
          </a:p>
        </p:txBody>
      </p:sp>
      <p:sp>
        <p:nvSpPr>
          <p:cNvPr id="5" name="スライド番号プレースホルダー 4"/>
          <p:cNvSpPr>
            <a:spLocks noGrp="1"/>
          </p:cNvSpPr>
          <p:nvPr>
            <p:ph type="sldNum" sz="quarter" idx="3"/>
          </p:nvPr>
        </p:nvSpPr>
        <p:spPr>
          <a:xfrm>
            <a:off x="3815377" y="9371286"/>
            <a:ext cx="2918831" cy="493315"/>
          </a:xfrm>
          <a:prstGeom prst="rect">
            <a:avLst/>
          </a:prstGeom>
        </p:spPr>
        <p:txBody>
          <a:bodyPr vert="horz" lIns="91434" tIns="45717" rIns="91434" bIns="45717" rtlCol="0" anchor="b"/>
          <a:lstStyle>
            <a:lvl1pPr algn="r">
              <a:defRPr sz="1100"/>
            </a:lvl1pPr>
          </a:lstStyle>
          <a:p>
            <a:fld id="{F8A16D50-D777-4EA5-951D-94FFB87DCC41}" type="slidenum">
              <a:rPr kumimoji="1" lang="ja-JP" altLang="en-US" smtClean="0">
                <a:latin typeface="ＭＳ Ｐゴシック" panose="020B0600070205080204" pitchFamily="50" charset="-128"/>
              </a:rPr>
              <a:t>‹#›</a:t>
            </a:fld>
            <a:endParaRPr kumimoji="1" lang="ja-JP" altLang="en-US" dirty="0">
              <a:latin typeface="ＭＳ Ｐゴシック" panose="020B0600070205080204" pitchFamily="50" charset="-128"/>
            </a:endParaRPr>
          </a:p>
        </p:txBody>
      </p:sp>
    </p:spTree>
    <p:extLst>
      <p:ext uri="{BB962C8B-B14F-4D97-AF65-F5344CB8AC3E}">
        <p14:creationId xmlns:p14="http://schemas.microsoft.com/office/powerpoint/2010/main" val="2012213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2"/>
            <a:ext cx="2918831" cy="495031"/>
          </a:xfrm>
          <a:prstGeom prst="rect">
            <a:avLst/>
          </a:prstGeom>
        </p:spPr>
        <p:txBody>
          <a:bodyPr vert="horz" lIns="91434" tIns="45717" rIns="91434" bIns="45717" rtlCol="0"/>
          <a:lstStyle>
            <a:lvl1pPr algn="l">
              <a:defRPr sz="1100">
                <a:latin typeface="ＭＳ Ｐゴシック" panose="020B0600070205080204" pitchFamily="50" charset="-128"/>
              </a:defRPr>
            </a:lvl1pPr>
          </a:lstStyle>
          <a:p>
            <a:endParaRPr lang="ja-JP" altLang="en-US" dirty="0"/>
          </a:p>
        </p:txBody>
      </p:sp>
      <p:sp>
        <p:nvSpPr>
          <p:cNvPr id="3" name="日付プレースホルダー 2"/>
          <p:cNvSpPr>
            <a:spLocks noGrp="1"/>
          </p:cNvSpPr>
          <p:nvPr>
            <p:ph type="dt" idx="1"/>
          </p:nvPr>
        </p:nvSpPr>
        <p:spPr>
          <a:xfrm>
            <a:off x="3815377" y="2"/>
            <a:ext cx="2918831" cy="495031"/>
          </a:xfrm>
          <a:prstGeom prst="rect">
            <a:avLst/>
          </a:prstGeom>
        </p:spPr>
        <p:txBody>
          <a:bodyPr vert="horz" lIns="91434" tIns="45717" rIns="91434" bIns="45717" rtlCol="0"/>
          <a:lstStyle>
            <a:lvl1pPr algn="r">
              <a:defRPr sz="1100">
                <a:latin typeface="ＭＳ Ｐゴシック" panose="020B0600070205080204" pitchFamily="50" charset="-128"/>
              </a:defRPr>
            </a:lvl1pPr>
          </a:lstStyle>
          <a:p>
            <a:fld id="{CCFB5417-3682-403B-9953-6C788AEAC7FA}" type="datetimeFigureOut">
              <a:rPr lang="ja-JP" altLang="en-US" smtClean="0"/>
              <a:pPr/>
              <a:t>2025/10/20</a:t>
            </a:fld>
            <a:endParaRPr lang="ja-JP" altLang="en-US" dirty="0"/>
          </a:p>
        </p:txBody>
      </p:sp>
      <p:sp>
        <p:nvSpPr>
          <p:cNvPr id="4" name="スライド イメージ プレースホルダー 3"/>
          <p:cNvSpPr>
            <a:spLocks noGrp="1" noRot="1" noChangeAspect="1"/>
          </p:cNvSpPr>
          <p:nvPr>
            <p:ph type="sldImg" idx="2"/>
          </p:nvPr>
        </p:nvSpPr>
        <p:spPr>
          <a:xfrm>
            <a:off x="407988" y="1231900"/>
            <a:ext cx="5919787" cy="3330575"/>
          </a:xfrm>
          <a:prstGeom prst="rect">
            <a:avLst/>
          </a:prstGeom>
          <a:noFill/>
          <a:ln w="12700">
            <a:solidFill>
              <a:prstClr val="black"/>
            </a:solidFill>
          </a:ln>
        </p:spPr>
        <p:txBody>
          <a:bodyPr vert="horz" lIns="91434" tIns="45717" rIns="91434" bIns="45717" rtlCol="0" anchor="ctr"/>
          <a:lstStyle/>
          <a:p>
            <a:endParaRPr lang="ja-JP" altLang="en-US" dirty="0"/>
          </a:p>
        </p:txBody>
      </p:sp>
      <p:sp>
        <p:nvSpPr>
          <p:cNvPr id="5" name="ノート プレースホルダー 4"/>
          <p:cNvSpPr>
            <a:spLocks noGrp="1"/>
          </p:cNvSpPr>
          <p:nvPr>
            <p:ph type="body" sz="quarter" idx="3"/>
          </p:nvPr>
        </p:nvSpPr>
        <p:spPr>
          <a:xfrm>
            <a:off x="673578" y="4748166"/>
            <a:ext cx="5388610" cy="3884862"/>
          </a:xfrm>
          <a:prstGeom prst="rect">
            <a:avLst/>
          </a:prstGeom>
        </p:spPr>
        <p:txBody>
          <a:bodyPr vert="horz" lIns="91434" tIns="45717" rIns="91434" bIns="45717"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5" y="9371287"/>
            <a:ext cx="2918831" cy="495028"/>
          </a:xfrm>
          <a:prstGeom prst="rect">
            <a:avLst/>
          </a:prstGeom>
        </p:spPr>
        <p:txBody>
          <a:bodyPr vert="horz" lIns="91434" tIns="45717" rIns="91434" bIns="45717" rtlCol="0" anchor="b"/>
          <a:lstStyle>
            <a:lvl1pPr algn="l">
              <a:defRPr sz="1100">
                <a:latin typeface="ＭＳ Ｐゴシック" panose="020B0600070205080204" pitchFamily="50" charset="-128"/>
              </a:defRPr>
            </a:lvl1pPr>
          </a:lstStyle>
          <a:p>
            <a:endParaRPr lang="ja-JP" altLang="en-US" dirty="0"/>
          </a:p>
        </p:txBody>
      </p:sp>
      <p:sp>
        <p:nvSpPr>
          <p:cNvPr id="7" name="スライド番号プレースホルダー 6"/>
          <p:cNvSpPr>
            <a:spLocks noGrp="1"/>
          </p:cNvSpPr>
          <p:nvPr>
            <p:ph type="sldNum" sz="quarter" idx="5"/>
          </p:nvPr>
        </p:nvSpPr>
        <p:spPr>
          <a:xfrm>
            <a:off x="3815377" y="9371287"/>
            <a:ext cx="2918831" cy="495028"/>
          </a:xfrm>
          <a:prstGeom prst="rect">
            <a:avLst/>
          </a:prstGeom>
        </p:spPr>
        <p:txBody>
          <a:bodyPr vert="horz" lIns="91434" tIns="45717" rIns="91434" bIns="45717" rtlCol="0" anchor="b"/>
          <a:lstStyle>
            <a:lvl1pPr algn="r">
              <a:defRPr sz="1100">
                <a:latin typeface="ＭＳ Ｐゴシック" panose="020B0600070205080204" pitchFamily="50" charset="-128"/>
              </a:defRPr>
            </a:lvl1pPr>
          </a:lstStyle>
          <a:p>
            <a:fld id="{FB831574-7ED9-47FA-A423-FE1DDE53330F}" type="slidenum">
              <a:rPr lang="ja-JP" altLang="en-US" smtClean="0"/>
              <a:pPr/>
              <a:t>‹#›</a:t>
            </a:fld>
            <a:endParaRPr lang="ja-JP" altLang="en-US" dirty="0"/>
          </a:p>
        </p:txBody>
      </p:sp>
    </p:spTree>
    <p:extLst>
      <p:ext uri="{BB962C8B-B14F-4D97-AF65-F5344CB8AC3E}">
        <p14:creationId xmlns:p14="http://schemas.microsoft.com/office/powerpoint/2010/main" val="38225385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ＭＳ Ｐゴシック" panose="020B0600070205080204" pitchFamily="50" charset="-128"/>
        <a:ea typeface="+mn-ea"/>
        <a:cs typeface="+mn-cs"/>
      </a:defRPr>
    </a:lvl1pPr>
    <a:lvl2pPr marL="457200" algn="l" defTabSz="914400" rtl="0" eaLnBrk="1" latinLnBrk="0" hangingPunct="1">
      <a:defRPr kumimoji="1" sz="1200" kern="1200">
        <a:solidFill>
          <a:schemeClr val="tx1"/>
        </a:solidFill>
        <a:latin typeface="ＭＳ Ｐゴシック" panose="020B0600070205080204" pitchFamily="50" charset="-128"/>
        <a:ea typeface="+mn-ea"/>
        <a:cs typeface="+mn-cs"/>
      </a:defRPr>
    </a:lvl2pPr>
    <a:lvl3pPr marL="914400" algn="l" defTabSz="914400" rtl="0" eaLnBrk="1" latinLnBrk="0" hangingPunct="1">
      <a:defRPr kumimoji="1" sz="1200" kern="1200">
        <a:solidFill>
          <a:schemeClr val="tx1"/>
        </a:solidFill>
        <a:latin typeface="ＭＳ Ｐゴシック" panose="020B0600070205080204" pitchFamily="50" charset="-128"/>
        <a:ea typeface="+mn-ea"/>
        <a:cs typeface="+mn-cs"/>
      </a:defRPr>
    </a:lvl3pPr>
    <a:lvl4pPr marL="1371600" algn="l" defTabSz="914400" rtl="0" eaLnBrk="1" latinLnBrk="0" hangingPunct="1">
      <a:defRPr kumimoji="1" sz="1200" kern="1200">
        <a:solidFill>
          <a:schemeClr val="tx1"/>
        </a:solidFill>
        <a:latin typeface="ＭＳ Ｐゴシック" panose="020B0600070205080204" pitchFamily="50" charset="-128"/>
        <a:ea typeface="+mn-ea"/>
        <a:cs typeface="+mn-cs"/>
      </a:defRPr>
    </a:lvl4pPr>
    <a:lvl5pPr marL="1828800" algn="l" defTabSz="914400" rtl="0" eaLnBrk="1" latinLnBrk="0" hangingPunct="1">
      <a:defRPr kumimoji="1" sz="1200" kern="1200">
        <a:solidFill>
          <a:schemeClr val="tx1"/>
        </a:solidFill>
        <a:latin typeface="ＭＳ Ｐゴシック" panose="020B0600070205080204" pitchFamily="50" charset="-128"/>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B831574-7ED9-47FA-A423-FE1DDE53330F}" type="slidenum">
              <a:rPr kumimoji="1" lang="ja-JP" altLang="en-US" smtClean="0"/>
              <a:t>4</a:t>
            </a:fld>
            <a:endParaRPr kumimoji="1" lang="ja-JP" altLang="en-US"/>
          </a:p>
        </p:txBody>
      </p:sp>
    </p:spTree>
    <p:extLst>
      <p:ext uri="{BB962C8B-B14F-4D97-AF65-F5344CB8AC3E}">
        <p14:creationId xmlns:p14="http://schemas.microsoft.com/office/powerpoint/2010/main" val="3149041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B831574-7ED9-47FA-A423-FE1DDE53330F}" type="slidenum">
              <a:rPr kumimoji="1" lang="ja-JP" altLang="en-US" smtClean="0"/>
              <a:t>11</a:t>
            </a:fld>
            <a:endParaRPr kumimoji="1" lang="ja-JP" altLang="en-US"/>
          </a:p>
        </p:txBody>
      </p:sp>
    </p:spTree>
    <p:extLst>
      <p:ext uri="{BB962C8B-B14F-4D97-AF65-F5344CB8AC3E}">
        <p14:creationId xmlns:p14="http://schemas.microsoft.com/office/powerpoint/2010/main" val="1610119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B831574-7ED9-47FA-A423-FE1DDE53330F}" type="slidenum">
              <a:rPr lang="ja-JP" altLang="en-US" smtClean="0"/>
              <a:pPr/>
              <a:t>15</a:t>
            </a:fld>
            <a:endParaRPr lang="ja-JP" altLang="en-US" dirty="0"/>
          </a:p>
        </p:txBody>
      </p:sp>
    </p:spTree>
    <p:extLst>
      <p:ext uri="{BB962C8B-B14F-4D97-AF65-F5344CB8AC3E}">
        <p14:creationId xmlns:p14="http://schemas.microsoft.com/office/powerpoint/2010/main" val="20425473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B831574-7ED9-47FA-A423-FE1DDE53330F}" type="slidenum">
              <a:rPr kumimoji="1" lang="ja-JP" altLang="en-US" smtClean="0"/>
              <a:t>22</a:t>
            </a:fld>
            <a:endParaRPr kumimoji="1" lang="ja-JP" altLang="en-US"/>
          </a:p>
        </p:txBody>
      </p:sp>
    </p:spTree>
    <p:extLst>
      <p:ext uri="{BB962C8B-B14F-4D97-AF65-F5344CB8AC3E}">
        <p14:creationId xmlns:p14="http://schemas.microsoft.com/office/powerpoint/2010/main" val="13365906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B831574-7ED9-47FA-A423-FE1DDE53330F}" type="slidenum">
              <a:rPr lang="ja-JP" altLang="en-US" smtClean="0"/>
              <a:pPr/>
              <a:t>83</a:t>
            </a:fld>
            <a:endParaRPr lang="ja-JP" altLang="en-US" dirty="0"/>
          </a:p>
        </p:txBody>
      </p:sp>
    </p:spTree>
    <p:extLst>
      <p:ext uri="{BB962C8B-B14F-4D97-AF65-F5344CB8AC3E}">
        <p14:creationId xmlns:p14="http://schemas.microsoft.com/office/powerpoint/2010/main" val="34168223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章見出し">
    <p:spTree>
      <p:nvGrpSpPr>
        <p:cNvPr id="1" name=""/>
        <p:cNvGrpSpPr/>
        <p:nvPr/>
      </p:nvGrpSpPr>
      <p:grpSpPr>
        <a:xfrm>
          <a:off x="0" y="0"/>
          <a:ext cx="0" cy="0"/>
          <a:chOff x="0" y="0"/>
          <a:chExt cx="0" cy="0"/>
        </a:xfrm>
      </p:grpSpPr>
      <p:sp>
        <p:nvSpPr>
          <p:cNvPr id="71" name="テキスト プレースホルダー 4"/>
          <p:cNvSpPr>
            <a:spLocks noGrp="1"/>
          </p:cNvSpPr>
          <p:nvPr>
            <p:ph type="body" sz="quarter" idx="15" hasCustomPrompt="1"/>
          </p:nvPr>
        </p:nvSpPr>
        <p:spPr>
          <a:xfrm>
            <a:off x="990009" y="2320837"/>
            <a:ext cx="360000" cy="360000"/>
          </a:xfrm>
          <a:noFill/>
          <a:ln>
            <a:noFill/>
            <a:prstDash val="sysDash"/>
          </a:ln>
        </p:spPr>
        <p:txBody>
          <a:bodyPr wrap="none" lIns="0" tIns="0" rIns="0" bIns="0" anchor="ctr" anchorCtr="0">
            <a:noAutofit/>
          </a:bodyPr>
          <a:lstStyle>
            <a:lvl1pPr marL="0" indent="0" algn="ctr">
              <a:buNone/>
              <a:defRPr sz="2400" b="1">
                <a:solidFill>
                  <a:srgbClr val="0E2986"/>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en-US" altLang="ja-JP" dirty="0"/>
              <a:t>01</a:t>
            </a:r>
            <a:endParaRPr kumimoji="1" lang="ja-JP" altLang="en-US" dirty="0"/>
          </a:p>
        </p:txBody>
      </p:sp>
      <p:sp>
        <p:nvSpPr>
          <p:cNvPr id="2" name="角丸四角形 1"/>
          <p:cNvSpPr/>
          <p:nvPr userDrawn="1"/>
        </p:nvSpPr>
        <p:spPr>
          <a:xfrm>
            <a:off x="815571" y="372136"/>
            <a:ext cx="10915575" cy="1471276"/>
          </a:xfrm>
          <a:prstGeom prst="roundRect">
            <a:avLst/>
          </a:prstGeom>
          <a:solidFill>
            <a:srgbClr val="E0E6FC"/>
          </a:solidFill>
          <a:ln w="73025" cap="rnd">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67" name="object 146"/>
          <p:cNvSpPr/>
          <p:nvPr userDrawn="1"/>
        </p:nvSpPr>
        <p:spPr>
          <a:xfrm>
            <a:off x="566933" y="380021"/>
            <a:ext cx="2339229" cy="1457921"/>
          </a:xfrm>
          <a:custGeom>
            <a:avLst/>
            <a:gdLst/>
            <a:ahLst/>
            <a:cxnLst/>
            <a:rect l="l" t="t" r="r" b="b"/>
            <a:pathLst>
              <a:path w="774064" h="774065">
                <a:moveTo>
                  <a:pt x="773988" y="0"/>
                </a:moveTo>
                <a:lnTo>
                  <a:pt x="99009" y="0"/>
                </a:lnTo>
                <a:lnTo>
                  <a:pt x="81835" y="1759"/>
                </a:lnTo>
                <a:lnTo>
                  <a:pt x="47990" y="12931"/>
                </a:lnTo>
                <a:lnTo>
                  <a:pt x="14902" y="42387"/>
                </a:lnTo>
                <a:lnTo>
                  <a:pt x="0" y="98996"/>
                </a:lnTo>
                <a:lnTo>
                  <a:pt x="0" y="675004"/>
                </a:lnTo>
                <a:lnTo>
                  <a:pt x="1759" y="692171"/>
                </a:lnTo>
                <a:lnTo>
                  <a:pt x="12931" y="726012"/>
                </a:lnTo>
                <a:lnTo>
                  <a:pt x="42387" y="759099"/>
                </a:lnTo>
                <a:lnTo>
                  <a:pt x="98996" y="774001"/>
                </a:lnTo>
                <a:lnTo>
                  <a:pt x="773988" y="774001"/>
                </a:lnTo>
                <a:lnTo>
                  <a:pt x="773988" y="0"/>
                </a:lnTo>
                <a:close/>
              </a:path>
            </a:pathLst>
          </a:custGeom>
          <a:solidFill>
            <a:srgbClr val="0E2986"/>
          </a:solidFill>
        </p:spPr>
        <p:txBody>
          <a:bodyPr wrap="square" lIns="0" tIns="0" rIns="0" bIns="0" rtlCol="0"/>
          <a:lstStyle/>
          <a:p>
            <a:endParaRPr dirty="0">
              <a:latin typeface="BIZ UDゴシック" panose="020B0400000000000000" pitchFamily="49" charset="-128"/>
              <a:ea typeface="BIZ UDゴシック" panose="020B0400000000000000" pitchFamily="49" charset="-128"/>
            </a:endParaRPr>
          </a:p>
        </p:txBody>
      </p:sp>
      <p:sp>
        <p:nvSpPr>
          <p:cNvPr id="88" name="Slide Number Placeholder 5"/>
          <p:cNvSpPr>
            <a:spLocks noGrp="1"/>
          </p:cNvSpPr>
          <p:nvPr>
            <p:ph type="sldNum" sz="quarter" idx="12"/>
          </p:nvPr>
        </p:nvSpPr>
        <p:spPr>
          <a:xfrm>
            <a:off x="9425671" y="6546273"/>
            <a:ext cx="2743200" cy="306000"/>
          </a:xfrm>
          <a:prstGeom prst="rect">
            <a:avLst/>
          </a:prstGeom>
        </p:spPr>
        <p:txBody>
          <a:bodyPr anchor="ctr"/>
          <a:lstStyle>
            <a:lvl1pPr algn="r">
              <a:defRPr sz="1200">
                <a:solidFill>
                  <a:schemeClr val="tx1"/>
                </a:solidFill>
                <a:latin typeface="ＭＳ Ｐゴシック" panose="020B0600070205080204" pitchFamily="50" charset="-128"/>
                <a:ea typeface="ＭＳ Ｐゴシック" panose="020B0600070205080204" pitchFamily="50" charset="-128"/>
              </a:defRPr>
            </a:lvl1pPr>
          </a:lstStyle>
          <a:p>
            <a:fld id="{3341DCAC-D657-49AC-AFA1-66DB296B9906}" type="slidenum">
              <a:rPr lang="ja-JP" altLang="en-US" smtClean="0"/>
              <a:pPr/>
              <a:t>‹#›</a:t>
            </a:fld>
            <a:endParaRPr lang="ja-JP" altLang="en-US" dirty="0"/>
          </a:p>
        </p:txBody>
      </p:sp>
      <p:sp>
        <p:nvSpPr>
          <p:cNvPr id="89" name="テキスト プレースホルダー 14"/>
          <p:cNvSpPr>
            <a:spLocks noGrp="1"/>
          </p:cNvSpPr>
          <p:nvPr>
            <p:ph type="body" sz="quarter" idx="14" hasCustomPrompt="1"/>
          </p:nvPr>
        </p:nvSpPr>
        <p:spPr>
          <a:xfrm>
            <a:off x="2996" y="6539742"/>
            <a:ext cx="4023784" cy="306000"/>
          </a:xfrm>
        </p:spPr>
        <p:txBody>
          <a:bodyPr anchor="ctr">
            <a:normAutofit/>
          </a:bodyPr>
          <a:lstStyle>
            <a:lvl1pPr marL="0" indent="0">
              <a:buNone/>
              <a:defRPr sz="1200">
                <a:latin typeface="ＭＳ Ｐゴシック" panose="020B0600070205080204" pitchFamily="50" charset="-128"/>
                <a:ea typeface="ＭＳ Ｐゴシック" panose="020B0600070205080204" pitchFamily="50" charset="-128"/>
              </a:defRPr>
            </a:lvl1pPr>
          </a:lstStyle>
          <a:p>
            <a:pPr lvl="0"/>
            <a:r>
              <a:rPr kumimoji="1" lang="ja-JP" altLang="en-US" dirty="0"/>
              <a:t>教科書対応ページ</a:t>
            </a:r>
          </a:p>
        </p:txBody>
      </p:sp>
      <p:sp>
        <p:nvSpPr>
          <p:cNvPr id="70" name="正方形/長方形 69"/>
          <p:cNvSpPr/>
          <p:nvPr userDrawn="1"/>
        </p:nvSpPr>
        <p:spPr>
          <a:xfrm>
            <a:off x="749415" y="829875"/>
            <a:ext cx="2509828" cy="535531"/>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3200" b="1" i="0" u="none" strike="noStrike" kern="1200" cap="none" spc="0" normalizeH="0" baseline="0" noProof="0" dirty="0">
                <a:ln>
                  <a:noFill/>
                </a:ln>
                <a:solidFill>
                  <a:schemeClr val="bg1"/>
                </a:solidFill>
                <a:effectLst/>
                <a:uLnTx/>
                <a:uFillTx/>
                <a:latin typeface="ＭＳ Ｐゴシック" panose="020B0600070205080204" pitchFamily="50" charset="-128"/>
                <a:ea typeface="ＭＳ Ｐゴシック" panose="020B0600070205080204" pitchFamily="50" charset="-128"/>
                <a:cs typeface="+mn-cs"/>
              </a:rPr>
              <a:t>理論編</a:t>
            </a:r>
            <a:r>
              <a:rPr lang="ja-JP" altLang="en-US" sz="3200" b="1" dirty="0">
                <a:solidFill>
                  <a:schemeClr val="bg1"/>
                </a:solidFill>
                <a:latin typeface="ＭＳ Ｐゴシック" panose="020B0600070205080204" pitchFamily="50" charset="-128"/>
                <a:ea typeface="ＭＳ Ｐゴシック" panose="020B0600070205080204" pitchFamily="50" charset="-128"/>
              </a:rPr>
              <a:t>１章</a:t>
            </a:r>
          </a:p>
        </p:txBody>
      </p:sp>
      <p:sp>
        <p:nvSpPr>
          <p:cNvPr id="72" name="テキスト プレースホルダー 4"/>
          <p:cNvSpPr>
            <a:spLocks noGrp="1"/>
          </p:cNvSpPr>
          <p:nvPr>
            <p:ph type="body" sz="quarter" idx="16" hasCustomPrompt="1"/>
          </p:nvPr>
        </p:nvSpPr>
        <p:spPr>
          <a:xfrm>
            <a:off x="1487164" y="2317049"/>
            <a:ext cx="4332301" cy="380969"/>
          </a:xfrm>
          <a:noFill/>
        </p:spPr>
        <p:txBody>
          <a:bodyPr wrap="none" lIns="0" tIns="0" rIns="0" bIns="0" anchor="ctr" anchorCtr="0">
            <a:noAutofit/>
          </a:bodyPr>
          <a:lstStyle>
            <a:lvl1pPr marL="0" indent="0" algn="l">
              <a:lnSpc>
                <a:spcPts val="2600"/>
              </a:lnSpc>
              <a:buNone/>
              <a:defRPr sz="2400" b="1">
                <a:solidFill>
                  <a:schemeClr val="tx1"/>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節タイトル</a:t>
            </a:r>
          </a:p>
        </p:txBody>
      </p:sp>
      <p:sp>
        <p:nvSpPr>
          <p:cNvPr id="82" name="テキスト プレースホルダー 4"/>
          <p:cNvSpPr>
            <a:spLocks noGrp="1"/>
          </p:cNvSpPr>
          <p:nvPr>
            <p:ph type="body" sz="quarter" idx="35" hasCustomPrompt="1"/>
          </p:nvPr>
        </p:nvSpPr>
        <p:spPr>
          <a:xfrm>
            <a:off x="4873093" y="714037"/>
            <a:ext cx="5203292" cy="742019"/>
          </a:xfrm>
          <a:noFill/>
        </p:spPr>
        <p:txBody>
          <a:bodyPr wrap="none" lIns="0" tIns="0" rIns="0" bIns="0" anchor="ctr" anchorCtr="0">
            <a:noAutofit/>
          </a:bodyPr>
          <a:lstStyle>
            <a:lvl1pPr marL="0" indent="0" algn="l">
              <a:buNone/>
              <a:defRPr sz="5000" b="1">
                <a:solidFill>
                  <a:schemeClr val="tx1"/>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章タイトル</a:t>
            </a:r>
          </a:p>
        </p:txBody>
      </p:sp>
      <p:sp>
        <p:nvSpPr>
          <p:cNvPr id="3" name="直角三角形 2"/>
          <p:cNvSpPr/>
          <p:nvPr userDrawn="1"/>
        </p:nvSpPr>
        <p:spPr>
          <a:xfrm>
            <a:off x="2899889" y="380021"/>
            <a:ext cx="1457921" cy="1457921"/>
          </a:xfrm>
          <a:prstGeom prst="rtTriangle">
            <a:avLst/>
          </a:prstGeom>
          <a:solidFill>
            <a:srgbClr val="0E298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6" name="テキスト プレースホルダー 4">
            <a:extLst>
              <a:ext uri="{FF2B5EF4-FFF2-40B4-BE49-F238E27FC236}">
                <a16:creationId xmlns:a16="http://schemas.microsoft.com/office/drawing/2014/main" id="{CD35438D-10CD-D12F-FB5E-6053D4DE6622}"/>
              </a:ext>
            </a:extLst>
          </p:cNvPr>
          <p:cNvSpPr>
            <a:spLocks noGrp="1"/>
          </p:cNvSpPr>
          <p:nvPr>
            <p:ph type="body" sz="quarter" idx="73" hasCustomPrompt="1"/>
          </p:nvPr>
        </p:nvSpPr>
        <p:spPr>
          <a:xfrm>
            <a:off x="6562417" y="2320837"/>
            <a:ext cx="360000" cy="360000"/>
          </a:xfrm>
          <a:noFill/>
          <a:ln>
            <a:noFill/>
            <a:prstDash val="sysDash"/>
          </a:ln>
        </p:spPr>
        <p:txBody>
          <a:bodyPr wrap="none" lIns="0" tIns="0" rIns="0" bIns="0" anchor="ctr" anchorCtr="0">
            <a:noAutofit/>
          </a:bodyPr>
          <a:lstStyle>
            <a:lvl1pPr marL="0" indent="0" algn="ctr">
              <a:buNone/>
              <a:defRPr sz="2400" b="1">
                <a:solidFill>
                  <a:srgbClr val="0E2986"/>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en-US" altLang="ja-JP" dirty="0"/>
              <a:t>01</a:t>
            </a:r>
            <a:endParaRPr kumimoji="1" lang="ja-JP" altLang="en-US" dirty="0"/>
          </a:p>
        </p:txBody>
      </p:sp>
      <p:sp>
        <p:nvSpPr>
          <p:cNvPr id="7" name="テキスト プレースホルダー 4">
            <a:extLst>
              <a:ext uri="{FF2B5EF4-FFF2-40B4-BE49-F238E27FC236}">
                <a16:creationId xmlns:a16="http://schemas.microsoft.com/office/drawing/2014/main" id="{736A90F9-14FC-CE0E-0302-29BDD7B66B97}"/>
              </a:ext>
            </a:extLst>
          </p:cNvPr>
          <p:cNvSpPr>
            <a:spLocks noGrp="1"/>
          </p:cNvSpPr>
          <p:nvPr>
            <p:ph type="body" sz="quarter" idx="74" hasCustomPrompt="1"/>
          </p:nvPr>
        </p:nvSpPr>
        <p:spPr>
          <a:xfrm>
            <a:off x="7059572" y="2317049"/>
            <a:ext cx="4332301" cy="380969"/>
          </a:xfrm>
          <a:noFill/>
        </p:spPr>
        <p:txBody>
          <a:bodyPr wrap="none" lIns="0" tIns="0" rIns="0" bIns="0" anchor="ctr" anchorCtr="0">
            <a:noAutofit/>
          </a:bodyPr>
          <a:lstStyle>
            <a:lvl1pPr marL="0" indent="0" algn="l">
              <a:lnSpc>
                <a:spcPts val="2600"/>
              </a:lnSpc>
              <a:buNone/>
              <a:defRPr sz="2400" b="1">
                <a:solidFill>
                  <a:schemeClr val="tx1"/>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節タイトル</a:t>
            </a:r>
          </a:p>
        </p:txBody>
      </p:sp>
      <p:sp>
        <p:nvSpPr>
          <p:cNvPr id="8" name="テキスト プレースホルダー 4">
            <a:extLst>
              <a:ext uri="{FF2B5EF4-FFF2-40B4-BE49-F238E27FC236}">
                <a16:creationId xmlns:a16="http://schemas.microsoft.com/office/drawing/2014/main" id="{BDAECBF0-4ECE-0B92-51C5-C80DF1D60517}"/>
              </a:ext>
            </a:extLst>
          </p:cNvPr>
          <p:cNvSpPr>
            <a:spLocks noGrp="1"/>
          </p:cNvSpPr>
          <p:nvPr>
            <p:ph type="body" sz="quarter" idx="75" hasCustomPrompt="1"/>
          </p:nvPr>
        </p:nvSpPr>
        <p:spPr>
          <a:xfrm>
            <a:off x="990009" y="2989668"/>
            <a:ext cx="360000" cy="360000"/>
          </a:xfrm>
          <a:noFill/>
          <a:ln>
            <a:noFill/>
            <a:prstDash val="sysDash"/>
          </a:ln>
        </p:spPr>
        <p:txBody>
          <a:bodyPr wrap="none" lIns="0" tIns="0" rIns="0" bIns="0" anchor="ctr" anchorCtr="0">
            <a:noAutofit/>
          </a:bodyPr>
          <a:lstStyle>
            <a:lvl1pPr marL="0" indent="0" algn="ctr">
              <a:buNone/>
              <a:defRPr sz="2400" b="1">
                <a:solidFill>
                  <a:srgbClr val="0E2986"/>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en-US" altLang="ja-JP" dirty="0"/>
              <a:t>01</a:t>
            </a:r>
            <a:endParaRPr kumimoji="1" lang="ja-JP" altLang="en-US" dirty="0"/>
          </a:p>
        </p:txBody>
      </p:sp>
      <p:sp>
        <p:nvSpPr>
          <p:cNvPr id="9" name="テキスト プレースホルダー 4">
            <a:extLst>
              <a:ext uri="{FF2B5EF4-FFF2-40B4-BE49-F238E27FC236}">
                <a16:creationId xmlns:a16="http://schemas.microsoft.com/office/drawing/2014/main" id="{497DA955-B890-82D3-F1C7-47A55D830816}"/>
              </a:ext>
            </a:extLst>
          </p:cNvPr>
          <p:cNvSpPr>
            <a:spLocks noGrp="1"/>
          </p:cNvSpPr>
          <p:nvPr>
            <p:ph type="body" sz="quarter" idx="76" hasCustomPrompt="1"/>
          </p:nvPr>
        </p:nvSpPr>
        <p:spPr>
          <a:xfrm>
            <a:off x="1487164" y="2985880"/>
            <a:ext cx="4332301" cy="380969"/>
          </a:xfrm>
          <a:noFill/>
        </p:spPr>
        <p:txBody>
          <a:bodyPr wrap="none" lIns="0" tIns="0" rIns="0" bIns="0" anchor="ctr" anchorCtr="0">
            <a:noAutofit/>
          </a:bodyPr>
          <a:lstStyle>
            <a:lvl1pPr marL="0" indent="0" algn="l">
              <a:lnSpc>
                <a:spcPts val="2600"/>
              </a:lnSpc>
              <a:buNone/>
              <a:defRPr sz="2400" b="1">
                <a:solidFill>
                  <a:schemeClr val="tx1"/>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節タイトル</a:t>
            </a:r>
          </a:p>
        </p:txBody>
      </p:sp>
      <p:sp>
        <p:nvSpPr>
          <p:cNvPr id="10" name="テキスト プレースホルダー 4">
            <a:extLst>
              <a:ext uri="{FF2B5EF4-FFF2-40B4-BE49-F238E27FC236}">
                <a16:creationId xmlns:a16="http://schemas.microsoft.com/office/drawing/2014/main" id="{48CF737D-2042-E5D1-B661-4E26354500A1}"/>
              </a:ext>
            </a:extLst>
          </p:cNvPr>
          <p:cNvSpPr>
            <a:spLocks noGrp="1"/>
          </p:cNvSpPr>
          <p:nvPr>
            <p:ph type="body" sz="quarter" idx="77" hasCustomPrompt="1"/>
          </p:nvPr>
        </p:nvSpPr>
        <p:spPr>
          <a:xfrm>
            <a:off x="6562417" y="2989668"/>
            <a:ext cx="360000" cy="360000"/>
          </a:xfrm>
          <a:noFill/>
          <a:ln>
            <a:noFill/>
            <a:prstDash val="sysDash"/>
          </a:ln>
        </p:spPr>
        <p:txBody>
          <a:bodyPr wrap="none" lIns="0" tIns="0" rIns="0" bIns="0" anchor="ctr" anchorCtr="0">
            <a:noAutofit/>
          </a:bodyPr>
          <a:lstStyle>
            <a:lvl1pPr marL="0" indent="0" algn="ctr">
              <a:buNone/>
              <a:defRPr sz="2400" b="1">
                <a:solidFill>
                  <a:srgbClr val="0E2986"/>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en-US" altLang="ja-JP" dirty="0"/>
              <a:t>01</a:t>
            </a:r>
            <a:endParaRPr kumimoji="1" lang="ja-JP" altLang="en-US" dirty="0"/>
          </a:p>
        </p:txBody>
      </p:sp>
      <p:sp>
        <p:nvSpPr>
          <p:cNvPr id="11" name="テキスト プレースホルダー 4">
            <a:extLst>
              <a:ext uri="{FF2B5EF4-FFF2-40B4-BE49-F238E27FC236}">
                <a16:creationId xmlns:a16="http://schemas.microsoft.com/office/drawing/2014/main" id="{6342E503-9828-58CA-FDAA-7AED692D9079}"/>
              </a:ext>
            </a:extLst>
          </p:cNvPr>
          <p:cNvSpPr>
            <a:spLocks noGrp="1"/>
          </p:cNvSpPr>
          <p:nvPr>
            <p:ph type="body" sz="quarter" idx="78" hasCustomPrompt="1"/>
          </p:nvPr>
        </p:nvSpPr>
        <p:spPr>
          <a:xfrm>
            <a:off x="7059572" y="2985880"/>
            <a:ext cx="4332301" cy="380969"/>
          </a:xfrm>
          <a:noFill/>
        </p:spPr>
        <p:txBody>
          <a:bodyPr wrap="none" lIns="0" tIns="0" rIns="0" bIns="0" anchor="ctr" anchorCtr="0">
            <a:noAutofit/>
          </a:bodyPr>
          <a:lstStyle>
            <a:lvl1pPr marL="0" indent="0" algn="l">
              <a:lnSpc>
                <a:spcPts val="2600"/>
              </a:lnSpc>
              <a:buNone/>
              <a:defRPr sz="2400" b="1">
                <a:solidFill>
                  <a:schemeClr val="tx1"/>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節タイトル</a:t>
            </a:r>
          </a:p>
        </p:txBody>
      </p:sp>
      <p:sp>
        <p:nvSpPr>
          <p:cNvPr id="12" name="テキスト プレースホルダー 4">
            <a:extLst>
              <a:ext uri="{FF2B5EF4-FFF2-40B4-BE49-F238E27FC236}">
                <a16:creationId xmlns:a16="http://schemas.microsoft.com/office/drawing/2014/main" id="{CE58FCEE-61A1-9D7B-EB2D-90E8005995C4}"/>
              </a:ext>
            </a:extLst>
          </p:cNvPr>
          <p:cNvSpPr>
            <a:spLocks noGrp="1"/>
          </p:cNvSpPr>
          <p:nvPr>
            <p:ph type="body" sz="quarter" idx="79" hasCustomPrompt="1"/>
          </p:nvPr>
        </p:nvSpPr>
        <p:spPr>
          <a:xfrm>
            <a:off x="990009" y="3658499"/>
            <a:ext cx="360000" cy="360000"/>
          </a:xfrm>
          <a:noFill/>
          <a:ln>
            <a:noFill/>
            <a:prstDash val="sysDash"/>
          </a:ln>
        </p:spPr>
        <p:txBody>
          <a:bodyPr wrap="none" lIns="0" tIns="0" rIns="0" bIns="0" anchor="ctr" anchorCtr="0">
            <a:noAutofit/>
          </a:bodyPr>
          <a:lstStyle>
            <a:lvl1pPr marL="0" indent="0" algn="ctr">
              <a:buNone/>
              <a:defRPr sz="2400" b="1">
                <a:solidFill>
                  <a:srgbClr val="0E2986"/>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en-US" altLang="ja-JP" dirty="0"/>
              <a:t>01</a:t>
            </a:r>
            <a:endParaRPr kumimoji="1" lang="ja-JP" altLang="en-US" dirty="0"/>
          </a:p>
        </p:txBody>
      </p:sp>
      <p:sp>
        <p:nvSpPr>
          <p:cNvPr id="13" name="テキスト プレースホルダー 4">
            <a:extLst>
              <a:ext uri="{FF2B5EF4-FFF2-40B4-BE49-F238E27FC236}">
                <a16:creationId xmlns:a16="http://schemas.microsoft.com/office/drawing/2014/main" id="{52767E79-64EF-9224-D144-0877BCF655F9}"/>
              </a:ext>
            </a:extLst>
          </p:cNvPr>
          <p:cNvSpPr>
            <a:spLocks noGrp="1"/>
          </p:cNvSpPr>
          <p:nvPr>
            <p:ph type="body" sz="quarter" idx="80" hasCustomPrompt="1"/>
          </p:nvPr>
        </p:nvSpPr>
        <p:spPr>
          <a:xfrm>
            <a:off x="1487164" y="3654711"/>
            <a:ext cx="4332301" cy="380969"/>
          </a:xfrm>
          <a:noFill/>
        </p:spPr>
        <p:txBody>
          <a:bodyPr wrap="none" lIns="0" tIns="0" rIns="0" bIns="0" anchor="ctr" anchorCtr="0">
            <a:noAutofit/>
          </a:bodyPr>
          <a:lstStyle>
            <a:lvl1pPr marL="0" indent="0" algn="l">
              <a:lnSpc>
                <a:spcPts val="2600"/>
              </a:lnSpc>
              <a:buNone/>
              <a:defRPr sz="2400" b="1">
                <a:solidFill>
                  <a:schemeClr val="tx1"/>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節タイトル</a:t>
            </a:r>
          </a:p>
        </p:txBody>
      </p:sp>
      <p:sp>
        <p:nvSpPr>
          <p:cNvPr id="14" name="テキスト プレースホルダー 4">
            <a:extLst>
              <a:ext uri="{FF2B5EF4-FFF2-40B4-BE49-F238E27FC236}">
                <a16:creationId xmlns:a16="http://schemas.microsoft.com/office/drawing/2014/main" id="{10849A57-A732-5BFB-F030-5BA13719771C}"/>
              </a:ext>
            </a:extLst>
          </p:cNvPr>
          <p:cNvSpPr>
            <a:spLocks noGrp="1"/>
          </p:cNvSpPr>
          <p:nvPr>
            <p:ph type="body" sz="quarter" idx="81" hasCustomPrompt="1"/>
          </p:nvPr>
        </p:nvSpPr>
        <p:spPr>
          <a:xfrm>
            <a:off x="6562417" y="3658499"/>
            <a:ext cx="360000" cy="360000"/>
          </a:xfrm>
          <a:noFill/>
          <a:ln>
            <a:noFill/>
            <a:prstDash val="sysDash"/>
          </a:ln>
        </p:spPr>
        <p:txBody>
          <a:bodyPr wrap="none" lIns="0" tIns="0" rIns="0" bIns="0" anchor="ctr" anchorCtr="0">
            <a:noAutofit/>
          </a:bodyPr>
          <a:lstStyle>
            <a:lvl1pPr marL="0" indent="0" algn="ctr">
              <a:buNone/>
              <a:defRPr sz="2400" b="1">
                <a:solidFill>
                  <a:srgbClr val="0E2986"/>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en-US" altLang="ja-JP" dirty="0"/>
              <a:t>01</a:t>
            </a:r>
            <a:endParaRPr kumimoji="1" lang="ja-JP" altLang="en-US" dirty="0"/>
          </a:p>
        </p:txBody>
      </p:sp>
      <p:sp>
        <p:nvSpPr>
          <p:cNvPr id="15" name="テキスト プレースホルダー 4">
            <a:extLst>
              <a:ext uri="{FF2B5EF4-FFF2-40B4-BE49-F238E27FC236}">
                <a16:creationId xmlns:a16="http://schemas.microsoft.com/office/drawing/2014/main" id="{C90916BE-54F3-0799-C824-0F8787E9F958}"/>
              </a:ext>
            </a:extLst>
          </p:cNvPr>
          <p:cNvSpPr>
            <a:spLocks noGrp="1"/>
          </p:cNvSpPr>
          <p:nvPr>
            <p:ph type="body" sz="quarter" idx="82" hasCustomPrompt="1"/>
          </p:nvPr>
        </p:nvSpPr>
        <p:spPr>
          <a:xfrm>
            <a:off x="7059572" y="3654711"/>
            <a:ext cx="4332301" cy="380969"/>
          </a:xfrm>
          <a:noFill/>
        </p:spPr>
        <p:txBody>
          <a:bodyPr wrap="none" lIns="0" tIns="0" rIns="0" bIns="0" anchor="ctr" anchorCtr="0">
            <a:noAutofit/>
          </a:bodyPr>
          <a:lstStyle>
            <a:lvl1pPr marL="0" indent="0" algn="l">
              <a:lnSpc>
                <a:spcPts val="2600"/>
              </a:lnSpc>
              <a:buNone/>
              <a:defRPr sz="2400" b="1">
                <a:solidFill>
                  <a:schemeClr val="tx1"/>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節タイトル</a:t>
            </a:r>
          </a:p>
        </p:txBody>
      </p:sp>
      <p:sp>
        <p:nvSpPr>
          <p:cNvPr id="16" name="テキスト プレースホルダー 4">
            <a:extLst>
              <a:ext uri="{FF2B5EF4-FFF2-40B4-BE49-F238E27FC236}">
                <a16:creationId xmlns:a16="http://schemas.microsoft.com/office/drawing/2014/main" id="{96174E82-FA94-F3EC-907E-A102393BA833}"/>
              </a:ext>
            </a:extLst>
          </p:cNvPr>
          <p:cNvSpPr>
            <a:spLocks noGrp="1"/>
          </p:cNvSpPr>
          <p:nvPr>
            <p:ph type="body" sz="quarter" idx="83" hasCustomPrompt="1"/>
          </p:nvPr>
        </p:nvSpPr>
        <p:spPr>
          <a:xfrm>
            <a:off x="990009" y="4327330"/>
            <a:ext cx="360000" cy="360000"/>
          </a:xfrm>
          <a:noFill/>
          <a:ln>
            <a:noFill/>
            <a:prstDash val="sysDash"/>
          </a:ln>
        </p:spPr>
        <p:txBody>
          <a:bodyPr wrap="none" lIns="0" tIns="0" rIns="0" bIns="0" anchor="ctr" anchorCtr="0">
            <a:noAutofit/>
          </a:bodyPr>
          <a:lstStyle>
            <a:lvl1pPr marL="0" indent="0" algn="ctr">
              <a:buNone/>
              <a:defRPr sz="2400" b="1">
                <a:solidFill>
                  <a:srgbClr val="0E2986"/>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en-US" altLang="ja-JP" dirty="0"/>
              <a:t>01</a:t>
            </a:r>
            <a:endParaRPr kumimoji="1" lang="ja-JP" altLang="en-US" dirty="0"/>
          </a:p>
        </p:txBody>
      </p:sp>
      <p:sp>
        <p:nvSpPr>
          <p:cNvPr id="17" name="テキスト プレースホルダー 4">
            <a:extLst>
              <a:ext uri="{FF2B5EF4-FFF2-40B4-BE49-F238E27FC236}">
                <a16:creationId xmlns:a16="http://schemas.microsoft.com/office/drawing/2014/main" id="{E8D1E6A4-6F2E-4A31-078B-1A6F6F25169F}"/>
              </a:ext>
            </a:extLst>
          </p:cNvPr>
          <p:cNvSpPr>
            <a:spLocks noGrp="1"/>
          </p:cNvSpPr>
          <p:nvPr>
            <p:ph type="body" sz="quarter" idx="84" hasCustomPrompt="1"/>
          </p:nvPr>
        </p:nvSpPr>
        <p:spPr>
          <a:xfrm>
            <a:off x="1487164" y="4323542"/>
            <a:ext cx="4332301" cy="380969"/>
          </a:xfrm>
          <a:noFill/>
        </p:spPr>
        <p:txBody>
          <a:bodyPr wrap="none" lIns="0" tIns="0" rIns="0" bIns="0" anchor="ctr" anchorCtr="0">
            <a:noAutofit/>
          </a:bodyPr>
          <a:lstStyle>
            <a:lvl1pPr marL="0" indent="0" algn="l">
              <a:lnSpc>
                <a:spcPts val="2600"/>
              </a:lnSpc>
              <a:buNone/>
              <a:defRPr sz="2400" b="1">
                <a:solidFill>
                  <a:schemeClr val="tx1"/>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節タイトル</a:t>
            </a:r>
          </a:p>
        </p:txBody>
      </p:sp>
      <p:sp>
        <p:nvSpPr>
          <p:cNvPr id="18" name="テキスト プレースホルダー 4">
            <a:extLst>
              <a:ext uri="{FF2B5EF4-FFF2-40B4-BE49-F238E27FC236}">
                <a16:creationId xmlns:a16="http://schemas.microsoft.com/office/drawing/2014/main" id="{BF9AAD89-DB6F-A578-776E-0AEC558461CC}"/>
              </a:ext>
            </a:extLst>
          </p:cNvPr>
          <p:cNvSpPr>
            <a:spLocks noGrp="1"/>
          </p:cNvSpPr>
          <p:nvPr>
            <p:ph type="body" sz="quarter" idx="85" hasCustomPrompt="1"/>
          </p:nvPr>
        </p:nvSpPr>
        <p:spPr>
          <a:xfrm>
            <a:off x="6562417" y="4327330"/>
            <a:ext cx="360000" cy="360000"/>
          </a:xfrm>
          <a:noFill/>
          <a:ln>
            <a:noFill/>
            <a:prstDash val="sysDash"/>
          </a:ln>
        </p:spPr>
        <p:txBody>
          <a:bodyPr wrap="none" lIns="0" tIns="0" rIns="0" bIns="0" anchor="ctr" anchorCtr="0">
            <a:noAutofit/>
          </a:bodyPr>
          <a:lstStyle>
            <a:lvl1pPr marL="0" indent="0" algn="ctr">
              <a:buNone/>
              <a:defRPr sz="2400" b="1">
                <a:solidFill>
                  <a:srgbClr val="0E2986"/>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en-US" altLang="ja-JP" dirty="0"/>
              <a:t>01</a:t>
            </a:r>
            <a:endParaRPr kumimoji="1" lang="ja-JP" altLang="en-US" dirty="0"/>
          </a:p>
        </p:txBody>
      </p:sp>
      <p:sp>
        <p:nvSpPr>
          <p:cNvPr id="19" name="テキスト プレースホルダー 4">
            <a:extLst>
              <a:ext uri="{FF2B5EF4-FFF2-40B4-BE49-F238E27FC236}">
                <a16:creationId xmlns:a16="http://schemas.microsoft.com/office/drawing/2014/main" id="{4A8BE207-FFAD-AC87-299B-F03813460511}"/>
              </a:ext>
            </a:extLst>
          </p:cNvPr>
          <p:cNvSpPr>
            <a:spLocks noGrp="1"/>
          </p:cNvSpPr>
          <p:nvPr>
            <p:ph type="body" sz="quarter" idx="86" hasCustomPrompt="1"/>
          </p:nvPr>
        </p:nvSpPr>
        <p:spPr>
          <a:xfrm>
            <a:off x="7059572" y="4323542"/>
            <a:ext cx="4332301" cy="380969"/>
          </a:xfrm>
          <a:noFill/>
        </p:spPr>
        <p:txBody>
          <a:bodyPr wrap="none" lIns="0" tIns="0" rIns="0" bIns="0" anchor="ctr" anchorCtr="0">
            <a:noAutofit/>
          </a:bodyPr>
          <a:lstStyle>
            <a:lvl1pPr marL="0" indent="0" algn="l">
              <a:lnSpc>
                <a:spcPts val="2600"/>
              </a:lnSpc>
              <a:buNone/>
              <a:defRPr sz="2400" b="1">
                <a:solidFill>
                  <a:schemeClr val="tx1"/>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節タイトル</a:t>
            </a:r>
          </a:p>
        </p:txBody>
      </p:sp>
      <p:sp>
        <p:nvSpPr>
          <p:cNvPr id="20" name="テキスト プレースホルダー 4">
            <a:extLst>
              <a:ext uri="{FF2B5EF4-FFF2-40B4-BE49-F238E27FC236}">
                <a16:creationId xmlns:a16="http://schemas.microsoft.com/office/drawing/2014/main" id="{DBF3DD9F-9DA8-DE70-ED76-B93D69B0E38A}"/>
              </a:ext>
            </a:extLst>
          </p:cNvPr>
          <p:cNvSpPr>
            <a:spLocks noGrp="1"/>
          </p:cNvSpPr>
          <p:nvPr>
            <p:ph type="body" sz="quarter" idx="87" hasCustomPrompt="1"/>
          </p:nvPr>
        </p:nvSpPr>
        <p:spPr>
          <a:xfrm>
            <a:off x="990009" y="4996161"/>
            <a:ext cx="360000" cy="360000"/>
          </a:xfrm>
          <a:noFill/>
          <a:ln>
            <a:noFill/>
            <a:prstDash val="sysDash"/>
          </a:ln>
        </p:spPr>
        <p:txBody>
          <a:bodyPr wrap="none" lIns="0" tIns="0" rIns="0" bIns="0" anchor="ctr" anchorCtr="0">
            <a:noAutofit/>
          </a:bodyPr>
          <a:lstStyle>
            <a:lvl1pPr marL="0" indent="0" algn="ctr">
              <a:buNone/>
              <a:defRPr sz="2400" b="1">
                <a:solidFill>
                  <a:srgbClr val="0E2986"/>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en-US" altLang="ja-JP" dirty="0"/>
              <a:t>01</a:t>
            </a:r>
            <a:endParaRPr kumimoji="1" lang="ja-JP" altLang="en-US" dirty="0"/>
          </a:p>
        </p:txBody>
      </p:sp>
      <p:sp>
        <p:nvSpPr>
          <p:cNvPr id="21" name="テキスト プレースホルダー 4">
            <a:extLst>
              <a:ext uri="{FF2B5EF4-FFF2-40B4-BE49-F238E27FC236}">
                <a16:creationId xmlns:a16="http://schemas.microsoft.com/office/drawing/2014/main" id="{0E4C15DC-FB41-8379-2C7C-7A37FAF48130}"/>
              </a:ext>
            </a:extLst>
          </p:cNvPr>
          <p:cNvSpPr>
            <a:spLocks noGrp="1"/>
          </p:cNvSpPr>
          <p:nvPr>
            <p:ph type="body" sz="quarter" idx="88" hasCustomPrompt="1"/>
          </p:nvPr>
        </p:nvSpPr>
        <p:spPr>
          <a:xfrm>
            <a:off x="1487164" y="4992373"/>
            <a:ext cx="4332301" cy="380969"/>
          </a:xfrm>
          <a:noFill/>
        </p:spPr>
        <p:txBody>
          <a:bodyPr wrap="none" lIns="0" tIns="0" rIns="0" bIns="0" anchor="ctr" anchorCtr="0">
            <a:noAutofit/>
          </a:bodyPr>
          <a:lstStyle>
            <a:lvl1pPr marL="0" indent="0" algn="l">
              <a:lnSpc>
                <a:spcPts val="2600"/>
              </a:lnSpc>
              <a:buNone/>
              <a:defRPr sz="2400" b="1">
                <a:solidFill>
                  <a:schemeClr val="tx1"/>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節タイトル</a:t>
            </a:r>
          </a:p>
        </p:txBody>
      </p:sp>
      <p:sp>
        <p:nvSpPr>
          <p:cNvPr id="22" name="テキスト プレースホルダー 4">
            <a:extLst>
              <a:ext uri="{FF2B5EF4-FFF2-40B4-BE49-F238E27FC236}">
                <a16:creationId xmlns:a16="http://schemas.microsoft.com/office/drawing/2014/main" id="{7A9EE6CB-426D-327F-8911-B7F31C0D18B9}"/>
              </a:ext>
            </a:extLst>
          </p:cNvPr>
          <p:cNvSpPr>
            <a:spLocks noGrp="1"/>
          </p:cNvSpPr>
          <p:nvPr>
            <p:ph type="body" sz="quarter" idx="89" hasCustomPrompt="1"/>
          </p:nvPr>
        </p:nvSpPr>
        <p:spPr>
          <a:xfrm>
            <a:off x="6562417" y="4996161"/>
            <a:ext cx="360000" cy="360000"/>
          </a:xfrm>
          <a:noFill/>
          <a:ln>
            <a:noFill/>
            <a:prstDash val="sysDash"/>
          </a:ln>
        </p:spPr>
        <p:txBody>
          <a:bodyPr wrap="none" lIns="0" tIns="0" rIns="0" bIns="0" anchor="ctr" anchorCtr="0">
            <a:noAutofit/>
          </a:bodyPr>
          <a:lstStyle>
            <a:lvl1pPr marL="0" indent="0" algn="ctr">
              <a:buNone/>
              <a:defRPr sz="2400" b="1">
                <a:solidFill>
                  <a:srgbClr val="0E2986"/>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en-US" altLang="ja-JP" dirty="0"/>
              <a:t>01</a:t>
            </a:r>
            <a:endParaRPr kumimoji="1" lang="ja-JP" altLang="en-US" dirty="0"/>
          </a:p>
        </p:txBody>
      </p:sp>
      <p:sp>
        <p:nvSpPr>
          <p:cNvPr id="23" name="テキスト プレースホルダー 4">
            <a:extLst>
              <a:ext uri="{FF2B5EF4-FFF2-40B4-BE49-F238E27FC236}">
                <a16:creationId xmlns:a16="http://schemas.microsoft.com/office/drawing/2014/main" id="{5840D75A-51B0-92EC-1546-613051CB6EB5}"/>
              </a:ext>
            </a:extLst>
          </p:cNvPr>
          <p:cNvSpPr>
            <a:spLocks noGrp="1"/>
          </p:cNvSpPr>
          <p:nvPr>
            <p:ph type="body" sz="quarter" idx="90" hasCustomPrompt="1"/>
          </p:nvPr>
        </p:nvSpPr>
        <p:spPr>
          <a:xfrm>
            <a:off x="7059572" y="4992373"/>
            <a:ext cx="4332301" cy="380969"/>
          </a:xfrm>
          <a:noFill/>
        </p:spPr>
        <p:txBody>
          <a:bodyPr wrap="none" lIns="0" tIns="0" rIns="0" bIns="0" anchor="ctr" anchorCtr="0">
            <a:noAutofit/>
          </a:bodyPr>
          <a:lstStyle>
            <a:lvl1pPr marL="0" indent="0" algn="l">
              <a:lnSpc>
                <a:spcPts val="2600"/>
              </a:lnSpc>
              <a:buNone/>
              <a:defRPr sz="2400" b="1">
                <a:solidFill>
                  <a:schemeClr val="tx1"/>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節タイトル</a:t>
            </a:r>
          </a:p>
        </p:txBody>
      </p:sp>
      <p:sp>
        <p:nvSpPr>
          <p:cNvPr id="24" name="テキスト プレースホルダー 4">
            <a:extLst>
              <a:ext uri="{FF2B5EF4-FFF2-40B4-BE49-F238E27FC236}">
                <a16:creationId xmlns:a16="http://schemas.microsoft.com/office/drawing/2014/main" id="{14F2B4D6-CC67-B3D4-C2E6-B420397ED4A0}"/>
              </a:ext>
            </a:extLst>
          </p:cNvPr>
          <p:cNvSpPr>
            <a:spLocks noGrp="1"/>
          </p:cNvSpPr>
          <p:nvPr>
            <p:ph type="body" sz="quarter" idx="91" hasCustomPrompt="1"/>
          </p:nvPr>
        </p:nvSpPr>
        <p:spPr>
          <a:xfrm>
            <a:off x="990009" y="5664991"/>
            <a:ext cx="360000" cy="360000"/>
          </a:xfrm>
          <a:noFill/>
          <a:ln>
            <a:noFill/>
            <a:prstDash val="sysDash"/>
          </a:ln>
        </p:spPr>
        <p:txBody>
          <a:bodyPr wrap="none" lIns="0" tIns="0" rIns="0" bIns="0" anchor="ctr" anchorCtr="0">
            <a:noAutofit/>
          </a:bodyPr>
          <a:lstStyle>
            <a:lvl1pPr marL="0" indent="0" algn="ctr">
              <a:buNone/>
              <a:defRPr sz="2400" b="1">
                <a:solidFill>
                  <a:srgbClr val="0E2986"/>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en-US" altLang="ja-JP" dirty="0"/>
              <a:t>01</a:t>
            </a:r>
            <a:endParaRPr kumimoji="1" lang="ja-JP" altLang="en-US" dirty="0"/>
          </a:p>
        </p:txBody>
      </p:sp>
      <p:sp>
        <p:nvSpPr>
          <p:cNvPr id="25" name="テキスト プレースホルダー 4">
            <a:extLst>
              <a:ext uri="{FF2B5EF4-FFF2-40B4-BE49-F238E27FC236}">
                <a16:creationId xmlns:a16="http://schemas.microsoft.com/office/drawing/2014/main" id="{11ABF598-20F5-05D7-FBC0-33C41C273920}"/>
              </a:ext>
            </a:extLst>
          </p:cNvPr>
          <p:cNvSpPr>
            <a:spLocks noGrp="1"/>
          </p:cNvSpPr>
          <p:nvPr>
            <p:ph type="body" sz="quarter" idx="92" hasCustomPrompt="1"/>
          </p:nvPr>
        </p:nvSpPr>
        <p:spPr>
          <a:xfrm>
            <a:off x="1487164" y="5661203"/>
            <a:ext cx="4332301" cy="380969"/>
          </a:xfrm>
          <a:noFill/>
        </p:spPr>
        <p:txBody>
          <a:bodyPr wrap="none" lIns="0" tIns="0" rIns="0" bIns="0" anchor="ctr" anchorCtr="0">
            <a:noAutofit/>
          </a:bodyPr>
          <a:lstStyle>
            <a:lvl1pPr marL="0" indent="0" algn="l">
              <a:lnSpc>
                <a:spcPts val="2600"/>
              </a:lnSpc>
              <a:buNone/>
              <a:defRPr sz="2400" b="1">
                <a:solidFill>
                  <a:schemeClr val="tx1"/>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節タイトル</a:t>
            </a:r>
          </a:p>
        </p:txBody>
      </p:sp>
      <p:sp>
        <p:nvSpPr>
          <p:cNvPr id="26" name="テキスト プレースホルダー 4">
            <a:extLst>
              <a:ext uri="{FF2B5EF4-FFF2-40B4-BE49-F238E27FC236}">
                <a16:creationId xmlns:a16="http://schemas.microsoft.com/office/drawing/2014/main" id="{A4524CA4-07A7-6A9E-E3F4-A7B221D5A95E}"/>
              </a:ext>
            </a:extLst>
          </p:cNvPr>
          <p:cNvSpPr>
            <a:spLocks noGrp="1"/>
          </p:cNvSpPr>
          <p:nvPr>
            <p:ph type="body" sz="quarter" idx="93" hasCustomPrompt="1"/>
          </p:nvPr>
        </p:nvSpPr>
        <p:spPr>
          <a:xfrm>
            <a:off x="6562417" y="5664991"/>
            <a:ext cx="360000" cy="360000"/>
          </a:xfrm>
          <a:noFill/>
          <a:ln>
            <a:noFill/>
            <a:prstDash val="sysDash"/>
          </a:ln>
        </p:spPr>
        <p:txBody>
          <a:bodyPr wrap="none" lIns="0" tIns="0" rIns="0" bIns="0" anchor="ctr" anchorCtr="0">
            <a:noAutofit/>
          </a:bodyPr>
          <a:lstStyle>
            <a:lvl1pPr marL="0" indent="0" algn="ctr">
              <a:buNone/>
              <a:defRPr sz="2400" b="1">
                <a:solidFill>
                  <a:srgbClr val="0E2986"/>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en-US" altLang="ja-JP" dirty="0"/>
              <a:t>01</a:t>
            </a:r>
            <a:endParaRPr kumimoji="1" lang="ja-JP" altLang="en-US" dirty="0"/>
          </a:p>
        </p:txBody>
      </p:sp>
      <p:sp>
        <p:nvSpPr>
          <p:cNvPr id="27" name="テキスト プレースホルダー 4">
            <a:extLst>
              <a:ext uri="{FF2B5EF4-FFF2-40B4-BE49-F238E27FC236}">
                <a16:creationId xmlns:a16="http://schemas.microsoft.com/office/drawing/2014/main" id="{DB4A0675-CBA5-88A7-3BD6-88435D9AEA8D}"/>
              </a:ext>
            </a:extLst>
          </p:cNvPr>
          <p:cNvSpPr>
            <a:spLocks noGrp="1"/>
          </p:cNvSpPr>
          <p:nvPr>
            <p:ph type="body" sz="quarter" idx="94" hasCustomPrompt="1"/>
          </p:nvPr>
        </p:nvSpPr>
        <p:spPr>
          <a:xfrm>
            <a:off x="7059572" y="5661203"/>
            <a:ext cx="4332301" cy="380969"/>
          </a:xfrm>
          <a:noFill/>
        </p:spPr>
        <p:txBody>
          <a:bodyPr wrap="none" lIns="0" tIns="0" rIns="0" bIns="0" anchor="ctr" anchorCtr="0">
            <a:noAutofit/>
          </a:bodyPr>
          <a:lstStyle>
            <a:lvl1pPr marL="0" indent="0" algn="l">
              <a:lnSpc>
                <a:spcPts val="2600"/>
              </a:lnSpc>
              <a:buNone/>
              <a:defRPr sz="2400" b="1">
                <a:solidFill>
                  <a:schemeClr val="tx1"/>
                </a:solidFill>
                <a:latin typeface="ＭＳ Ｐゴシック" panose="020B0600070205080204" pitchFamily="50" charset="-128"/>
                <a:ea typeface="ＭＳ Ｐゴシック" panose="020B0600070205080204" pitchFamily="50"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節タイトル</a:t>
            </a:r>
          </a:p>
        </p:txBody>
      </p:sp>
    </p:spTree>
    <p:extLst>
      <p:ext uri="{BB962C8B-B14F-4D97-AF65-F5344CB8AC3E}">
        <p14:creationId xmlns:p14="http://schemas.microsoft.com/office/powerpoint/2010/main" val="2781360291"/>
      </p:ext>
    </p:extLst>
  </p:cSld>
  <p:clrMapOvr>
    <a:masterClrMapping/>
  </p:clrMapOvr>
  <p:hf hdr="0" ftr="0" dt="0"/>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　問題文　2行ヴァージョン">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5054" y="2047985"/>
            <a:ext cx="9798079" cy="4389904"/>
          </a:xfrm>
        </p:spPr>
        <p:txBody>
          <a:bodyPr>
            <a:normAutofit/>
          </a:bodyPr>
          <a:lstStyle>
            <a:lvl1pPr marL="0" indent="0">
              <a:buNone/>
              <a:defRPr sz="3600">
                <a:latin typeface="ＭＳ Ｐゴシック" panose="020B0600070205080204" pitchFamily="50" charset="-128"/>
                <a:ea typeface="ＭＳ Ｐゴシック" panose="020B0600070205080204" pitchFamily="50" charset="-128"/>
              </a:defRPr>
            </a:lvl1pPr>
            <a:lvl2pPr marL="457200" indent="0">
              <a:buNone/>
              <a:defRPr sz="3200">
                <a:latin typeface="ＭＳ Ｐゴシック" panose="020B0600070205080204" pitchFamily="50" charset="-128"/>
                <a:ea typeface="ＭＳ Ｐゴシック" panose="020B0600070205080204" pitchFamily="50" charset="-128"/>
              </a:defRPr>
            </a:lvl2pPr>
            <a:lvl3pPr marL="914400" indent="0">
              <a:buNone/>
              <a:defRPr sz="2400">
                <a:latin typeface="ＭＳ Ｐゴシック" panose="020B0600070205080204" pitchFamily="50" charset="-128"/>
                <a:ea typeface="ＭＳ Ｐゴシック" panose="020B0600070205080204" pitchFamily="50" charset="-128"/>
              </a:defRPr>
            </a:lvl3pPr>
            <a:lvl4pPr marL="1371600" indent="0">
              <a:buNone/>
              <a:defRPr sz="2000">
                <a:latin typeface="ＭＳ Ｐゴシック" panose="020B0600070205080204" pitchFamily="50" charset="-128"/>
                <a:ea typeface="ＭＳ Ｐゴシック" panose="020B0600070205080204" pitchFamily="50" charset="-128"/>
              </a:defRPr>
            </a:lvl4pPr>
            <a:lvl5pPr marL="1828800" indent="0">
              <a:buNone/>
              <a:defRPr sz="2000">
                <a:latin typeface="ＭＳ Ｐゴシック" panose="020B0600070205080204" pitchFamily="50" charset="-128"/>
                <a:ea typeface="ＭＳ Ｐゴシック" panose="020B0600070205080204" pitchFamily="50" charset="-128"/>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21" name="正方形/長方形 20"/>
          <p:cNvSpPr/>
          <p:nvPr userDrawn="1"/>
        </p:nvSpPr>
        <p:spPr>
          <a:xfrm>
            <a:off x="190163" y="1258523"/>
            <a:ext cx="334944" cy="334944"/>
          </a:xfrm>
          <a:prstGeom prst="rect">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tIns="36000" bIns="72000" rtlCol="0" anchor="ctr"/>
          <a:lstStyle/>
          <a:p>
            <a:pPr algn="ctr"/>
            <a:endParaRPr kumimoji="1" lang="ja-JP" altLang="en-US" sz="2400" b="1" dirty="0">
              <a:latin typeface="ＭＳ Ｐゴシック" panose="020B0600070205080204" pitchFamily="50" charset="-128"/>
              <a:ea typeface="ＭＳ Ｐゴシック" panose="020B0600070205080204" pitchFamily="50" charset="-128"/>
            </a:endParaRPr>
          </a:p>
        </p:txBody>
      </p:sp>
      <p:sp>
        <p:nvSpPr>
          <p:cNvPr id="22" name="正方形/長方形 21"/>
          <p:cNvSpPr/>
          <p:nvPr userDrawn="1"/>
        </p:nvSpPr>
        <p:spPr>
          <a:xfrm>
            <a:off x="10163456" y="1258523"/>
            <a:ext cx="334944" cy="334944"/>
          </a:xfrm>
          <a:prstGeom prst="rect">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tIns="36000" bIns="72000" rtlCol="0" anchor="ctr"/>
          <a:lstStyle/>
          <a:p>
            <a:pPr algn="ctr"/>
            <a:endParaRPr kumimoji="1" lang="ja-JP" altLang="en-US" sz="2400" b="1" dirty="0">
              <a:latin typeface="ＭＳ Ｐゴシック" panose="020B0600070205080204" pitchFamily="50" charset="-128"/>
              <a:ea typeface="ＭＳ Ｐゴシック" panose="020B0600070205080204" pitchFamily="50" charset="-128"/>
            </a:endParaRPr>
          </a:p>
        </p:txBody>
      </p:sp>
      <p:cxnSp>
        <p:nvCxnSpPr>
          <p:cNvPr id="23" name="直線コネクタ 22"/>
          <p:cNvCxnSpPr/>
          <p:nvPr userDrawn="1"/>
        </p:nvCxnSpPr>
        <p:spPr>
          <a:xfrm>
            <a:off x="225788" y="1978713"/>
            <a:ext cx="9759595" cy="0"/>
          </a:xfrm>
          <a:prstGeom prst="line">
            <a:avLst/>
          </a:prstGeom>
          <a:ln w="25400">
            <a:solidFill>
              <a:srgbClr val="0E2986"/>
            </a:solidFill>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833ED6FA-DB97-9039-1EDE-B315E2B305B8}"/>
              </a:ext>
            </a:extLst>
          </p:cNvPr>
          <p:cNvSpPr/>
          <p:nvPr userDrawn="1"/>
        </p:nvSpPr>
        <p:spPr>
          <a:xfrm>
            <a:off x="172016" y="420112"/>
            <a:ext cx="11181030" cy="756000"/>
          </a:xfrm>
          <a:prstGeom prst="rect">
            <a:avLst/>
          </a:prstGeom>
          <a:solidFill>
            <a:srgbClr val="E0E6FC"/>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8" name="フローチャート : 論理積ゲート 4">
            <a:extLst>
              <a:ext uri="{FF2B5EF4-FFF2-40B4-BE49-F238E27FC236}">
                <a16:creationId xmlns:a16="http://schemas.microsoft.com/office/drawing/2014/main" id="{9902E636-179C-23C7-79EA-48C567BEFF28}"/>
              </a:ext>
            </a:extLst>
          </p:cNvPr>
          <p:cNvSpPr/>
          <p:nvPr userDrawn="1"/>
        </p:nvSpPr>
        <p:spPr>
          <a:xfrm>
            <a:off x="11242521" y="420112"/>
            <a:ext cx="756000" cy="756000"/>
          </a:xfrm>
          <a:prstGeom prst="flowChartDelay">
            <a:avLst/>
          </a:prstGeom>
          <a:solidFill>
            <a:srgbClr val="E0E6FC"/>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9" name="テキスト プレースホルダー 4">
            <a:extLst>
              <a:ext uri="{FF2B5EF4-FFF2-40B4-BE49-F238E27FC236}">
                <a16:creationId xmlns:a16="http://schemas.microsoft.com/office/drawing/2014/main" id="{10F3AEF6-3040-C474-9DA6-ABC09A08D62A}"/>
              </a:ext>
            </a:extLst>
          </p:cNvPr>
          <p:cNvSpPr>
            <a:spLocks noGrp="1"/>
          </p:cNvSpPr>
          <p:nvPr>
            <p:ph type="body" sz="quarter" idx="15" hasCustomPrompt="1"/>
          </p:nvPr>
        </p:nvSpPr>
        <p:spPr>
          <a:xfrm>
            <a:off x="2040657" y="420112"/>
            <a:ext cx="9593019" cy="764256"/>
          </a:xfrm>
        </p:spPr>
        <p:txBody>
          <a:bodyPr tIns="46800" anchor="ctr" anchorCtr="0">
            <a:noAutofit/>
          </a:bodyPr>
          <a:lstStyle>
            <a:lvl1pPr>
              <a:lnSpc>
                <a:spcPct val="100000"/>
              </a:lnSpc>
              <a:spcBef>
                <a:spcPts val="0"/>
              </a:spcBef>
              <a:defRPr sz="4400" b="1">
                <a:solidFill>
                  <a:schemeClr val="tx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ja-JP" altLang="en-US" dirty="0"/>
              <a:t>見出し</a:t>
            </a:r>
          </a:p>
        </p:txBody>
      </p:sp>
      <p:sp>
        <p:nvSpPr>
          <p:cNvPr id="10" name="ホームベース 8">
            <a:extLst>
              <a:ext uri="{FF2B5EF4-FFF2-40B4-BE49-F238E27FC236}">
                <a16:creationId xmlns:a16="http://schemas.microsoft.com/office/drawing/2014/main" id="{FE29FA2C-872C-4017-C6A2-32763E793BCD}"/>
              </a:ext>
            </a:extLst>
          </p:cNvPr>
          <p:cNvSpPr/>
          <p:nvPr userDrawn="1"/>
        </p:nvSpPr>
        <p:spPr>
          <a:xfrm>
            <a:off x="172016" y="420112"/>
            <a:ext cx="1683944" cy="764256"/>
          </a:xfrm>
          <a:prstGeom prst="homePlate">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bIns="144000" rtlCol="0" anchor="ctr"/>
          <a:lstStyle/>
          <a:p>
            <a:pPr algn="ctr"/>
            <a:r>
              <a:rPr kumimoji="1" lang="en-US" altLang="ja-JP" sz="5400" b="1" dirty="0">
                <a:latin typeface="ＭＳ Ｐゴシック" panose="020B0600070205080204" pitchFamily="50" charset="-128"/>
                <a:ea typeface="ＭＳ Ｐゴシック" panose="020B0600070205080204" pitchFamily="50" charset="-128"/>
                <a:cs typeface="Arial Unicode MS" panose="020B0604020202020204" pitchFamily="50" charset="-128"/>
              </a:rPr>
              <a:t>B</a:t>
            </a:r>
            <a:endParaRPr kumimoji="1" lang="ja-JP" altLang="en-US" sz="5400" b="1" dirty="0">
              <a:latin typeface="ＭＳ Ｐゴシック" panose="020B0600070205080204" pitchFamily="50" charset="-128"/>
              <a:ea typeface="ＭＳ Ｐゴシック" panose="020B0600070205080204" pitchFamily="50" charset="-128"/>
              <a:cs typeface="Arial Unicode MS" panose="020B0604020202020204" pitchFamily="50" charset="-128"/>
            </a:endParaRPr>
          </a:p>
        </p:txBody>
      </p:sp>
      <p:sp>
        <p:nvSpPr>
          <p:cNvPr id="11" name="Slide Number Placeholder 5">
            <a:extLst>
              <a:ext uri="{FF2B5EF4-FFF2-40B4-BE49-F238E27FC236}">
                <a16:creationId xmlns:a16="http://schemas.microsoft.com/office/drawing/2014/main" id="{4298534C-F467-32F4-8ACE-C3F7AF61138E}"/>
              </a:ext>
            </a:extLst>
          </p:cNvPr>
          <p:cNvSpPr>
            <a:spLocks noGrp="1"/>
          </p:cNvSpPr>
          <p:nvPr>
            <p:ph type="sldNum" sz="quarter" idx="12"/>
          </p:nvPr>
        </p:nvSpPr>
        <p:spPr>
          <a:xfrm>
            <a:off x="9425671" y="6546273"/>
            <a:ext cx="2743200" cy="306000"/>
          </a:xfrm>
          <a:prstGeom prst="rect">
            <a:avLst/>
          </a:prstGeom>
        </p:spPr>
        <p:txBody>
          <a:bodyPr anchor="ctr"/>
          <a:lstStyle>
            <a:lvl1pPr algn="r">
              <a:defRPr sz="1200">
                <a:solidFill>
                  <a:schemeClr val="tx1"/>
                </a:solidFill>
                <a:latin typeface="ＭＳ Ｐゴシック" panose="020B0600070205080204" pitchFamily="50" charset="-128"/>
                <a:ea typeface="ＭＳ Ｐゴシック" panose="020B0600070205080204" pitchFamily="50" charset="-128"/>
              </a:defRPr>
            </a:lvl1pPr>
          </a:lstStyle>
          <a:p>
            <a:fld id="{3341DCAC-D657-49AC-AFA1-66DB296B9906}" type="slidenum">
              <a:rPr lang="ja-JP" altLang="en-US" smtClean="0"/>
              <a:pPr/>
              <a:t>‹#›</a:t>
            </a:fld>
            <a:endParaRPr lang="ja-JP" altLang="en-US" dirty="0"/>
          </a:p>
        </p:txBody>
      </p:sp>
      <p:sp>
        <p:nvSpPr>
          <p:cNvPr id="15" name="テキスト プレースホルダー 8">
            <a:extLst>
              <a:ext uri="{FF2B5EF4-FFF2-40B4-BE49-F238E27FC236}">
                <a16:creationId xmlns:a16="http://schemas.microsoft.com/office/drawing/2014/main" id="{143F7A41-3AD2-F028-A481-CEABDBE128DC}"/>
              </a:ext>
            </a:extLst>
          </p:cNvPr>
          <p:cNvSpPr>
            <a:spLocks noGrp="1"/>
          </p:cNvSpPr>
          <p:nvPr>
            <p:ph type="body" sz="quarter" idx="16" hasCustomPrompt="1"/>
          </p:nvPr>
        </p:nvSpPr>
        <p:spPr>
          <a:xfrm>
            <a:off x="534477" y="1233483"/>
            <a:ext cx="9450906" cy="757130"/>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a:latin typeface="ＭＳ Ｐゴシック" panose="020B0600070205080204" pitchFamily="50" charset="-128"/>
                <a:ea typeface="ＭＳ Ｐゴシック" panose="020B0600070205080204" pitchFamily="50" charset="-128"/>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dirty="0"/>
              <a:t>マスター テキストの書式設定</a:t>
            </a:r>
            <a:br>
              <a:rPr kumimoji="1" lang="en-US" altLang="ja-JP" dirty="0"/>
            </a:br>
            <a:r>
              <a:rPr kumimoji="1" lang="ja-JP" altLang="en-US" dirty="0"/>
              <a:t>マスター テキストの書式設定</a:t>
            </a:r>
            <a:endParaRPr kumimoji="1" lang="en-US" altLang="ja-JP" dirty="0"/>
          </a:p>
        </p:txBody>
      </p:sp>
      <p:sp>
        <p:nvSpPr>
          <p:cNvPr id="16" name="テキスト プレースホルダー 4">
            <a:extLst>
              <a:ext uri="{FF2B5EF4-FFF2-40B4-BE49-F238E27FC236}">
                <a16:creationId xmlns:a16="http://schemas.microsoft.com/office/drawing/2014/main" id="{8F020825-1B57-6F3B-A8D6-E61095F0D2E7}"/>
              </a:ext>
            </a:extLst>
          </p:cNvPr>
          <p:cNvSpPr>
            <a:spLocks noGrp="1"/>
          </p:cNvSpPr>
          <p:nvPr>
            <p:ph type="body" sz="quarter" idx="17" hasCustomPrompt="1"/>
          </p:nvPr>
        </p:nvSpPr>
        <p:spPr>
          <a:xfrm>
            <a:off x="183891" y="1187987"/>
            <a:ext cx="415319" cy="472839"/>
          </a:xfrm>
        </p:spPr>
        <p:txBody>
          <a:bodyPr anchor="ctr" anchorCtr="0">
            <a:noAutofit/>
          </a:bodyPr>
          <a:lstStyle>
            <a:lvl1pPr>
              <a:defRPr sz="2400" b="1">
                <a:solidFill>
                  <a:schemeClr val="bg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en-US" altLang="ja-JP" dirty="0"/>
              <a:t>1</a:t>
            </a:r>
            <a:endParaRPr kumimoji="1" lang="ja-JP" altLang="en-US" dirty="0"/>
          </a:p>
        </p:txBody>
      </p:sp>
      <p:sp>
        <p:nvSpPr>
          <p:cNvPr id="17" name="テキスト プレースホルダー 4">
            <a:extLst>
              <a:ext uri="{FF2B5EF4-FFF2-40B4-BE49-F238E27FC236}">
                <a16:creationId xmlns:a16="http://schemas.microsoft.com/office/drawing/2014/main" id="{D908D689-B813-EB06-A8BE-0DF4B8F10F76}"/>
              </a:ext>
            </a:extLst>
          </p:cNvPr>
          <p:cNvSpPr>
            <a:spLocks noGrp="1"/>
          </p:cNvSpPr>
          <p:nvPr>
            <p:ph type="body" sz="quarter" idx="18" hasCustomPrompt="1"/>
          </p:nvPr>
        </p:nvSpPr>
        <p:spPr>
          <a:xfrm>
            <a:off x="10158893" y="1189575"/>
            <a:ext cx="415319" cy="472839"/>
          </a:xfrm>
        </p:spPr>
        <p:txBody>
          <a:bodyPr anchor="ctr" anchorCtr="0">
            <a:noAutofit/>
          </a:bodyPr>
          <a:lstStyle>
            <a:lvl1pPr>
              <a:defRPr sz="2400" b="1">
                <a:solidFill>
                  <a:schemeClr val="bg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en-US" altLang="ja-JP" dirty="0"/>
              <a:t>1</a:t>
            </a:r>
            <a:endParaRPr kumimoji="1" lang="ja-JP" altLang="en-US" dirty="0"/>
          </a:p>
        </p:txBody>
      </p:sp>
      <p:sp>
        <p:nvSpPr>
          <p:cNvPr id="5" name="テキスト プレースホルダー 7">
            <a:extLst>
              <a:ext uri="{FF2B5EF4-FFF2-40B4-BE49-F238E27FC236}">
                <a16:creationId xmlns:a16="http://schemas.microsoft.com/office/drawing/2014/main" id="{AFC5447B-637C-8C5A-B8D2-6210842DE0AD}"/>
              </a:ext>
            </a:extLst>
          </p:cNvPr>
          <p:cNvSpPr>
            <a:spLocks noGrp="1"/>
          </p:cNvSpPr>
          <p:nvPr>
            <p:ph type="body" sz="quarter" idx="13" hasCustomPrompt="1"/>
          </p:nvPr>
        </p:nvSpPr>
        <p:spPr>
          <a:xfrm>
            <a:off x="0" y="1"/>
            <a:ext cx="8764693" cy="254000"/>
          </a:xfrm>
        </p:spPr>
        <p:txBody>
          <a:bodyP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vl2pPr>
              <a:defRPr sz="1600"/>
            </a:lvl2pPr>
            <a:lvl3pPr>
              <a:defRPr sz="1400"/>
            </a:lvl3pPr>
            <a:lvl4pPr>
              <a:defRPr sz="1200"/>
            </a:lvl4pPr>
            <a:lvl5pPr>
              <a:defRPr sz="1200"/>
            </a:lvl5pPr>
          </a:lstStyle>
          <a:p>
            <a:pPr lvl="0"/>
            <a:r>
              <a:rPr kumimoji="1" lang="ja-JP" altLang="en-US" dirty="0"/>
              <a:t>章・節タイトル</a:t>
            </a:r>
          </a:p>
        </p:txBody>
      </p:sp>
      <p:sp>
        <p:nvSpPr>
          <p:cNvPr id="6" name="テキスト プレースホルダー 14">
            <a:extLst>
              <a:ext uri="{FF2B5EF4-FFF2-40B4-BE49-F238E27FC236}">
                <a16:creationId xmlns:a16="http://schemas.microsoft.com/office/drawing/2014/main" id="{03C37984-AEF1-BCE6-4F55-42B79D9507FA}"/>
              </a:ext>
            </a:extLst>
          </p:cNvPr>
          <p:cNvSpPr>
            <a:spLocks noGrp="1"/>
          </p:cNvSpPr>
          <p:nvPr>
            <p:ph type="body" sz="quarter" idx="14" hasCustomPrompt="1"/>
          </p:nvPr>
        </p:nvSpPr>
        <p:spPr>
          <a:xfrm>
            <a:off x="0" y="6538913"/>
            <a:ext cx="4023784" cy="306000"/>
          </a:xfrm>
        </p:spPr>
        <p:txBody>
          <a:bodyPr anchor="ct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stStyle>
          <a:p>
            <a:pPr lvl="0"/>
            <a:r>
              <a:rPr kumimoji="1" lang="ja-JP" altLang="en-US" dirty="0"/>
              <a:t>教科書対応ページ・項番号・見出し</a:t>
            </a:r>
          </a:p>
        </p:txBody>
      </p:sp>
    </p:spTree>
    <p:extLst>
      <p:ext uri="{BB962C8B-B14F-4D97-AF65-F5344CB8AC3E}">
        <p14:creationId xmlns:p14="http://schemas.microsoft.com/office/powerpoint/2010/main" val="135981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B　問題文　3行ヴァージョン">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5054" y="2385866"/>
            <a:ext cx="9798079" cy="4150735"/>
          </a:xfrm>
        </p:spPr>
        <p:txBody>
          <a:bodyPr>
            <a:normAutofit/>
          </a:bodyPr>
          <a:lstStyle>
            <a:lvl1pPr marL="0" indent="0">
              <a:buNone/>
              <a:defRPr sz="3600">
                <a:latin typeface="ＭＳ Ｐゴシック" panose="020B0600070205080204" pitchFamily="50" charset="-128"/>
                <a:ea typeface="ＭＳ Ｐゴシック" panose="020B0600070205080204" pitchFamily="50" charset="-128"/>
              </a:defRPr>
            </a:lvl1pPr>
            <a:lvl2pPr marL="457200" indent="0">
              <a:buNone/>
              <a:defRPr sz="3200">
                <a:latin typeface="ＭＳ Ｐゴシック" panose="020B0600070205080204" pitchFamily="50" charset="-128"/>
                <a:ea typeface="ＭＳ Ｐゴシック" panose="020B0600070205080204" pitchFamily="50" charset="-128"/>
              </a:defRPr>
            </a:lvl2pPr>
            <a:lvl3pPr marL="914400" indent="0">
              <a:buNone/>
              <a:defRPr sz="2400">
                <a:latin typeface="ＭＳ Ｐゴシック" panose="020B0600070205080204" pitchFamily="50" charset="-128"/>
                <a:ea typeface="ＭＳ Ｐゴシック" panose="020B0600070205080204" pitchFamily="50" charset="-128"/>
              </a:defRPr>
            </a:lvl3pPr>
            <a:lvl4pPr marL="1371600" indent="0">
              <a:buNone/>
              <a:defRPr sz="2000">
                <a:latin typeface="ＭＳ Ｐゴシック" panose="020B0600070205080204" pitchFamily="50" charset="-128"/>
                <a:ea typeface="ＭＳ Ｐゴシック" panose="020B0600070205080204" pitchFamily="50" charset="-128"/>
              </a:defRPr>
            </a:lvl4pPr>
            <a:lvl5pPr marL="1828800" indent="0">
              <a:buNone/>
              <a:defRPr sz="2000">
                <a:latin typeface="ＭＳ Ｐゴシック" panose="020B0600070205080204" pitchFamily="50" charset="-128"/>
                <a:ea typeface="ＭＳ Ｐゴシック" panose="020B0600070205080204" pitchFamily="50" charset="-128"/>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21" name="正方形/長方形 20"/>
          <p:cNvSpPr/>
          <p:nvPr userDrawn="1"/>
        </p:nvSpPr>
        <p:spPr>
          <a:xfrm>
            <a:off x="190163" y="1258523"/>
            <a:ext cx="334944" cy="334944"/>
          </a:xfrm>
          <a:prstGeom prst="rect">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tIns="36000" bIns="72000" rtlCol="0" anchor="ctr"/>
          <a:lstStyle/>
          <a:p>
            <a:pPr algn="ctr"/>
            <a:endParaRPr kumimoji="1" lang="ja-JP" altLang="en-US" sz="2400" b="1" dirty="0">
              <a:latin typeface="ＭＳ Ｐゴシック" panose="020B0600070205080204" pitchFamily="50" charset="-128"/>
              <a:ea typeface="ＭＳ Ｐゴシック" panose="020B0600070205080204" pitchFamily="50" charset="-128"/>
            </a:endParaRPr>
          </a:p>
        </p:txBody>
      </p:sp>
      <p:sp>
        <p:nvSpPr>
          <p:cNvPr id="22" name="正方形/長方形 21"/>
          <p:cNvSpPr/>
          <p:nvPr userDrawn="1"/>
        </p:nvSpPr>
        <p:spPr>
          <a:xfrm>
            <a:off x="10163456" y="1258523"/>
            <a:ext cx="334944" cy="334944"/>
          </a:xfrm>
          <a:prstGeom prst="rect">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tIns="36000" bIns="72000" rtlCol="0" anchor="ctr"/>
          <a:lstStyle/>
          <a:p>
            <a:pPr algn="ctr"/>
            <a:endParaRPr kumimoji="1" lang="ja-JP" altLang="en-US" sz="2400" b="1" dirty="0">
              <a:latin typeface="ＭＳ Ｐゴシック" panose="020B0600070205080204" pitchFamily="50" charset="-128"/>
              <a:ea typeface="ＭＳ Ｐゴシック" panose="020B0600070205080204" pitchFamily="50" charset="-128"/>
            </a:endParaRPr>
          </a:p>
        </p:txBody>
      </p:sp>
      <p:cxnSp>
        <p:nvCxnSpPr>
          <p:cNvPr id="23" name="直線コネクタ 22"/>
          <p:cNvCxnSpPr/>
          <p:nvPr userDrawn="1"/>
        </p:nvCxnSpPr>
        <p:spPr>
          <a:xfrm>
            <a:off x="225788" y="2323088"/>
            <a:ext cx="9759595" cy="0"/>
          </a:xfrm>
          <a:prstGeom prst="line">
            <a:avLst/>
          </a:prstGeom>
          <a:ln w="25400">
            <a:solidFill>
              <a:srgbClr val="0E2986"/>
            </a:solidFill>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7776DC85-FD48-A8C2-D049-D3F8B2DCD560}"/>
              </a:ext>
            </a:extLst>
          </p:cNvPr>
          <p:cNvSpPr/>
          <p:nvPr userDrawn="1"/>
        </p:nvSpPr>
        <p:spPr>
          <a:xfrm>
            <a:off x="172016" y="420112"/>
            <a:ext cx="11181030" cy="756000"/>
          </a:xfrm>
          <a:prstGeom prst="rect">
            <a:avLst/>
          </a:prstGeom>
          <a:solidFill>
            <a:srgbClr val="E0E6FC"/>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8" name="フローチャート : 論理積ゲート 4">
            <a:extLst>
              <a:ext uri="{FF2B5EF4-FFF2-40B4-BE49-F238E27FC236}">
                <a16:creationId xmlns:a16="http://schemas.microsoft.com/office/drawing/2014/main" id="{22969F0B-3F34-C19F-96CC-D7E0688EF73F}"/>
              </a:ext>
            </a:extLst>
          </p:cNvPr>
          <p:cNvSpPr/>
          <p:nvPr userDrawn="1"/>
        </p:nvSpPr>
        <p:spPr>
          <a:xfrm>
            <a:off x="11242521" y="420112"/>
            <a:ext cx="756000" cy="756000"/>
          </a:xfrm>
          <a:prstGeom prst="flowChartDelay">
            <a:avLst/>
          </a:prstGeom>
          <a:solidFill>
            <a:srgbClr val="E0E6FC"/>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9" name="テキスト プレースホルダー 4">
            <a:extLst>
              <a:ext uri="{FF2B5EF4-FFF2-40B4-BE49-F238E27FC236}">
                <a16:creationId xmlns:a16="http://schemas.microsoft.com/office/drawing/2014/main" id="{CDCC959C-4AA7-BA56-5F11-9E2AF03E3F3C}"/>
              </a:ext>
            </a:extLst>
          </p:cNvPr>
          <p:cNvSpPr>
            <a:spLocks noGrp="1"/>
          </p:cNvSpPr>
          <p:nvPr>
            <p:ph type="body" sz="quarter" idx="15" hasCustomPrompt="1"/>
          </p:nvPr>
        </p:nvSpPr>
        <p:spPr>
          <a:xfrm>
            <a:off x="2040657" y="420112"/>
            <a:ext cx="9593019" cy="764256"/>
          </a:xfrm>
        </p:spPr>
        <p:txBody>
          <a:bodyPr tIns="46800" anchor="ctr" anchorCtr="0">
            <a:noAutofit/>
          </a:bodyPr>
          <a:lstStyle>
            <a:lvl1pPr>
              <a:lnSpc>
                <a:spcPct val="100000"/>
              </a:lnSpc>
              <a:spcBef>
                <a:spcPts val="0"/>
              </a:spcBef>
              <a:defRPr sz="4400" b="1">
                <a:solidFill>
                  <a:schemeClr val="tx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ja-JP" altLang="en-US" dirty="0"/>
              <a:t>見出し</a:t>
            </a:r>
          </a:p>
        </p:txBody>
      </p:sp>
      <p:sp>
        <p:nvSpPr>
          <p:cNvPr id="10" name="ホームベース 8">
            <a:extLst>
              <a:ext uri="{FF2B5EF4-FFF2-40B4-BE49-F238E27FC236}">
                <a16:creationId xmlns:a16="http://schemas.microsoft.com/office/drawing/2014/main" id="{E17A83EF-1E00-5570-E6F1-9E8736710C33}"/>
              </a:ext>
            </a:extLst>
          </p:cNvPr>
          <p:cNvSpPr/>
          <p:nvPr userDrawn="1"/>
        </p:nvSpPr>
        <p:spPr>
          <a:xfrm>
            <a:off x="172016" y="420112"/>
            <a:ext cx="1683944" cy="764256"/>
          </a:xfrm>
          <a:prstGeom prst="homePlate">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bIns="144000" rtlCol="0" anchor="ctr"/>
          <a:lstStyle/>
          <a:p>
            <a:pPr algn="ctr"/>
            <a:r>
              <a:rPr kumimoji="1" lang="en-US" altLang="ja-JP" sz="5400" b="1" dirty="0">
                <a:latin typeface="ＭＳ Ｐゴシック" panose="020B0600070205080204" pitchFamily="50" charset="-128"/>
                <a:ea typeface="ＭＳ Ｐゴシック" panose="020B0600070205080204" pitchFamily="50" charset="-128"/>
                <a:cs typeface="Arial Unicode MS" panose="020B0604020202020204" pitchFamily="50" charset="-128"/>
              </a:rPr>
              <a:t>B</a:t>
            </a:r>
            <a:endParaRPr kumimoji="1" lang="ja-JP" altLang="en-US" sz="5400" b="1" dirty="0">
              <a:latin typeface="ＭＳ Ｐゴシック" panose="020B0600070205080204" pitchFamily="50" charset="-128"/>
              <a:ea typeface="ＭＳ Ｐゴシック" panose="020B0600070205080204" pitchFamily="50" charset="-128"/>
              <a:cs typeface="Arial Unicode MS" panose="020B0604020202020204" pitchFamily="50" charset="-128"/>
            </a:endParaRPr>
          </a:p>
        </p:txBody>
      </p:sp>
      <p:sp>
        <p:nvSpPr>
          <p:cNvPr id="11" name="Slide Number Placeholder 5">
            <a:extLst>
              <a:ext uri="{FF2B5EF4-FFF2-40B4-BE49-F238E27FC236}">
                <a16:creationId xmlns:a16="http://schemas.microsoft.com/office/drawing/2014/main" id="{2F057EC2-CAC5-4E81-31F7-4BA88D3DE57F}"/>
              </a:ext>
            </a:extLst>
          </p:cNvPr>
          <p:cNvSpPr>
            <a:spLocks noGrp="1"/>
          </p:cNvSpPr>
          <p:nvPr>
            <p:ph type="sldNum" sz="quarter" idx="12"/>
          </p:nvPr>
        </p:nvSpPr>
        <p:spPr>
          <a:xfrm>
            <a:off x="9425671" y="6546273"/>
            <a:ext cx="2743200" cy="306000"/>
          </a:xfrm>
          <a:prstGeom prst="rect">
            <a:avLst/>
          </a:prstGeom>
        </p:spPr>
        <p:txBody>
          <a:bodyPr anchor="ctr"/>
          <a:lstStyle>
            <a:lvl1pPr algn="r">
              <a:defRPr sz="1200">
                <a:solidFill>
                  <a:schemeClr val="tx1"/>
                </a:solidFill>
                <a:latin typeface="ＭＳ Ｐゴシック" panose="020B0600070205080204" pitchFamily="50" charset="-128"/>
                <a:ea typeface="ＭＳ Ｐゴシック" panose="020B0600070205080204" pitchFamily="50" charset="-128"/>
              </a:defRPr>
            </a:lvl1pPr>
          </a:lstStyle>
          <a:p>
            <a:fld id="{3341DCAC-D657-49AC-AFA1-66DB296B9906}" type="slidenum">
              <a:rPr lang="ja-JP" altLang="en-US" smtClean="0"/>
              <a:pPr/>
              <a:t>‹#›</a:t>
            </a:fld>
            <a:endParaRPr lang="ja-JP" altLang="en-US" dirty="0"/>
          </a:p>
        </p:txBody>
      </p:sp>
      <p:sp>
        <p:nvSpPr>
          <p:cNvPr id="17" name="テキスト プレースホルダー 8">
            <a:extLst>
              <a:ext uri="{FF2B5EF4-FFF2-40B4-BE49-F238E27FC236}">
                <a16:creationId xmlns:a16="http://schemas.microsoft.com/office/drawing/2014/main" id="{7CB069AD-763F-3599-B7CF-06D7F806D911}"/>
              </a:ext>
            </a:extLst>
          </p:cNvPr>
          <p:cNvSpPr>
            <a:spLocks noGrp="1"/>
          </p:cNvSpPr>
          <p:nvPr>
            <p:ph type="body" sz="quarter" idx="16" hasCustomPrompt="1"/>
          </p:nvPr>
        </p:nvSpPr>
        <p:spPr>
          <a:xfrm>
            <a:off x="534477" y="1233482"/>
            <a:ext cx="9450906" cy="1044000"/>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a:latin typeface="ＭＳ Ｐゴシック" panose="020B0600070205080204" pitchFamily="50" charset="-128"/>
                <a:ea typeface="ＭＳ Ｐゴシック" panose="020B0600070205080204" pitchFamily="50" charset="-128"/>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dirty="0"/>
              <a:t>マスター テキストの書式設定</a:t>
            </a:r>
            <a:br>
              <a:rPr kumimoji="1" lang="en-US" altLang="ja-JP" dirty="0"/>
            </a:br>
            <a:r>
              <a:rPr kumimoji="1" lang="ja-JP" altLang="en-US" dirty="0"/>
              <a:t>マスター テキストの書式設定</a:t>
            </a:r>
            <a:br>
              <a:rPr kumimoji="1" lang="en-US" altLang="ja-JP" dirty="0"/>
            </a:br>
            <a:r>
              <a:rPr kumimoji="1" lang="ja-JP" altLang="en-US" dirty="0"/>
              <a:t>マスター テキストの書式設定</a:t>
            </a:r>
            <a:endParaRPr kumimoji="1" lang="en-US" altLang="ja-JP" dirty="0"/>
          </a:p>
        </p:txBody>
      </p:sp>
      <p:sp>
        <p:nvSpPr>
          <p:cNvPr id="18" name="テキスト プレースホルダー 4">
            <a:extLst>
              <a:ext uri="{FF2B5EF4-FFF2-40B4-BE49-F238E27FC236}">
                <a16:creationId xmlns:a16="http://schemas.microsoft.com/office/drawing/2014/main" id="{AF084589-92D4-99F4-5AC4-803D2B9BFF21}"/>
              </a:ext>
            </a:extLst>
          </p:cNvPr>
          <p:cNvSpPr>
            <a:spLocks noGrp="1"/>
          </p:cNvSpPr>
          <p:nvPr>
            <p:ph type="body" sz="quarter" idx="17" hasCustomPrompt="1"/>
          </p:nvPr>
        </p:nvSpPr>
        <p:spPr>
          <a:xfrm>
            <a:off x="183891" y="1187987"/>
            <a:ext cx="415319" cy="472839"/>
          </a:xfrm>
        </p:spPr>
        <p:txBody>
          <a:bodyPr anchor="ctr" anchorCtr="0">
            <a:noAutofit/>
          </a:bodyPr>
          <a:lstStyle>
            <a:lvl1pPr>
              <a:defRPr sz="2400" b="1">
                <a:solidFill>
                  <a:schemeClr val="bg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en-US" altLang="ja-JP" dirty="0"/>
              <a:t>1</a:t>
            </a:r>
            <a:endParaRPr kumimoji="1" lang="ja-JP" altLang="en-US" dirty="0"/>
          </a:p>
        </p:txBody>
      </p:sp>
      <p:sp>
        <p:nvSpPr>
          <p:cNvPr id="20" name="テキスト プレースホルダー 4">
            <a:extLst>
              <a:ext uri="{FF2B5EF4-FFF2-40B4-BE49-F238E27FC236}">
                <a16:creationId xmlns:a16="http://schemas.microsoft.com/office/drawing/2014/main" id="{D8F9AE2A-051C-525E-EABF-1558B0408E2A}"/>
              </a:ext>
            </a:extLst>
          </p:cNvPr>
          <p:cNvSpPr>
            <a:spLocks noGrp="1"/>
          </p:cNvSpPr>
          <p:nvPr>
            <p:ph type="body" sz="quarter" idx="18" hasCustomPrompt="1"/>
          </p:nvPr>
        </p:nvSpPr>
        <p:spPr>
          <a:xfrm>
            <a:off x="10158893" y="1189575"/>
            <a:ext cx="415319" cy="472839"/>
          </a:xfrm>
        </p:spPr>
        <p:txBody>
          <a:bodyPr anchor="ctr" anchorCtr="0">
            <a:noAutofit/>
          </a:bodyPr>
          <a:lstStyle>
            <a:lvl1pPr>
              <a:defRPr sz="2400" b="1">
                <a:solidFill>
                  <a:schemeClr val="bg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en-US" altLang="ja-JP" dirty="0"/>
              <a:t>1</a:t>
            </a:r>
            <a:endParaRPr kumimoji="1" lang="ja-JP" altLang="en-US" dirty="0"/>
          </a:p>
        </p:txBody>
      </p:sp>
      <p:sp>
        <p:nvSpPr>
          <p:cNvPr id="5" name="テキスト プレースホルダー 7">
            <a:extLst>
              <a:ext uri="{FF2B5EF4-FFF2-40B4-BE49-F238E27FC236}">
                <a16:creationId xmlns:a16="http://schemas.microsoft.com/office/drawing/2014/main" id="{BD083F83-2920-F309-B511-13C1A80D45DA}"/>
              </a:ext>
            </a:extLst>
          </p:cNvPr>
          <p:cNvSpPr>
            <a:spLocks noGrp="1"/>
          </p:cNvSpPr>
          <p:nvPr>
            <p:ph type="body" sz="quarter" idx="13" hasCustomPrompt="1"/>
          </p:nvPr>
        </p:nvSpPr>
        <p:spPr>
          <a:xfrm>
            <a:off x="0" y="1"/>
            <a:ext cx="8764693" cy="254000"/>
          </a:xfrm>
        </p:spPr>
        <p:txBody>
          <a:bodyP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vl2pPr>
              <a:defRPr sz="1600"/>
            </a:lvl2pPr>
            <a:lvl3pPr>
              <a:defRPr sz="1400"/>
            </a:lvl3pPr>
            <a:lvl4pPr>
              <a:defRPr sz="1200"/>
            </a:lvl4pPr>
            <a:lvl5pPr>
              <a:defRPr sz="1200"/>
            </a:lvl5pPr>
          </a:lstStyle>
          <a:p>
            <a:pPr lvl="0"/>
            <a:r>
              <a:rPr kumimoji="1" lang="ja-JP" altLang="en-US" dirty="0"/>
              <a:t>章・節タイトル</a:t>
            </a:r>
          </a:p>
        </p:txBody>
      </p:sp>
      <p:sp>
        <p:nvSpPr>
          <p:cNvPr id="6" name="テキスト プレースホルダー 14">
            <a:extLst>
              <a:ext uri="{FF2B5EF4-FFF2-40B4-BE49-F238E27FC236}">
                <a16:creationId xmlns:a16="http://schemas.microsoft.com/office/drawing/2014/main" id="{24F2AB9E-CFB9-352B-F57E-96B769984E7D}"/>
              </a:ext>
            </a:extLst>
          </p:cNvPr>
          <p:cNvSpPr>
            <a:spLocks noGrp="1"/>
          </p:cNvSpPr>
          <p:nvPr>
            <p:ph type="body" sz="quarter" idx="14" hasCustomPrompt="1"/>
          </p:nvPr>
        </p:nvSpPr>
        <p:spPr>
          <a:xfrm>
            <a:off x="0" y="6538913"/>
            <a:ext cx="4023784" cy="306000"/>
          </a:xfrm>
        </p:spPr>
        <p:txBody>
          <a:bodyPr anchor="ct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stStyle>
          <a:p>
            <a:pPr lvl="0"/>
            <a:r>
              <a:rPr kumimoji="1" lang="ja-JP" altLang="en-US" dirty="0"/>
              <a:t>教科書対応ページ・項番号・見出し</a:t>
            </a:r>
          </a:p>
        </p:txBody>
      </p:sp>
    </p:spTree>
    <p:extLst>
      <p:ext uri="{BB962C8B-B14F-4D97-AF65-F5344CB8AC3E}">
        <p14:creationId xmlns:p14="http://schemas.microsoft.com/office/powerpoint/2010/main" val="27906980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_問題文なし">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5054" y="1312752"/>
            <a:ext cx="9798079" cy="5223850"/>
          </a:xfrm>
        </p:spPr>
        <p:txBody>
          <a:bodyPr>
            <a:normAutofit/>
          </a:bodyPr>
          <a:lstStyle>
            <a:lvl1pPr marL="0" indent="0">
              <a:buNone/>
              <a:defRPr sz="3600">
                <a:latin typeface="ＭＳ Ｐゴシック" panose="020B0600070205080204" pitchFamily="50" charset="-128"/>
                <a:ea typeface="ＭＳ Ｐゴシック" panose="020B0600070205080204" pitchFamily="50" charset="-128"/>
              </a:defRPr>
            </a:lvl1pPr>
            <a:lvl2pPr marL="457200" indent="0">
              <a:buNone/>
              <a:defRPr sz="3200">
                <a:latin typeface="ＭＳ Ｐゴシック" panose="020B0600070205080204" pitchFamily="50" charset="-128"/>
                <a:ea typeface="ＭＳ Ｐゴシック" panose="020B0600070205080204" pitchFamily="50" charset="-128"/>
              </a:defRPr>
            </a:lvl2pPr>
            <a:lvl3pPr marL="914400" indent="0">
              <a:buNone/>
              <a:defRPr sz="2800">
                <a:latin typeface="ＭＳ Ｐゴシック" panose="020B0600070205080204" pitchFamily="50" charset="-128"/>
                <a:ea typeface="ＭＳ Ｐゴシック" panose="020B0600070205080204" pitchFamily="50" charset="-128"/>
              </a:defRPr>
            </a:lvl3pPr>
            <a:lvl4pPr marL="1371600" indent="0">
              <a:buNone/>
              <a:defRPr sz="2400">
                <a:latin typeface="ＭＳ Ｐゴシック" panose="020B0600070205080204" pitchFamily="50" charset="-128"/>
                <a:ea typeface="ＭＳ Ｐゴシック" panose="020B0600070205080204" pitchFamily="50" charset="-128"/>
              </a:defRPr>
            </a:lvl4pPr>
            <a:lvl5pPr marL="1828800" indent="0">
              <a:buNone/>
              <a:defRPr sz="2400">
                <a:latin typeface="ＭＳ Ｐゴシック" panose="020B0600070205080204" pitchFamily="50" charset="-128"/>
                <a:ea typeface="ＭＳ Ｐゴシック" panose="020B0600070205080204" pitchFamily="50" charset="-128"/>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7" name="Slide Number Placeholder 5">
            <a:extLst>
              <a:ext uri="{FF2B5EF4-FFF2-40B4-BE49-F238E27FC236}">
                <a16:creationId xmlns:a16="http://schemas.microsoft.com/office/drawing/2014/main" id="{A20805EF-4F3E-88AE-6FC2-AAA1D82A7409}"/>
              </a:ext>
            </a:extLst>
          </p:cNvPr>
          <p:cNvSpPr>
            <a:spLocks noGrp="1"/>
          </p:cNvSpPr>
          <p:nvPr>
            <p:ph type="sldNum" sz="quarter" idx="12"/>
          </p:nvPr>
        </p:nvSpPr>
        <p:spPr>
          <a:xfrm>
            <a:off x="9425671" y="6546273"/>
            <a:ext cx="2743200" cy="306000"/>
          </a:xfrm>
          <a:prstGeom prst="rect">
            <a:avLst/>
          </a:prstGeom>
        </p:spPr>
        <p:txBody>
          <a:bodyPr anchor="ctr"/>
          <a:lstStyle>
            <a:lvl1pPr algn="r">
              <a:defRPr sz="1200">
                <a:solidFill>
                  <a:schemeClr val="tx1"/>
                </a:solidFill>
                <a:latin typeface="ＭＳ Ｐゴシック" panose="020B0600070205080204" pitchFamily="50" charset="-128"/>
                <a:ea typeface="ＭＳ Ｐゴシック" panose="020B0600070205080204" pitchFamily="50" charset="-128"/>
              </a:defRPr>
            </a:lvl1pPr>
          </a:lstStyle>
          <a:p>
            <a:fld id="{3341DCAC-D657-49AC-AFA1-66DB296B9906}" type="slidenum">
              <a:rPr lang="ja-JP" altLang="en-US" smtClean="0"/>
              <a:pPr/>
              <a:t>‹#›</a:t>
            </a:fld>
            <a:endParaRPr lang="ja-JP" altLang="en-US" dirty="0"/>
          </a:p>
        </p:txBody>
      </p:sp>
      <p:sp>
        <p:nvSpPr>
          <p:cNvPr id="8" name="正方形/長方形 7">
            <a:extLst>
              <a:ext uri="{FF2B5EF4-FFF2-40B4-BE49-F238E27FC236}">
                <a16:creationId xmlns:a16="http://schemas.microsoft.com/office/drawing/2014/main" id="{35798350-C04B-5420-F1C3-583DB2B081E0}"/>
              </a:ext>
            </a:extLst>
          </p:cNvPr>
          <p:cNvSpPr/>
          <p:nvPr userDrawn="1"/>
        </p:nvSpPr>
        <p:spPr>
          <a:xfrm>
            <a:off x="172016" y="420112"/>
            <a:ext cx="11181030" cy="756000"/>
          </a:xfrm>
          <a:prstGeom prst="rect">
            <a:avLst/>
          </a:prstGeom>
          <a:solidFill>
            <a:srgbClr val="E0E6FC"/>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9" name="フローチャート : 論理積ゲート 4">
            <a:extLst>
              <a:ext uri="{FF2B5EF4-FFF2-40B4-BE49-F238E27FC236}">
                <a16:creationId xmlns:a16="http://schemas.microsoft.com/office/drawing/2014/main" id="{ACE6BF0A-01D9-18FB-FEBC-715727792D45}"/>
              </a:ext>
            </a:extLst>
          </p:cNvPr>
          <p:cNvSpPr/>
          <p:nvPr userDrawn="1"/>
        </p:nvSpPr>
        <p:spPr>
          <a:xfrm>
            <a:off x="11242521" y="420112"/>
            <a:ext cx="756000" cy="756000"/>
          </a:xfrm>
          <a:prstGeom prst="flowChartDelay">
            <a:avLst/>
          </a:prstGeom>
          <a:solidFill>
            <a:srgbClr val="E0E6FC"/>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10" name="テキスト プレースホルダー 4">
            <a:extLst>
              <a:ext uri="{FF2B5EF4-FFF2-40B4-BE49-F238E27FC236}">
                <a16:creationId xmlns:a16="http://schemas.microsoft.com/office/drawing/2014/main" id="{2C42C8D1-385F-7A2C-C5F2-23FEF5308548}"/>
              </a:ext>
            </a:extLst>
          </p:cNvPr>
          <p:cNvSpPr>
            <a:spLocks noGrp="1"/>
          </p:cNvSpPr>
          <p:nvPr>
            <p:ph type="body" sz="quarter" idx="15" hasCustomPrompt="1"/>
          </p:nvPr>
        </p:nvSpPr>
        <p:spPr>
          <a:xfrm>
            <a:off x="2040657" y="420112"/>
            <a:ext cx="9593019" cy="764256"/>
          </a:xfrm>
        </p:spPr>
        <p:txBody>
          <a:bodyPr tIns="46800" anchor="ctr" anchorCtr="0">
            <a:noAutofit/>
          </a:bodyPr>
          <a:lstStyle>
            <a:lvl1pPr>
              <a:lnSpc>
                <a:spcPct val="100000"/>
              </a:lnSpc>
              <a:spcBef>
                <a:spcPts val="0"/>
              </a:spcBef>
              <a:defRPr sz="4400" b="1">
                <a:solidFill>
                  <a:schemeClr val="tx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ja-JP" altLang="en-US" dirty="0"/>
              <a:t>見出し</a:t>
            </a:r>
          </a:p>
        </p:txBody>
      </p:sp>
      <p:sp>
        <p:nvSpPr>
          <p:cNvPr id="11" name="ホームベース 8">
            <a:extLst>
              <a:ext uri="{FF2B5EF4-FFF2-40B4-BE49-F238E27FC236}">
                <a16:creationId xmlns:a16="http://schemas.microsoft.com/office/drawing/2014/main" id="{644B73DF-2229-4390-A337-A18A3AD1EB28}"/>
              </a:ext>
            </a:extLst>
          </p:cNvPr>
          <p:cNvSpPr/>
          <p:nvPr userDrawn="1"/>
        </p:nvSpPr>
        <p:spPr>
          <a:xfrm>
            <a:off x="172016" y="420112"/>
            <a:ext cx="1683944" cy="764256"/>
          </a:xfrm>
          <a:prstGeom prst="homePlate">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bIns="144000" rtlCol="0" anchor="ctr"/>
          <a:lstStyle/>
          <a:p>
            <a:pPr algn="ctr"/>
            <a:r>
              <a:rPr kumimoji="1" lang="en-US" altLang="ja-JP" sz="5400" b="1" dirty="0">
                <a:latin typeface="ＭＳ Ｐゴシック" panose="020B0600070205080204" pitchFamily="50" charset="-128"/>
                <a:ea typeface="ＭＳ Ｐゴシック" panose="020B0600070205080204" pitchFamily="50" charset="-128"/>
                <a:cs typeface="Arial Unicode MS" panose="020B0604020202020204" pitchFamily="50" charset="-128"/>
              </a:rPr>
              <a:t>C</a:t>
            </a:r>
            <a:endParaRPr kumimoji="1" lang="ja-JP" altLang="en-US" sz="5400" b="1" dirty="0">
              <a:latin typeface="ＭＳ Ｐゴシック" panose="020B0600070205080204" pitchFamily="50" charset="-128"/>
              <a:ea typeface="ＭＳ Ｐゴシック" panose="020B0600070205080204" pitchFamily="50" charset="-128"/>
              <a:cs typeface="Arial Unicode MS" panose="020B0604020202020204" pitchFamily="50" charset="-128"/>
            </a:endParaRPr>
          </a:p>
        </p:txBody>
      </p:sp>
      <p:sp>
        <p:nvSpPr>
          <p:cNvPr id="5" name="テキスト プレースホルダー 7">
            <a:extLst>
              <a:ext uri="{FF2B5EF4-FFF2-40B4-BE49-F238E27FC236}">
                <a16:creationId xmlns:a16="http://schemas.microsoft.com/office/drawing/2014/main" id="{5240A517-EF30-5028-DAEC-74E5A8FCD093}"/>
              </a:ext>
            </a:extLst>
          </p:cNvPr>
          <p:cNvSpPr>
            <a:spLocks noGrp="1"/>
          </p:cNvSpPr>
          <p:nvPr>
            <p:ph type="body" sz="quarter" idx="13" hasCustomPrompt="1"/>
          </p:nvPr>
        </p:nvSpPr>
        <p:spPr>
          <a:xfrm>
            <a:off x="0" y="1"/>
            <a:ext cx="8764693" cy="254000"/>
          </a:xfrm>
        </p:spPr>
        <p:txBody>
          <a:bodyP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vl2pPr>
              <a:defRPr sz="1600"/>
            </a:lvl2pPr>
            <a:lvl3pPr>
              <a:defRPr sz="1400"/>
            </a:lvl3pPr>
            <a:lvl4pPr>
              <a:defRPr sz="1200"/>
            </a:lvl4pPr>
            <a:lvl5pPr>
              <a:defRPr sz="1200"/>
            </a:lvl5pPr>
          </a:lstStyle>
          <a:p>
            <a:pPr lvl="0"/>
            <a:r>
              <a:rPr kumimoji="1" lang="ja-JP" altLang="en-US" dirty="0"/>
              <a:t>章・節タイトル</a:t>
            </a:r>
          </a:p>
        </p:txBody>
      </p:sp>
      <p:sp>
        <p:nvSpPr>
          <p:cNvPr id="6" name="テキスト プレースホルダー 14">
            <a:extLst>
              <a:ext uri="{FF2B5EF4-FFF2-40B4-BE49-F238E27FC236}">
                <a16:creationId xmlns:a16="http://schemas.microsoft.com/office/drawing/2014/main" id="{F9B6BC75-7499-A750-23BA-1792582AF6C3}"/>
              </a:ext>
            </a:extLst>
          </p:cNvPr>
          <p:cNvSpPr>
            <a:spLocks noGrp="1"/>
          </p:cNvSpPr>
          <p:nvPr>
            <p:ph type="body" sz="quarter" idx="14" hasCustomPrompt="1"/>
          </p:nvPr>
        </p:nvSpPr>
        <p:spPr>
          <a:xfrm>
            <a:off x="0" y="6538913"/>
            <a:ext cx="4023784" cy="306000"/>
          </a:xfrm>
        </p:spPr>
        <p:txBody>
          <a:bodyPr anchor="ct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stStyle>
          <a:p>
            <a:pPr lvl="0"/>
            <a:r>
              <a:rPr kumimoji="1" lang="ja-JP" altLang="en-US" dirty="0"/>
              <a:t>教科書対応ページ・項番号・見出し</a:t>
            </a:r>
          </a:p>
        </p:txBody>
      </p:sp>
    </p:spTree>
    <p:extLst>
      <p:ext uri="{BB962C8B-B14F-4D97-AF65-F5344CB8AC3E}">
        <p14:creationId xmlns:p14="http://schemas.microsoft.com/office/powerpoint/2010/main" val="20954447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C　問題文　1行ヴァージョン">
    <p:spTree>
      <p:nvGrpSpPr>
        <p:cNvPr id="1" name=""/>
        <p:cNvGrpSpPr/>
        <p:nvPr/>
      </p:nvGrpSpPr>
      <p:grpSpPr>
        <a:xfrm>
          <a:off x="0" y="0"/>
          <a:ext cx="0" cy="0"/>
          <a:chOff x="0" y="0"/>
          <a:chExt cx="0" cy="0"/>
        </a:xfrm>
      </p:grpSpPr>
      <p:cxnSp>
        <p:nvCxnSpPr>
          <p:cNvPr id="23" name="直線コネクタ 22"/>
          <p:cNvCxnSpPr/>
          <p:nvPr userDrawn="1"/>
        </p:nvCxnSpPr>
        <p:spPr>
          <a:xfrm>
            <a:off x="225788" y="1717463"/>
            <a:ext cx="9759595" cy="0"/>
          </a:xfrm>
          <a:prstGeom prst="line">
            <a:avLst/>
          </a:prstGeom>
          <a:ln w="25400">
            <a:solidFill>
              <a:srgbClr val="0E2986"/>
            </a:solidFill>
          </a:ln>
        </p:spPr>
        <p:style>
          <a:lnRef idx="1">
            <a:schemeClr val="accent1"/>
          </a:lnRef>
          <a:fillRef idx="0">
            <a:schemeClr val="accent1"/>
          </a:fillRef>
          <a:effectRef idx="0">
            <a:schemeClr val="accent1"/>
          </a:effectRef>
          <a:fontRef idx="minor">
            <a:schemeClr val="tx1"/>
          </a:fontRef>
        </p:style>
      </p:cxnSp>
      <p:sp>
        <p:nvSpPr>
          <p:cNvPr id="4" name="テキスト プレースホルダー 8">
            <a:extLst>
              <a:ext uri="{FF2B5EF4-FFF2-40B4-BE49-F238E27FC236}">
                <a16:creationId xmlns:a16="http://schemas.microsoft.com/office/drawing/2014/main" id="{88EBB733-1220-1B90-EDD8-6054649FBD06}"/>
              </a:ext>
            </a:extLst>
          </p:cNvPr>
          <p:cNvSpPr>
            <a:spLocks noGrp="1"/>
          </p:cNvSpPr>
          <p:nvPr>
            <p:ph type="body" sz="quarter" idx="16"/>
          </p:nvPr>
        </p:nvSpPr>
        <p:spPr>
          <a:xfrm>
            <a:off x="215054" y="1233484"/>
            <a:ext cx="9798079" cy="427342"/>
          </a:xfrm>
        </p:spPr>
        <p:txBody>
          <a:bodyPr wrap="square">
            <a:noAutofit/>
          </a:bodyPr>
          <a:lstStyle>
            <a:lvl1pPr marL="0" marR="0" indent="0" algn="l" defTabSz="914400" rtl="0" eaLnBrk="1" fontAlgn="auto" latinLnBrk="0" hangingPunct="1">
              <a:lnSpc>
                <a:spcPts val="2600"/>
              </a:lnSpc>
              <a:spcBef>
                <a:spcPts val="0"/>
              </a:spcBef>
              <a:spcAft>
                <a:spcPts val="0"/>
              </a:spcAft>
              <a:buClrTx/>
              <a:buSzTx/>
              <a:buFont typeface="Arial" panose="020B0604020202020204" pitchFamily="34" charset="0"/>
              <a:buNone/>
              <a:tabLst/>
              <a:defRPr sz="2400">
                <a:latin typeface="ＭＳ Ｐゴシック" panose="020B0600070205080204" pitchFamily="50" charset="-128"/>
                <a:ea typeface="ＭＳ Ｐゴシック" panose="020B0600070205080204" pitchFamily="50" charset="-128"/>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dirty="0"/>
              <a:t>マスター テキストの書式設定</a:t>
            </a:r>
            <a:endParaRPr kumimoji="1" lang="en-US" altLang="ja-JP" dirty="0"/>
          </a:p>
        </p:txBody>
      </p:sp>
      <p:sp>
        <p:nvSpPr>
          <p:cNvPr id="3" name="Content Placeholder 2"/>
          <p:cNvSpPr>
            <a:spLocks noGrp="1"/>
          </p:cNvSpPr>
          <p:nvPr>
            <p:ph sz="half" idx="1"/>
          </p:nvPr>
        </p:nvSpPr>
        <p:spPr>
          <a:xfrm>
            <a:off x="215054" y="1769212"/>
            <a:ext cx="9798079" cy="4668676"/>
          </a:xfrm>
        </p:spPr>
        <p:txBody>
          <a:bodyPr>
            <a:normAutofit/>
          </a:bodyPr>
          <a:lstStyle>
            <a:lvl1pPr marL="0" indent="0">
              <a:buNone/>
              <a:defRPr sz="3600">
                <a:latin typeface="ＭＳ Ｐゴシック" panose="020B0600070205080204" pitchFamily="50" charset="-128"/>
                <a:ea typeface="ＭＳ Ｐゴシック" panose="020B0600070205080204" pitchFamily="50" charset="-128"/>
              </a:defRPr>
            </a:lvl1pPr>
            <a:lvl2pPr marL="457200" indent="0">
              <a:buNone/>
              <a:defRPr sz="3200">
                <a:latin typeface="ＭＳ Ｐゴシック" panose="020B0600070205080204" pitchFamily="50" charset="-128"/>
                <a:ea typeface="ＭＳ Ｐゴシック" panose="020B0600070205080204" pitchFamily="50" charset="-128"/>
              </a:defRPr>
            </a:lvl2pPr>
            <a:lvl3pPr marL="914400" indent="0">
              <a:buNone/>
              <a:defRPr sz="2800">
                <a:latin typeface="ＭＳ Ｐゴシック" panose="020B0600070205080204" pitchFamily="50" charset="-128"/>
                <a:ea typeface="ＭＳ Ｐゴシック" panose="020B0600070205080204" pitchFamily="50" charset="-128"/>
              </a:defRPr>
            </a:lvl3pPr>
            <a:lvl4pPr marL="1371600" indent="0">
              <a:buNone/>
              <a:defRPr sz="2400">
                <a:latin typeface="ＭＳ Ｐゴシック" panose="020B0600070205080204" pitchFamily="50" charset="-128"/>
                <a:ea typeface="ＭＳ Ｐゴシック" panose="020B0600070205080204" pitchFamily="50" charset="-128"/>
              </a:defRPr>
            </a:lvl4pPr>
            <a:lvl5pPr marL="1828800" indent="0">
              <a:buNone/>
              <a:defRPr sz="2400">
                <a:latin typeface="ＭＳ Ｐゴシック" panose="020B0600070205080204" pitchFamily="50" charset="-128"/>
                <a:ea typeface="ＭＳ Ｐゴシック" panose="020B0600070205080204" pitchFamily="50" charset="-128"/>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7" name="Slide Number Placeholder 5">
            <a:extLst>
              <a:ext uri="{FF2B5EF4-FFF2-40B4-BE49-F238E27FC236}">
                <a16:creationId xmlns:a16="http://schemas.microsoft.com/office/drawing/2014/main" id="{109AEA3B-2FE9-389C-3EB5-FBC55AAE4ED5}"/>
              </a:ext>
            </a:extLst>
          </p:cNvPr>
          <p:cNvSpPr>
            <a:spLocks noGrp="1"/>
          </p:cNvSpPr>
          <p:nvPr>
            <p:ph type="sldNum" sz="quarter" idx="12"/>
          </p:nvPr>
        </p:nvSpPr>
        <p:spPr>
          <a:xfrm>
            <a:off x="9425671" y="6546273"/>
            <a:ext cx="2743200" cy="306000"/>
          </a:xfrm>
          <a:prstGeom prst="rect">
            <a:avLst/>
          </a:prstGeom>
        </p:spPr>
        <p:txBody>
          <a:bodyPr anchor="ctr"/>
          <a:lstStyle>
            <a:lvl1pPr algn="r">
              <a:defRPr sz="1200">
                <a:solidFill>
                  <a:schemeClr val="tx1"/>
                </a:solidFill>
                <a:latin typeface="ＭＳ Ｐゴシック" panose="020B0600070205080204" pitchFamily="50" charset="-128"/>
                <a:ea typeface="ＭＳ Ｐゴシック" panose="020B0600070205080204" pitchFamily="50" charset="-128"/>
              </a:defRPr>
            </a:lvl1pPr>
          </a:lstStyle>
          <a:p>
            <a:fld id="{3341DCAC-D657-49AC-AFA1-66DB296B9906}" type="slidenum">
              <a:rPr lang="ja-JP" altLang="en-US" smtClean="0"/>
              <a:pPr/>
              <a:t>‹#›</a:t>
            </a:fld>
            <a:endParaRPr lang="ja-JP" altLang="en-US" dirty="0"/>
          </a:p>
        </p:txBody>
      </p:sp>
      <p:sp>
        <p:nvSpPr>
          <p:cNvPr id="8" name="正方形/長方形 7">
            <a:extLst>
              <a:ext uri="{FF2B5EF4-FFF2-40B4-BE49-F238E27FC236}">
                <a16:creationId xmlns:a16="http://schemas.microsoft.com/office/drawing/2014/main" id="{6B9CB563-B1D9-9700-E3BC-0DE6233055F1}"/>
              </a:ext>
            </a:extLst>
          </p:cNvPr>
          <p:cNvSpPr/>
          <p:nvPr userDrawn="1"/>
        </p:nvSpPr>
        <p:spPr>
          <a:xfrm>
            <a:off x="172016" y="420112"/>
            <a:ext cx="11181030" cy="756000"/>
          </a:xfrm>
          <a:prstGeom prst="rect">
            <a:avLst/>
          </a:prstGeom>
          <a:solidFill>
            <a:srgbClr val="E0E6FC"/>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9" name="フローチャート : 論理積ゲート 4">
            <a:extLst>
              <a:ext uri="{FF2B5EF4-FFF2-40B4-BE49-F238E27FC236}">
                <a16:creationId xmlns:a16="http://schemas.microsoft.com/office/drawing/2014/main" id="{103A8553-AF25-4E94-77FB-FBDC8094B6AC}"/>
              </a:ext>
            </a:extLst>
          </p:cNvPr>
          <p:cNvSpPr/>
          <p:nvPr userDrawn="1"/>
        </p:nvSpPr>
        <p:spPr>
          <a:xfrm>
            <a:off x="11242521" y="420112"/>
            <a:ext cx="756000" cy="756000"/>
          </a:xfrm>
          <a:prstGeom prst="flowChartDelay">
            <a:avLst/>
          </a:prstGeom>
          <a:solidFill>
            <a:srgbClr val="E0E6FC"/>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10" name="テキスト プレースホルダー 4">
            <a:extLst>
              <a:ext uri="{FF2B5EF4-FFF2-40B4-BE49-F238E27FC236}">
                <a16:creationId xmlns:a16="http://schemas.microsoft.com/office/drawing/2014/main" id="{54896704-0648-937E-1B36-0812E94DD9AC}"/>
              </a:ext>
            </a:extLst>
          </p:cNvPr>
          <p:cNvSpPr>
            <a:spLocks noGrp="1"/>
          </p:cNvSpPr>
          <p:nvPr>
            <p:ph type="body" sz="quarter" idx="15" hasCustomPrompt="1"/>
          </p:nvPr>
        </p:nvSpPr>
        <p:spPr>
          <a:xfrm>
            <a:off x="2040657" y="420112"/>
            <a:ext cx="9593019" cy="764256"/>
          </a:xfrm>
        </p:spPr>
        <p:txBody>
          <a:bodyPr tIns="46800" anchor="ctr" anchorCtr="0">
            <a:noAutofit/>
          </a:bodyPr>
          <a:lstStyle>
            <a:lvl1pPr>
              <a:lnSpc>
                <a:spcPct val="100000"/>
              </a:lnSpc>
              <a:spcBef>
                <a:spcPts val="0"/>
              </a:spcBef>
              <a:defRPr sz="4400" b="1">
                <a:solidFill>
                  <a:schemeClr val="tx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ja-JP" altLang="en-US" dirty="0"/>
              <a:t>見出し</a:t>
            </a:r>
          </a:p>
        </p:txBody>
      </p:sp>
      <p:sp>
        <p:nvSpPr>
          <p:cNvPr id="11" name="ホームベース 8">
            <a:extLst>
              <a:ext uri="{FF2B5EF4-FFF2-40B4-BE49-F238E27FC236}">
                <a16:creationId xmlns:a16="http://schemas.microsoft.com/office/drawing/2014/main" id="{57032E5B-F0E5-C070-5C2B-B5C5E80F3ED0}"/>
              </a:ext>
            </a:extLst>
          </p:cNvPr>
          <p:cNvSpPr/>
          <p:nvPr userDrawn="1"/>
        </p:nvSpPr>
        <p:spPr>
          <a:xfrm>
            <a:off x="172016" y="420112"/>
            <a:ext cx="1683944" cy="764256"/>
          </a:xfrm>
          <a:prstGeom prst="homePlate">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bIns="144000" rtlCol="0" anchor="ctr"/>
          <a:lstStyle/>
          <a:p>
            <a:pPr algn="ctr"/>
            <a:r>
              <a:rPr kumimoji="1" lang="en-US" altLang="ja-JP" sz="5400" b="1" dirty="0">
                <a:latin typeface="ＭＳ Ｐゴシック" panose="020B0600070205080204" pitchFamily="50" charset="-128"/>
                <a:ea typeface="ＭＳ Ｐゴシック" panose="020B0600070205080204" pitchFamily="50" charset="-128"/>
                <a:cs typeface="Arial Unicode MS" panose="020B0604020202020204" pitchFamily="50" charset="-128"/>
              </a:rPr>
              <a:t>C</a:t>
            </a:r>
            <a:endParaRPr kumimoji="1" lang="ja-JP" altLang="en-US" sz="5400" b="1" dirty="0">
              <a:latin typeface="ＭＳ Ｐゴシック" panose="020B0600070205080204" pitchFamily="50" charset="-128"/>
              <a:ea typeface="ＭＳ Ｐゴシック" panose="020B0600070205080204" pitchFamily="50" charset="-128"/>
              <a:cs typeface="Arial Unicode MS" panose="020B0604020202020204" pitchFamily="50" charset="-128"/>
            </a:endParaRPr>
          </a:p>
        </p:txBody>
      </p:sp>
      <p:sp>
        <p:nvSpPr>
          <p:cNvPr id="6" name="テキスト プレースホルダー 7">
            <a:extLst>
              <a:ext uri="{FF2B5EF4-FFF2-40B4-BE49-F238E27FC236}">
                <a16:creationId xmlns:a16="http://schemas.microsoft.com/office/drawing/2014/main" id="{A4FBCC8C-AB97-22C5-9D54-BE300F330723}"/>
              </a:ext>
            </a:extLst>
          </p:cNvPr>
          <p:cNvSpPr>
            <a:spLocks noGrp="1"/>
          </p:cNvSpPr>
          <p:nvPr>
            <p:ph type="body" sz="quarter" idx="13" hasCustomPrompt="1"/>
          </p:nvPr>
        </p:nvSpPr>
        <p:spPr>
          <a:xfrm>
            <a:off x="0" y="1"/>
            <a:ext cx="8764693" cy="254000"/>
          </a:xfrm>
        </p:spPr>
        <p:txBody>
          <a:bodyP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vl2pPr>
              <a:defRPr sz="1600"/>
            </a:lvl2pPr>
            <a:lvl3pPr>
              <a:defRPr sz="1400"/>
            </a:lvl3pPr>
            <a:lvl4pPr>
              <a:defRPr sz="1200"/>
            </a:lvl4pPr>
            <a:lvl5pPr>
              <a:defRPr sz="1200"/>
            </a:lvl5pPr>
          </a:lstStyle>
          <a:p>
            <a:pPr lvl="0"/>
            <a:r>
              <a:rPr kumimoji="1" lang="ja-JP" altLang="en-US" dirty="0"/>
              <a:t>章・節タイトル</a:t>
            </a:r>
          </a:p>
        </p:txBody>
      </p:sp>
      <p:sp>
        <p:nvSpPr>
          <p:cNvPr id="12" name="テキスト プレースホルダー 14">
            <a:extLst>
              <a:ext uri="{FF2B5EF4-FFF2-40B4-BE49-F238E27FC236}">
                <a16:creationId xmlns:a16="http://schemas.microsoft.com/office/drawing/2014/main" id="{12D5A6E4-B942-3CB9-85F7-A0C520D85D33}"/>
              </a:ext>
            </a:extLst>
          </p:cNvPr>
          <p:cNvSpPr>
            <a:spLocks noGrp="1"/>
          </p:cNvSpPr>
          <p:nvPr>
            <p:ph type="body" sz="quarter" idx="14" hasCustomPrompt="1"/>
          </p:nvPr>
        </p:nvSpPr>
        <p:spPr>
          <a:xfrm>
            <a:off x="0" y="6538913"/>
            <a:ext cx="4023784" cy="306000"/>
          </a:xfrm>
        </p:spPr>
        <p:txBody>
          <a:bodyPr anchor="ct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stStyle>
          <a:p>
            <a:pPr lvl="0"/>
            <a:r>
              <a:rPr kumimoji="1" lang="ja-JP" altLang="en-US" dirty="0"/>
              <a:t>教科書対応ページ・項番号・見出し</a:t>
            </a:r>
          </a:p>
        </p:txBody>
      </p:sp>
    </p:spTree>
    <p:extLst>
      <p:ext uri="{BB962C8B-B14F-4D97-AF65-F5344CB8AC3E}">
        <p14:creationId xmlns:p14="http://schemas.microsoft.com/office/powerpoint/2010/main" val="23610840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　問題文　2行ヴァージョン">
    <p:spTree>
      <p:nvGrpSpPr>
        <p:cNvPr id="1" name=""/>
        <p:cNvGrpSpPr/>
        <p:nvPr/>
      </p:nvGrpSpPr>
      <p:grpSpPr>
        <a:xfrm>
          <a:off x="0" y="0"/>
          <a:ext cx="0" cy="0"/>
          <a:chOff x="0" y="0"/>
          <a:chExt cx="0" cy="0"/>
        </a:xfrm>
      </p:grpSpPr>
      <p:sp>
        <p:nvSpPr>
          <p:cNvPr id="15" name="テキスト プレースホルダー 8">
            <a:extLst>
              <a:ext uri="{FF2B5EF4-FFF2-40B4-BE49-F238E27FC236}">
                <a16:creationId xmlns:a16="http://schemas.microsoft.com/office/drawing/2014/main" id="{B594F7FE-53D0-131F-A2C3-D94A1AFFCFD8}"/>
              </a:ext>
            </a:extLst>
          </p:cNvPr>
          <p:cNvSpPr>
            <a:spLocks noGrp="1"/>
          </p:cNvSpPr>
          <p:nvPr>
            <p:ph type="body" sz="quarter" idx="16" hasCustomPrompt="1"/>
          </p:nvPr>
        </p:nvSpPr>
        <p:spPr>
          <a:xfrm>
            <a:off x="215054" y="1233484"/>
            <a:ext cx="9798079" cy="757130"/>
          </a:xfrm>
        </p:spPr>
        <p:txBody>
          <a:bodyPr wrap="square">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a:latin typeface="ＭＳ Ｐゴシック" panose="020B0600070205080204" pitchFamily="50" charset="-128"/>
                <a:ea typeface="ＭＳ Ｐゴシック" panose="020B0600070205080204" pitchFamily="50" charset="-128"/>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dirty="0"/>
              <a:t>マスター テキストの書式設定</a:t>
            </a:r>
            <a:br>
              <a:rPr kumimoji="1" lang="en-US" altLang="ja-JP" dirty="0"/>
            </a:br>
            <a:r>
              <a:rPr kumimoji="1" lang="ja-JP" altLang="en-US" dirty="0"/>
              <a:t>マスター テキストの書式設定</a:t>
            </a:r>
            <a:endParaRPr kumimoji="1" lang="en-US" altLang="ja-JP" dirty="0"/>
          </a:p>
        </p:txBody>
      </p:sp>
      <p:cxnSp>
        <p:nvCxnSpPr>
          <p:cNvPr id="23" name="直線コネクタ 22"/>
          <p:cNvCxnSpPr/>
          <p:nvPr userDrawn="1"/>
        </p:nvCxnSpPr>
        <p:spPr>
          <a:xfrm>
            <a:off x="225788" y="2049963"/>
            <a:ext cx="9759595" cy="0"/>
          </a:xfrm>
          <a:prstGeom prst="line">
            <a:avLst/>
          </a:prstGeom>
          <a:ln w="25400">
            <a:solidFill>
              <a:srgbClr val="0E2986"/>
            </a:solidFill>
          </a:ln>
        </p:spPr>
        <p:style>
          <a:lnRef idx="1">
            <a:schemeClr val="accent1"/>
          </a:lnRef>
          <a:fillRef idx="0">
            <a:schemeClr val="accent1"/>
          </a:fillRef>
          <a:effectRef idx="0">
            <a:schemeClr val="accent1"/>
          </a:effectRef>
          <a:fontRef idx="minor">
            <a:schemeClr val="tx1"/>
          </a:fontRef>
        </p:style>
      </p:cxnSp>
      <p:sp>
        <p:nvSpPr>
          <p:cNvPr id="7" name="Slide Number Placeholder 5">
            <a:extLst>
              <a:ext uri="{FF2B5EF4-FFF2-40B4-BE49-F238E27FC236}">
                <a16:creationId xmlns:a16="http://schemas.microsoft.com/office/drawing/2014/main" id="{1BB05DC3-ED53-7E51-C776-1F1C805D1717}"/>
              </a:ext>
            </a:extLst>
          </p:cNvPr>
          <p:cNvSpPr>
            <a:spLocks noGrp="1"/>
          </p:cNvSpPr>
          <p:nvPr>
            <p:ph type="sldNum" sz="quarter" idx="12"/>
          </p:nvPr>
        </p:nvSpPr>
        <p:spPr>
          <a:xfrm>
            <a:off x="9425671" y="6546273"/>
            <a:ext cx="2743200" cy="306000"/>
          </a:xfrm>
          <a:prstGeom prst="rect">
            <a:avLst/>
          </a:prstGeom>
        </p:spPr>
        <p:txBody>
          <a:bodyPr anchor="ctr"/>
          <a:lstStyle>
            <a:lvl1pPr algn="r">
              <a:defRPr sz="1200">
                <a:solidFill>
                  <a:schemeClr val="tx1"/>
                </a:solidFill>
                <a:latin typeface="ＭＳ Ｐゴシック" panose="020B0600070205080204" pitchFamily="50" charset="-128"/>
                <a:ea typeface="ＭＳ Ｐゴシック" panose="020B0600070205080204" pitchFamily="50" charset="-128"/>
              </a:defRPr>
            </a:lvl1pPr>
          </a:lstStyle>
          <a:p>
            <a:fld id="{3341DCAC-D657-49AC-AFA1-66DB296B9906}" type="slidenum">
              <a:rPr lang="ja-JP" altLang="en-US" smtClean="0"/>
              <a:pPr/>
              <a:t>‹#›</a:t>
            </a:fld>
            <a:endParaRPr lang="ja-JP" altLang="en-US" dirty="0"/>
          </a:p>
        </p:txBody>
      </p:sp>
      <p:sp>
        <p:nvSpPr>
          <p:cNvPr id="8" name="正方形/長方形 7">
            <a:extLst>
              <a:ext uri="{FF2B5EF4-FFF2-40B4-BE49-F238E27FC236}">
                <a16:creationId xmlns:a16="http://schemas.microsoft.com/office/drawing/2014/main" id="{1CE6B778-095F-9B80-C7C0-B165DEC9C929}"/>
              </a:ext>
            </a:extLst>
          </p:cNvPr>
          <p:cNvSpPr/>
          <p:nvPr userDrawn="1"/>
        </p:nvSpPr>
        <p:spPr>
          <a:xfrm>
            <a:off x="172016" y="420112"/>
            <a:ext cx="11181030" cy="756000"/>
          </a:xfrm>
          <a:prstGeom prst="rect">
            <a:avLst/>
          </a:prstGeom>
          <a:solidFill>
            <a:srgbClr val="E0E6FC"/>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9" name="フローチャート : 論理積ゲート 4">
            <a:extLst>
              <a:ext uri="{FF2B5EF4-FFF2-40B4-BE49-F238E27FC236}">
                <a16:creationId xmlns:a16="http://schemas.microsoft.com/office/drawing/2014/main" id="{EB7353DD-8CBC-9B4C-2EDF-73FD4D6AD75D}"/>
              </a:ext>
            </a:extLst>
          </p:cNvPr>
          <p:cNvSpPr/>
          <p:nvPr userDrawn="1"/>
        </p:nvSpPr>
        <p:spPr>
          <a:xfrm>
            <a:off x="11242521" y="420112"/>
            <a:ext cx="756000" cy="756000"/>
          </a:xfrm>
          <a:prstGeom prst="flowChartDelay">
            <a:avLst/>
          </a:prstGeom>
          <a:solidFill>
            <a:srgbClr val="E0E6FC"/>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10" name="テキスト プレースホルダー 4">
            <a:extLst>
              <a:ext uri="{FF2B5EF4-FFF2-40B4-BE49-F238E27FC236}">
                <a16:creationId xmlns:a16="http://schemas.microsoft.com/office/drawing/2014/main" id="{E3A26C21-D907-1E7E-5585-151616415456}"/>
              </a:ext>
            </a:extLst>
          </p:cNvPr>
          <p:cNvSpPr>
            <a:spLocks noGrp="1"/>
          </p:cNvSpPr>
          <p:nvPr>
            <p:ph type="body" sz="quarter" idx="15" hasCustomPrompt="1"/>
          </p:nvPr>
        </p:nvSpPr>
        <p:spPr>
          <a:xfrm>
            <a:off x="2040657" y="420112"/>
            <a:ext cx="9593019" cy="764256"/>
          </a:xfrm>
        </p:spPr>
        <p:txBody>
          <a:bodyPr tIns="46800" anchor="ctr" anchorCtr="0">
            <a:noAutofit/>
          </a:bodyPr>
          <a:lstStyle>
            <a:lvl1pPr>
              <a:lnSpc>
                <a:spcPct val="100000"/>
              </a:lnSpc>
              <a:spcBef>
                <a:spcPts val="0"/>
              </a:spcBef>
              <a:defRPr sz="4400" b="1">
                <a:solidFill>
                  <a:schemeClr val="tx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ja-JP" altLang="en-US" dirty="0"/>
              <a:t>見出し</a:t>
            </a:r>
          </a:p>
        </p:txBody>
      </p:sp>
      <p:sp>
        <p:nvSpPr>
          <p:cNvPr id="11" name="ホームベース 8">
            <a:extLst>
              <a:ext uri="{FF2B5EF4-FFF2-40B4-BE49-F238E27FC236}">
                <a16:creationId xmlns:a16="http://schemas.microsoft.com/office/drawing/2014/main" id="{1FC37EE8-A9E8-902C-2310-3BF22EF588FF}"/>
              </a:ext>
            </a:extLst>
          </p:cNvPr>
          <p:cNvSpPr/>
          <p:nvPr userDrawn="1"/>
        </p:nvSpPr>
        <p:spPr>
          <a:xfrm>
            <a:off x="172016" y="420112"/>
            <a:ext cx="1683944" cy="764256"/>
          </a:xfrm>
          <a:prstGeom prst="homePlate">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bIns="144000" rtlCol="0" anchor="ctr"/>
          <a:lstStyle/>
          <a:p>
            <a:pPr algn="ctr"/>
            <a:r>
              <a:rPr kumimoji="1" lang="en-US" altLang="ja-JP" sz="5400" b="1" dirty="0">
                <a:latin typeface="ＭＳ Ｐゴシック" panose="020B0600070205080204" pitchFamily="50" charset="-128"/>
                <a:ea typeface="ＭＳ Ｐゴシック" panose="020B0600070205080204" pitchFamily="50" charset="-128"/>
                <a:cs typeface="Arial Unicode MS" panose="020B0604020202020204" pitchFamily="50" charset="-128"/>
              </a:rPr>
              <a:t>C</a:t>
            </a:r>
            <a:endParaRPr kumimoji="1" lang="ja-JP" altLang="en-US" sz="5400" b="1" dirty="0">
              <a:latin typeface="ＭＳ Ｐゴシック" panose="020B0600070205080204" pitchFamily="50" charset="-128"/>
              <a:ea typeface="ＭＳ Ｐゴシック" panose="020B0600070205080204" pitchFamily="50" charset="-128"/>
              <a:cs typeface="Arial Unicode MS" panose="020B0604020202020204" pitchFamily="50" charset="-128"/>
            </a:endParaRPr>
          </a:p>
        </p:txBody>
      </p:sp>
      <p:sp>
        <p:nvSpPr>
          <p:cNvPr id="16" name="Content Placeholder 2">
            <a:extLst>
              <a:ext uri="{FF2B5EF4-FFF2-40B4-BE49-F238E27FC236}">
                <a16:creationId xmlns:a16="http://schemas.microsoft.com/office/drawing/2014/main" id="{4E85F089-A6AE-F9AC-1313-60EFB430E9DC}"/>
              </a:ext>
            </a:extLst>
          </p:cNvPr>
          <p:cNvSpPr>
            <a:spLocks noGrp="1"/>
          </p:cNvSpPr>
          <p:nvPr>
            <p:ph sz="half" idx="1"/>
          </p:nvPr>
        </p:nvSpPr>
        <p:spPr>
          <a:xfrm>
            <a:off x="215054" y="2109313"/>
            <a:ext cx="9798079" cy="4328574"/>
          </a:xfrm>
        </p:spPr>
        <p:txBody>
          <a:bodyPr>
            <a:normAutofit/>
          </a:bodyPr>
          <a:lstStyle>
            <a:lvl1pPr marL="0" indent="0">
              <a:buNone/>
              <a:defRPr sz="3600">
                <a:latin typeface="ＭＳ Ｐゴシック" panose="020B0600070205080204" pitchFamily="50" charset="-128"/>
                <a:ea typeface="ＭＳ Ｐゴシック" panose="020B0600070205080204" pitchFamily="50" charset="-128"/>
              </a:defRPr>
            </a:lvl1pPr>
            <a:lvl2pPr marL="457200" indent="0">
              <a:buNone/>
              <a:defRPr sz="3200">
                <a:latin typeface="ＭＳ Ｐゴシック" panose="020B0600070205080204" pitchFamily="50" charset="-128"/>
                <a:ea typeface="ＭＳ Ｐゴシック" panose="020B0600070205080204" pitchFamily="50" charset="-128"/>
              </a:defRPr>
            </a:lvl2pPr>
            <a:lvl3pPr marL="914400" indent="0">
              <a:buNone/>
              <a:defRPr sz="2800">
                <a:latin typeface="ＭＳ Ｐゴシック" panose="020B0600070205080204" pitchFamily="50" charset="-128"/>
                <a:ea typeface="ＭＳ Ｐゴシック" panose="020B0600070205080204" pitchFamily="50" charset="-128"/>
              </a:defRPr>
            </a:lvl3pPr>
            <a:lvl4pPr marL="1371600" indent="0">
              <a:buNone/>
              <a:defRPr sz="2400">
                <a:latin typeface="ＭＳ Ｐゴシック" panose="020B0600070205080204" pitchFamily="50" charset="-128"/>
                <a:ea typeface="ＭＳ Ｐゴシック" panose="020B0600070205080204" pitchFamily="50" charset="-128"/>
              </a:defRPr>
            </a:lvl4pPr>
            <a:lvl5pPr marL="1828800" indent="0">
              <a:buNone/>
              <a:defRPr sz="2400">
                <a:latin typeface="ＭＳ Ｐゴシック" panose="020B0600070205080204" pitchFamily="50" charset="-128"/>
                <a:ea typeface="ＭＳ Ｐゴシック" panose="020B0600070205080204" pitchFamily="50" charset="-128"/>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テキスト プレースホルダー 7">
            <a:extLst>
              <a:ext uri="{FF2B5EF4-FFF2-40B4-BE49-F238E27FC236}">
                <a16:creationId xmlns:a16="http://schemas.microsoft.com/office/drawing/2014/main" id="{43FAA1CF-88DC-4ABE-E94A-6B1B7C2CCEE0}"/>
              </a:ext>
            </a:extLst>
          </p:cNvPr>
          <p:cNvSpPr>
            <a:spLocks noGrp="1"/>
          </p:cNvSpPr>
          <p:nvPr>
            <p:ph type="body" sz="quarter" idx="13" hasCustomPrompt="1"/>
          </p:nvPr>
        </p:nvSpPr>
        <p:spPr>
          <a:xfrm>
            <a:off x="0" y="1"/>
            <a:ext cx="8764693" cy="254000"/>
          </a:xfrm>
        </p:spPr>
        <p:txBody>
          <a:bodyP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vl2pPr>
              <a:defRPr sz="1600"/>
            </a:lvl2pPr>
            <a:lvl3pPr>
              <a:defRPr sz="1400"/>
            </a:lvl3pPr>
            <a:lvl4pPr>
              <a:defRPr sz="1200"/>
            </a:lvl4pPr>
            <a:lvl5pPr>
              <a:defRPr sz="1200"/>
            </a:lvl5pPr>
          </a:lstStyle>
          <a:p>
            <a:pPr lvl="0"/>
            <a:r>
              <a:rPr kumimoji="1" lang="ja-JP" altLang="en-US" dirty="0"/>
              <a:t>章・節タイトル</a:t>
            </a:r>
          </a:p>
        </p:txBody>
      </p:sp>
      <p:sp>
        <p:nvSpPr>
          <p:cNvPr id="5" name="テキスト プレースホルダー 14">
            <a:extLst>
              <a:ext uri="{FF2B5EF4-FFF2-40B4-BE49-F238E27FC236}">
                <a16:creationId xmlns:a16="http://schemas.microsoft.com/office/drawing/2014/main" id="{08CDACBD-9304-F928-4922-FE0722A38011}"/>
              </a:ext>
            </a:extLst>
          </p:cNvPr>
          <p:cNvSpPr>
            <a:spLocks noGrp="1"/>
          </p:cNvSpPr>
          <p:nvPr>
            <p:ph type="body" sz="quarter" idx="14" hasCustomPrompt="1"/>
          </p:nvPr>
        </p:nvSpPr>
        <p:spPr>
          <a:xfrm>
            <a:off x="0" y="6538913"/>
            <a:ext cx="4023784" cy="306000"/>
          </a:xfrm>
        </p:spPr>
        <p:txBody>
          <a:bodyPr anchor="ct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stStyle>
          <a:p>
            <a:pPr lvl="0"/>
            <a:r>
              <a:rPr kumimoji="1" lang="ja-JP" altLang="en-US" dirty="0"/>
              <a:t>教科書対応ページ・項番号・見出し</a:t>
            </a:r>
          </a:p>
        </p:txBody>
      </p:sp>
    </p:spTree>
    <p:extLst>
      <p:ext uri="{BB962C8B-B14F-4D97-AF65-F5344CB8AC3E}">
        <p14:creationId xmlns:p14="http://schemas.microsoft.com/office/powerpoint/2010/main" val="11890663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C　問題文　3行ヴァージョン">
    <p:spTree>
      <p:nvGrpSpPr>
        <p:cNvPr id="1" name=""/>
        <p:cNvGrpSpPr/>
        <p:nvPr/>
      </p:nvGrpSpPr>
      <p:grpSpPr>
        <a:xfrm>
          <a:off x="0" y="0"/>
          <a:ext cx="0" cy="0"/>
          <a:chOff x="0" y="0"/>
          <a:chExt cx="0" cy="0"/>
        </a:xfrm>
      </p:grpSpPr>
      <p:cxnSp>
        <p:nvCxnSpPr>
          <p:cNvPr id="23" name="直線コネクタ 22"/>
          <p:cNvCxnSpPr/>
          <p:nvPr userDrawn="1"/>
        </p:nvCxnSpPr>
        <p:spPr>
          <a:xfrm>
            <a:off x="225788" y="2406216"/>
            <a:ext cx="9759595" cy="0"/>
          </a:xfrm>
          <a:prstGeom prst="line">
            <a:avLst/>
          </a:prstGeom>
          <a:ln w="25400">
            <a:solidFill>
              <a:srgbClr val="0E2986"/>
            </a:solidFill>
          </a:ln>
        </p:spPr>
        <p:style>
          <a:lnRef idx="1">
            <a:schemeClr val="accent1"/>
          </a:lnRef>
          <a:fillRef idx="0">
            <a:schemeClr val="accent1"/>
          </a:fillRef>
          <a:effectRef idx="0">
            <a:schemeClr val="accent1"/>
          </a:effectRef>
          <a:fontRef idx="minor">
            <a:schemeClr val="tx1"/>
          </a:fontRef>
        </p:style>
      </p:cxnSp>
      <p:sp>
        <p:nvSpPr>
          <p:cNvPr id="7" name="Slide Number Placeholder 5">
            <a:extLst>
              <a:ext uri="{FF2B5EF4-FFF2-40B4-BE49-F238E27FC236}">
                <a16:creationId xmlns:a16="http://schemas.microsoft.com/office/drawing/2014/main" id="{6A0210EF-EA56-C5FA-C523-DBCA54FB8529}"/>
              </a:ext>
            </a:extLst>
          </p:cNvPr>
          <p:cNvSpPr>
            <a:spLocks noGrp="1"/>
          </p:cNvSpPr>
          <p:nvPr>
            <p:ph type="sldNum" sz="quarter" idx="12"/>
          </p:nvPr>
        </p:nvSpPr>
        <p:spPr>
          <a:xfrm>
            <a:off x="9425671" y="6546273"/>
            <a:ext cx="2743200" cy="306000"/>
          </a:xfrm>
          <a:prstGeom prst="rect">
            <a:avLst/>
          </a:prstGeom>
        </p:spPr>
        <p:txBody>
          <a:bodyPr anchor="ctr"/>
          <a:lstStyle>
            <a:lvl1pPr algn="r">
              <a:defRPr sz="1200">
                <a:solidFill>
                  <a:schemeClr val="tx1"/>
                </a:solidFill>
                <a:latin typeface="ＭＳ Ｐゴシック" panose="020B0600070205080204" pitchFamily="50" charset="-128"/>
                <a:ea typeface="ＭＳ Ｐゴシック" panose="020B0600070205080204" pitchFamily="50" charset="-128"/>
              </a:defRPr>
            </a:lvl1pPr>
          </a:lstStyle>
          <a:p>
            <a:fld id="{3341DCAC-D657-49AC-AFA1-66DB296B9906}" type="slidenum">
              <a:rPr lang="ja-JP" altLang="en-US" smtClean="0"/>
              <a:pPr/>
              <a:t>‹#›</a:t>
            </a:fld>
            <a:endParaRPr lang="ja-JP" altLang="en-US" dirty="0"/>
          </a:p>
        </p:txBody>
      </p:sp>
      <p:sp>
        <p:nvSpPr>
          <p:cNvPr id="8" name="正方形/長方形 7">
            <a:extLst>
              <a:ext uri="{FF2B5EF4-FFF2-40B4-BE49-F238E27FC236}">
                <a16:creationId xmlns:a16="http://schemas.microsoft.com/office/drawing/2014/main" id="{E06A51F3-67EB-E246-8C22-9422CD7B67D7}"/>
              </a:ext>
            </a:extLst>
          </p:cNvPr>
          <p:cNvSpPr/>
          <p:nvPr userDrawn="1"/>
        </p:nvSpPr>
        <p:spPr>
          <a:xfrm>
            <a:off x="172016" y="420112"/>
            <a:ext cx="11181030" cy="756000"/>
          </a:xfrm>
          <a:prstGeom prst="rect">
            <a:avLst/>
          </a:prstGeom>
          <a:solidFill>
            <a:srgbClr val="E0E6FC"/>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9" name="フローチャート : 論理積ゲート 4">
            <a:extLst>
              <a:ext uri="{FF2B5EF4-FFF2-40B4-BE49-F238E27FC236}">
                <a16:creationId xmlns:a16="http://schemas.microsoft.com/office/drawing/2014/main" id="{3C2627A7-7900-066E-4DEC-EFC181AB2216}"/>
              </a:ext>
            </a:extLst>
          </p:cNvPr>
          <p:cNvSpPr/>
          <p:nvPr userDrawn="1"/>
        </p:nvSpPr>
        <p:spPr>
          <a:xfrm>
            <a:off x="11242521" y="420112"/>
            <a:ext cx="756000" cy="756000"/>
          </a:xfrm>
          <a:prstGeom prst="flowChartDelay">
            <a:avLst/>
          </a:prstGeom>
          <a:solidFill>
            <a:srgbClr val="E0E6FC"/>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10" name="テキスト プレースホルダー 4">
            <a:extLst>
              <a:ext uri="{FF2B5EF4-FFF2-40B4-BE49-F238E27FC236}">
                <a16:creationId xmlns:a16="http://schemas.microsoft.com/office/drawing/2014/main" id="{184FA6C7-593E-15A8-365D-B52D059AFEED}"/>
              </a:ext>
            </a:extLst>
          </p:cNvPr>
          <p:cNvSpPr>
            <a:spLocks noGrp="1"/>
          </p:cNvSpPr>
          <p:nvPr>
            <p:ph type="body" sz="quarter" idx="15" hasCustomPrompt="1"/>
          </p:nvPr>
        </p:nvSpPr>
        <p:spPr>
          <a:xfrm>
            <a:off x="2040657" y="420112"/>
            <a:ext cx="9593019" cy="764256"/>
          </a:xfrm>
        </p:spPr>
        <p:txBody>
          <a:bodyPr tIns="46800" anchor="ctr" anchorCtr="0">
            <a:noAutofit/>
          </a:bodyPr>
          <a:lstStyle>
            <a:lvl1pPr>
              <a:lnSpc>
                <a:spcPct val="100000"/>
              </a:lnSpc>
              <a:spcBef>
                <a:spcPts val="0"/>
              </a:spcBef>
              <a:defRPr sz="4400" b="1">
                <a:solidFill>
                  <a:schemeClr val="tx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ja-JP" altLang="en-US" dirty="0"/>
              <a:t>見出し</a:t>
            </a:r>
          </a:p>
        </p:txBody>
      </p:sp>
      <p:sp>
        <p:nvSpPr>
          <p:cNvPr id="11" name="ホームベース 8">
            <a:extLst>
              <a:ext uri="{FF2B5EF4-FFF2-40B4-BE49-F238E27FC236}">
                <a16:creationId xmlns:a16="http://schemas.microsoft.com/office/drawing/2014/main" id="{8800E5B6-8142-D74C-9406-9D19478FCF3B}"/>
              </a:ext>
            </a:extLst>
          </p:cNvPr>
          <p:cNvSpPr/>
          <p:nvPr userDrawn="1"/>
        </p:nvSpPr>
        <p:spPr>
          <a:xfrm>
            <a:off x="172016" y="420112"/>
            <a:ext cx="1683944" cy="764256"/>
          </a:xfrm>
          <a:prstGeom prst="homePlate">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bIns="144000" rtlCol="0" anchor="ctr"/>
          <a:lstStyle/>
          <a:p>
            <a:pPr algn="ctr"/>
            <a:r>
              <a:rPr kumimoji="1" lang="en-US" altLang="ja-JP" sz="5400" b="1" dirty="0">
                <a:latin typeface="ＭＳ Ｐゴシック" panose="020B0600070205080204" pitchFamily="50" charset="-128"/>
                <a:ea typeface="ＭＳ Ｐゴシック" panose="020B0600070205080204" pitchFamily="50" charset="-128"/>
                <a:cs typeface="Arial Unicode MS" panose="020B0604020202020204" pitchFamily="50" charset="-128"/>
              </a:rPr>
              <a:t>C</a:t>
            </a:r>
            <a:endParaRPr kumimoji="1" lang="ja-JP" altLang="en-US" sz="5400" b="1" dirty="0">
              <a:latin typeface="ＭＳ Ｐゴシック" panose="020B0600070205080204" pitchFamily="50" charset="-128"/>
              <a:ea typeface="ＭＳ Ｐゴシック" panose="020B0600070205080204" pitchFamily="50" charset="-128"/>
              <a:cs typeface="Arial Unicode MS" panose="020B0604020202020204" pitchFamily="50" charset="-128"/>
            </a:endParaRPr>
          </a:p>
        </p:txBody>
      </p:sp>
      <p:sp>
        <p:nvSpPr>
          <p:cNvPr id="15" name="テキスト プレースホルダー 8">
            <a:extLst>
              <a:ext uri="{FF2B5EF4-FFF2-40B4-BE49-F238E27FC236}">
                <a16:creationId xmlns:a16="http://schemas.microsoft.com/office/drawing/2014/main" id="{7018635E-2194-CBB2-45CB-E2FBCC627F0A}"/>
              </a:ext>
            </a:extLst>
          </p:cNvPr>
          <p:cNvSpPr>
            <a:spLocks noGrp="1"/>
          </p:cNvSpPr>
          <p:nvPr>
            <p:ph type="body" sz="quarter" idx="16" hasCustomPrompt="1"/>
          </p:nvPr>
        </p:nvSpPr>
        <p:spPr>
          <a:xfrm>
            <a:off x="215054" y="1233484"/>
            <a:ext cx="9798079" cy="1089529"/>
          </a:xfrm>
        </p:spPr>
        <p:txBody>
          <a:bodyPr wrap="square">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a:latin typeface="ＭＳ Ｐゴシック" panose="020B0600070205080204" pitchFamily="50" charset="-128"/>
                <a:ea typeface="ＭＳ Ｐゴシック" panose="020B0600070205080204" pitchFamily="50" charset="-128"/>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dirty="0"/>
              <a:t>マスター テキストの書式設定</a:t>
            </a:r>
            <a:br>
              <a:rPr kumimoji="1" lang="en-US" altLang="ja-JP" dirty="0"/>
            </a:br>
            <a:r>
              <a:rPr kumimoji="1" lang="ja-JP" altLang="en-US" dirty="0"/>
              <a:t>マスター テキストの書式設定</a:t>
            </a:r>
            <a:br>
              <a:rPr kumimoji="1" lang="en-US" altLang="ja-JP" dirty="0"/>
            </a:br>
            <a:r>
              <a:rPr kumimoji="1" lang="ja-JP" altLang="en-US" dirty="0"/>
              <a:t>マスター テキストの書式設定</a:t>
            </a:r>
            <a:endParaRPr kumimoji="1" lang="en-US" altLang="ja-JP" dirty="0"/>
          </a:p>
        </p:txBody>
      </p:sp>
      <p:sp>
        <p:nvSpPr>
          <p:cNvPr id="16" name="Content Placeholder 2">
            <a:extLst>
              <a:ext uri="{FF2B5EF4-FFF2-40B4-BE49-F238E27FC236}">
                <a16:creationId xmlns:a16="http://schemas.microsoft.com/office/drawing/2014/main" id="{85FE78A8-C962-CA7D-5CBB-CD7A7EEF7B31}"/>
              </a:ext>
            </a:extLst>
          </p:cNvPr>
          <p:cNvSpPr>
            <a:spLocks noGrp="1"/>
          </p:cNvSpPr>
          <p:nvPr>
            <p:ph sz="half" idx="1"/>
          </p:nvPr>
        </p:nvSpPr>
        <p:spPr>
          <a:xfrm>
            <a:off x="215054" y="2489420"/>
            <a:ext cx="9798079" cy="3948466"/>
          </a:xfrm>
        </p:spPr>
        <p:txBody>
          <a:bodyPr>
            <a:normAutofit/>
          </a:bodyPr>
          <a:lstStyle>
            <a:lvl1pPr marL="0" indent="0">
              <a:buNone/>
              <a:defRPr sz="4000">
                <a:latin typeface="ＭＳ Ｐゴシック" panose="020B0600070205080204" pitchFamily="50" charset="-128"/>
                <a:ea typeface="ＭＳ Ｐゴシック" panose="020B0600070205080204" pitchFamily="50" charset="-128"/>
              </a:defRPr>
            </a:lvl1pPr>
            <a:lvl2pPr marL="457200" indent="0">
              <a:buNone/>
              <a:defRPr sz="3600">
                <a:latin typeface="ＭＳ Ｐゴシック" panose="020B0600070205080204" pitchFamily="50" charset="-128"/>
                <a:ea typeface="ＭＳ Ｐゴシック" panose="020B0600070205080204" pitchFamily="50" charset="-128"/>
              </a:defRPr>
            </a:lvl2pPr>
            <a:lvl3pPr marL="914400" indent="0">
              <a:buNone/>
              <a:defRPr sz="3200">
                <a:latin typeface="ＭＳ Ｐゴシック" panose="020B0600070205080204" pitchFamily="50" charset="-128"/>
                <a:ea typeface="ＭＳ Ｐゴシック" panose="020B0600070205080204" pitchFamily="50" charset="-128"/>
              </a:defRPr>
            </a:lvl3pPr>
            <a:lvl4pPr marL="1371600" indent="0">
              <a:buNone/>
              <a:defRPr sz="2800">
                <a:latin typeface="ＭＳ Ｐゴシック" panose="020B0600070205080204" pitchFamily="50" charset="-128"/>
                <a:ea typeface="ＭＳ Ｐゴシック" panose="020B0600070205080204" pitchFamily="50" charset="-128"/>
              </a:defRPr>
            </a:lvl4pPr>
            <a:lvl5pPr marL="1828800" indent="0">
              <a:buNone/>
              <a:defRPr sz="2800">
                <a:latin typeface="ＭＳ Ｐゴシック" panose="020B0600070205080204" pitchFamily="50" charset="-128"/>
                <a:ea typeface="ＭＳ Ｐゴシック" panose="020B0600070205080204" pitchFamily="50" charset="-128"/>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テキスト プレースホルダー 7">
            <a:extLst>
              <a:ext uri="{FF2B5EF4-FFF2-40B4-BE49-F238E27FC236}">
                <a16:creationId xmlns:a16="http://schemas.microsoft.com/office/drawing/2014/main" id="{423E2D52-9AC7-A71C-C63E-6EA4F284C960}"/>
              </a:ext>
            </a:extLst>
          </p:cNvPr>
          <p:cNvSpPr>
            <a:spLocks noGrp="1"/>
          </p:cNvSpPr>
          <p:nvPr>
            <p:ph type="body" sz="quarter" idx="13" hasCustomPrompt="1"/>
          </p:nvPr>
        </p:nvSpPr>
        <p:spPr>
          <a:xfrm>
            <a:off x="0" y="1"/>
            <a:ext cx="8764693" cy="254000"/>
          </a:xfrm>
        </p:spPr>
        <p:txBody>
          <a:bodyP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vl2pPr>
              <a:defRPr sz="1600"/>
            </a:lvl2pPr>
            <a:lvl3pPr>
              <a:defRPr sz="1400"/>
            </a:lvl3pPr>
            <a:lvl4pPr>
              <a:defRPr sz="1200"/>
            </a:lvl4pPr>
            <a:lvl5pPr>
              <a:defRPr sz="1200"/>
            </a:lvl5pPr>
          </a:lstStyle>
          <a:p>
            <a:pPr lvl="0"/>
            <a:r>
              <a:rPr kumimoji="1" lang="ja-JP" altLang="en-US" dirty="0"/>
              <a:t>章・節タイトル</a:t>
            </a:r>
          </a:p>
        </p:txBody>
      </p:sp>
      <p:sp>
        <p:nvSpPr>
          <p:cNvPr id="5" name="テキスト プレースホルダー 14">
            <a:extLst>
              <a:ext uri="{FF2B5EF4-FFF2-40B4-BE49-F238E27FC236}">
                <a16:creationId xmlns:a16="http://schemas.microsoft.com/office/drawing/2014/main" id="{031731D2-6D4A-BE6C-EB7C-F34BC5CC1D81}"/>
              </a:ext>
            </a:extLst>
          </p:cNvPr>
          <p:cNvSpPr>
            <a:spLocks noGrp="1"/>
          </p:cNvSpPr>
          <p:nvPr>
            <p:ph type="body" sz="quarter" idx="14" hasCustomPrompt="1"/>
          </p:nvPr>
        </p:nvSpPr>
        <p:spPr>
          <a:xfrm>
            <a:off x="0" y="6538913"/>
            <a:ext cx="4023784" cy="306000"/>
          </a:xfrm>
        </p:spPr>
        <p:txBody>
          <a:bodyPr anchor="ct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stStyle>
          <a:p>
            <a:pPr lvl="0"/>
            <a:r>
              <a:rPr kumimoji="1" lang="ja-JP" altLang="en-US" dirty="0"/>
              <a:t>教科書対応ページ・項番号・見出し</a:t>
            </a:r>
          </a:p>
        </p:txBody>
      </p:sp>
    </p:spTree>
    <p:extLst>
      <p:ext uri="{BB962C8B-B14F-4D97-AF65-F5344CB8AC3E}">
        <p14:creationId xmlns:p14="http://schemas.microsoft.com/office/powerpoint/2010/main" val="2771803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節タイトル">
    <p:spTree>
      <p:nvGrpSpPr>
        <p:cNvPr id="1" name=""/>
        <p:cNvGrpSpPr/>
        <p:nvPr/>
      </p:nvGrpSpPr>
      <p:grpSpPr>
        <a:xfrm>
          <a:off x="0" y="0"/>
          <a:ext cx="0" cy="0"/>
          <a:chOff x="0" y="0"/>
          <a:chExt cx="0" cy="0"/>
        </a:xfrm>
      </p:grpSpPr>
      <p:sp>
        <p:nvSpPr>
          <p:cNvPr id="4" name="角丸四角形 3"/>
          <p:cNvSpPr/>
          <p:nvPr userDrawn="1"/>
        </p:nvSpPr>
        <p:spPr>
          <a:xfrm>
            <a:off x="-7275" y="617577"/>
            <a:ext cx="11155898" cy="958006"/>
          </a:xfrm>
          <a:custGeom>
            <a:avLst/>
            <a:gdLst>
              <a:gd name="connsiteX0" fmla="*/ 0 w 10141460"/>
              <a:gd name="connsiteY0" fmla="*/ 159116 h 954678"/>
              <a:gd name="connsiteX1" fmla="*/ 159116 w 10141460"/>
              <a:gd name="connsiteY1" fmla="*/ 0 h 954678"/>
              <a:gd name="connsiteX2" fmla="*/ 9982344 w 10141460"/>
              <a:gd name="connsiteY2" fmla="*/ 0 h 954678"/>
              <a:gd name="connsiteX3" fmla="*/ 10141460 w 10141460"/>
              <a:gd name="connsiteY3" fmla="*/ 159116 h 954678"/>
              <a:gd name="connsiteX4" fmla="*/ 10141460 w 10141460"/>
              <a:gd name="connsiteY4" fmla="*/ 795562 h 954678"/>
              <a:gd name="connsiteX5" fmla="*/ 9982344 w 10141460"/>
              <a:gd name="connsiteY5" fmla="*/ 954678 h 954678"/>
              <a:gd name="connsiteX6" fmla="*/ 159116 w 10141460"/>
              <a:gd name="connsiteY6" fmla="*/ 954678 h 954678"/>
              <a:gd name="connsiteX7" fmla="*/ 0 w 10141460"/>
              <a:gd name="connsiteY7" fmla="*/ 795562 h 954678"/>
              <a:gd name="connsiteX8" fmla="*/ 0 w 10141460"/>
              <a:gd name="connsiteY8" fmla="*/ 159116 h 954678"/>
              <a:gd name="connsiteX0" fmla="*/ 0 w 10141460"/>
              <a:gd name="connsiteY0" fmla="*/ 159116 h 989924"/>
              <a:gd name="connsiteX1" fmla="*/ 159116 w 10141460"/>
              <a:gd name="connsiteY1" fmla="*/ 0 h 989924"/>
              <a:gd name="connsiteX2" fmla="*/ 9982344 w 10141460"/>
              <a:gd name="connsiteY2" fmla="*/ 0 h 989924"/>
              <a:gd name="connsiteX3" fmla="*/ 10141460 w 10141460"/>
              <a:gd name="connsiteY3" fmla="*/ 159116 h 989924"/>
              <a:gd name="connsiteX4" fmla="*/ 10141460 w 10141460"/>
              <a:gd name="connsiteY4" fmla="*/ 795562 h 989924"/>
              <a:gd name="connsiteX5" fmla="*/ 9982344 w 10141460"/>
              <a:gd name="connsiteY5" fmla="*/ 954678 h 989924"/>
              <a:gd name="connsiteX6" fmla="*/ 159116 w 10141460"/>
              <a:gd name="connsiteY6" fmla="*/ 954678 h 989924"/>
              <a:gd name="connsiteX7" fmla="*/ 0 w 10141460"/>
              <a:gd name="connsiteY7" fmla="*/ 949471 h 989924"/>
              <a:gd name="connsiteX8" fmla="*/ 0 w 10141460"/>
              <a:gd name="connsiteY8" fmla="*/ 159116 h 989924"/>
              <a:gd name="connsiteX0" fmla="*/ 0 w 10141460"/>
              <a:gd name="connsiteY0" fmla="*/ 159116 h 958006"/>
              <a:gd name="connsiteX1" fmla="*/ 159116 w 10141460"/>
              <a:gd name="connsiteY1" fmla="*/ 0 h 958006"/>
              <a:gd name="connsiteX2" fmla="*/ 9982344 w 10141460"/>
              <a:gd name="connsiteY2" fmla="*/ 0 h 958006"/>
              <a:gd name="connsiteX3" fmla="*/ 10141460 w 10141460"/>
              <a:gd name="connsiteY3" fmla="*/ 159116 h 958006"/>
              <a:gd name="connsiteX4" fmla="*/ 10141460 w 10141460"/>
              <a:gd name="connsiteY4" fmla="*/ 795562 h 958006"/>
              <a:gd name="connsiteX5" fmla="*/ 9982344 w 10141460"/>
              <a:gd name="connsiteY5" fmla="*/ 954678 h 958006"/>
              <a:gd name="connsiteX6" fmla="*/ 159116 w 10141460"/>
              <a:gd name="connsiteY6" fmla="*/ 954678 h 958006"/>
              <a:gd name="connsiteX7" fmla="*/ 0 w 10141460"/>
              <a:gd name="connsiteY7" fmla="*/ 949471 h 958006"/>
              <a:gd name="connsiteX8" fmla="*/ 0 w 10141460"/>
              <a:gd name="connsiteY8" fmla="*/ 159116 h 958006"/>
              <a:gd name="connsiteX0" fmla="*/ 0 w 10141460"/>
              <a:gd name="connsiteY0" fmla="*/ 159116 h 958006"/>
              <a:gd name="connsiteX1" fmla="*/ 159116 w 10141460"/>
              <a:gd name="connsiteY1" fmla="*/ 0 h 958006"/>
              <a:gd name="connsiteX2" fmla="*/ 9982344 w 10141460"/>
              <a:gd name="connsiteY2" fmla="*/ 0 h 958006"/>
              <a:gd name="connsiteX3" fmla="*/ 10141460 w 10141460"/>
              <a:gd name="connsiteY3" fmla="*/ 159116 h 958006"/>
              <a:gd name="connsiteX4" fmla="*/ 10141460 w 10141460"/>
              <a:gd name="connsiteY4" fmla="*/ 795562 h 958006"/>
              <a:gd name="connsiteX5" fmla="*/ 9982344 w 10141460"/>
              <a:gd name="connsiteY5" fmla="*/ 954678 h 958006"/>
              <a:gd name="connsiteX6" fmla="*/ 159116 w 10141460"/>
              <a:gd name="connsiteY6" fmla="*/ 954678 h 958006"/>
              <a:gd name="connsiteX7" fmla="*/ 9053 w 10141460"/>
              <a:gd name="connsiteY7" fmla="*/ 949471 h 958006"/>
              <a:gd name="connsiteX8" fmla="*/ 0 w 10141460"/>
              <a:gd name="connsiteY8" fmla="*/ 159116 h 958006"/>
              <a:gd name="connsiteX0" fmla="*/ 0 w 10150513"/>
              <a:gd name="connsiteY0" fmla="*/ 104795 h 958006"/>
              <a:gd name="connsiteX1" fmla="*/ 168169 w 10150513"/>
              <a:gd name="connsiteY1" fmla="*/ 0 h 958006"/>
              <a:gd name="connsiteX2" fmla="*/ 9991397 w 10150513"/>
              <a:gd name="connsiteY2" fmla="*/ 0 h 958006"/>
              <a:gd name="connsiteX3" fmla="*/ 10150513 w 10150513"/>
              <a:gd name="connsiteY3" fmla="*/ 159116 h 958006"/>
              <a:gd name="connsiteX4" fmla="*/ 10150513 w 10150513"/>
              <a:gd name="connsiteY4" fmla="*/ 795562 h 958006"/>
              <a:gd name="connsiteX5" fmla="*/ 9991397 w 10150513"/>
              <a:gd name="connsiteY5" fmla="*/ 954678 h 958006"/>
              <a:gd name="connsiteX6" fmla="*/ 168169 w 10150513"/>
              <a:gd name="connsiteY6" fmla="*/ 954678 h 958006"/>
              <a:gd name="connsiteX7" fmla="*/ 18106 w 10150513"/>
              <a:gd name="connsiteY7" fmla="*/ 949471 h 958006"/>
              <a:gd name="connsiteX8" fmla="*/ 0 w 10150513"/>
              <a:gd name="connsiteY8" fmla="*/ 104795 h 958006"/>
              <a:gd name="connsiteX0" fmla="*/ 0 w 10150513"/>
              <a:gd name="connsiteY0" fmla="*/ 104795 h 958006"/>
              <a:gd name="connsiteX1" fmla="*/ 95741 w 10150513"/>
              <a:gd name="connsiteY1" fmla="*/ 9054 h 958006"/>
              <a:gd name="connsiteX2" fmla="*/ 9991397 w 10150513"/>
              <a:gd name="connsiteY2" fmla="*/ 0 h 958006"/>
              <a:gd name="connsiteX3" fmla="*/ 10150513 w 10150513"/>
              <a:gd name="connsiteY3" fmla="*/ 159116 h 958006"/>
              <a:gd name="connsiteX4" fmla="*/ 10150513 w 10150513"/>
              <a:gd name="connsiteY4" fmla="*/ 795562 h 958006"/>
              <a:gd name="connsiteX5" fmla="*/ 9991397 w 10150513"/>
              <a:gd name="connsiteY5" fmla="*/ 954678 h 958006"/>
              <a:gd name="connsiteX6" fmla="*/ 168169 w 10150513"/>
              <a:gd name="connsiteY6" fmla="*/ 954678 h 958006"/>
              <a:gd name="connsiteX7" fmla="*/ 18106 w 10150513"/>
              <a:gd name="connsiteY7" fmla="*/ 949471 h 958006"/>
              <a:gd name="connsiteX8" fmla="*/ 0 w 10150513"/>
              <a:gd name="connsiteY8" fmla="*/ 104795 h 958006"/>
              <a:gd name="connsiteX0" fmla="*/ 0 w 10150513"/>
              <a:gd name="connsiteY0" fmla="*/ 59528 h 958006"/>
              <a:gd name="connsiteX1" fmla="*/ 95741 w 10150513"/>
              <a:gd name="connsiteY1" fmla="*/ 9054 h 958006"/>
              <a:gd name="connsiteX2" fmla="*/ 9991397 w 10150513"/>
              <a:gd name="connsiteY2" fmla="*/ 0 h 958006"/>
              <a:gd name="connsiteX3" fmla="*/ 10150513 w 10150513"/>
              <a:gd name="connsiteY3" fmla="*/ 159116 h 958006"/>
              <a:gd name="connsiteX4" fmla="*/ 10150513 w 10150513"/>
              <a:gd name="connsiteY4" fmla="*/ 795562 h 958006"/>
              <a:gd name="connsiteX5" fmla="*/ 9991397 w 10150513"/>
              <a:gd name="connsiteY5" fmla="*/ 954678 h 958006"/>
              <a:gd name="connsiteX6" fmla="*/ 168169 w 10150513"/>
              <a:gd name="connsiteY6" fmla="*/ 954678 h 958006"/>
              <a:gd name="connsiteX7" fmla="*/ 18106 w 10150513"/>
              <a:gd name="connsiteY7" fmla="*/ 949471 h 958006"/>
              <a:gd name="connsiteX8" fmla="*/ 0 w 10150513"/>
              <a:gd name="connsiteY8" fmla="*/ 59528 h 958006"/>
              <a:gd name="connsiteX0" fmla="*/ 0 w 10150513"/>
              <a:gd name="connsiteY0" fmla="*/ 59528 h 964518"/>
              <a:gd name="connsiteX1" fmla="*/ 95741 w 10150513"/>
              <a:gd name="connsiteY1" fmla="*/ 9054 h 964518"/>
              <a:gd name="connsiteX2" fmla="*/ 9991397 w 10150513"/>
              <a:gd name="connsiteY2" fmla="*/ 0 h 964518"/>
              <a:gd name="connsiteX3" fmla="*/ 10150513 w 10150513"/>
              <a:gd name="connsiteY3" fmla="*/ 159116 h 964518"/>
              <a:gd name="connsiteX4" fmla="*/ 10150513 w 10150513"/>
              <a:gd name="connsiteY4" fmla="*/ 795562 h 964518"/>
              <a:gd name="connsiteX5" fmla="*/ 9991397 w 10150513"/>
              <a:gd name="connsiteY5" fmla="*/ 954678 h 964518"/>
              <a:gd name="connsiteX6" fmla="*/ 168169 w 10150513"/>
              <a:gd name="connsiteY6" fmla="*/ 954678 h 964518"/>
              <a:gd name="connsiteX7" fmla="*/ 1620 w 10150513"/>
              <a:gd name="connsiteY7" fmla="*/ 958524 h 964518"/>
              <a:gd name="connsiteX8" fmla="*/ 0 w 10150513"/>
              <a:gd name="connsiteY8" fmla="*/ 59528 h 964518"/>
              <a:gd name="connsiteX0" fmla="*/ 6624 w 10157137"/>
              <a:gd name="connsiteY0" fmla="*/ 59528 h 958006"/>
              <a:gd name="connsiteX1" fmla="*/ 102365 w 10157137"/>
              <a:gd name="connsiteY1" fmla="*/ 9054 h 958006"/>
              <a:gd name="connsiteX2" fmla="*/ 9998021 w 10157137"/>
              <a:gd name="connsiteY2" fmla="*/ 0 h 958006"/>
              <a:gd name="connsiteX3" fmla="*/ 10157137 w 10157137"/>
              <a:gd name="connsiteY3" fmla="*/ 159116 h 958006"/>
              <a:gd name="connsiteX4" fmla="*/ 10157137 w 10157137"/>
              <a:gd name="connsiteY4" fmla="*/ 795562 h 958006"/>
              <a:gd name="connsiteX5" fmla="*/ 9998021 w 10157137"/>
              <a:gd name="connsiteY5" fmla="*/ 954678 h 958006"/>
              <a:gd name="connsiteX6" fmla="*/ 174793 w 10157137"/>
              <a:gd name="connsiteY6" fmla="*/ 954678 h 958006"/>
              <a:gd name="connsiteX7" fmla="*/ 0 w 10157137"/>
              <a:gd name="connsiteY7" fmla="*/ 949471 h 958006"/>
              <a:gd name="connsiteX8" fmla="*/ 6624 w 10157137"/>
              <a:gd name="connsiteY8" fmla="*/ 59528 h 958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157137" h="958006">
                <a:moveTo>
                  <a:pt x="6624" y="59528"/>
                </a:moveTo>
                <a:cubicBezTo>
                  <a:pt x="6624" y="-28349"/>
                  <a:pt x="14488" y="9054"/>
                  <a:pt x="102365" y="9054"/>
                </a:cubicBezTo>
                <a:lnTo>
                  <a:pt x="9998021" y="0"/>
                </a:lnTo>
                <a:cubicBezTo>
                  <a:pt x="10085898" y="0"/>
                  <a:pt x="10157137" y="71239"/>
                  <a:pt x="10157137" y="159116"/>
                </a:cubicBezTo>
                <a:lnTo>
                  <a:pt x="10157137" y="795562"/>
                </a:lnTo>
                <a:cubicBezTo>
                  <a:pt x="10157137" y="883439"/>
                  <a:pt x="10085898" y="954678"/>
                  <a:pt x="9998021" y="954678"/>
                </a:cubicBezTo>
                <a:lnTo>
                  <a:pt x="174793" y="954678"/>
                </a:lnTo>
                <a:cubicBezTo>
                  <a:pt x="86916" y="954678"/>
                  <a:pt x="54320" y="964921"/>
                  <a:pt x="0" y="949471"/>
                </a:cubicBezTo>
                <a:lnTo>
                  <a:pt x="6624" y="59528"/>
                </a:lnTo>
                <a:close/>
              </a:path>
            </a:pathLst>
          </a:custGeom>
          <a:gradFill flip="none" rotWithShape="1">
            <a:gsLst>
              <a:gs pos="20000">
                <a:srgbClr val="E0E6FC"/>
              </a:gs>
              <a:gs pos="50000">
                <a:srgbClr val="0E2986">
                  <a:lumMod val="100000"/>
                  <a:alpha val="50000"/>
                </a:srgbClr>
              </a:gs>
              <a:gs pos="82000">
                <a:srgbClr val="E0E6FC"/>
              </a:gs>
            </a:gsLst>
            <a:lin ang="5400000" scaled="1"/>
            <a:tileRect/>
          </a:gradFill>
          <a:ln>
            <a:noFill/>
          </a:ln>
          <a:effectLst>
            <a:outerShdw blurRad="50800" dist="38100" dir="2700000" algn="tl"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3" name="Text Placeholder 2"/>
          <p:cNvSpPr>
            <a:spLocks noGrp="1"/>
          </p:cNvSpPr>
          <p:nvPr userDrawn="1">
            <p:ph type="body" idx="1" hasCustomPrompt="1"/>
          </p:nvPr>
        </p:nvSpPr>
        <p:spPr>
          <a:xfrm>
            <a:off x="2261066" y="3845510"/>
            <a:ext cx="7936537" cy="388936"/>
          </a:xfrm>
        </p:spPr>
        <p:txBody>
          <a:bodyPr tIns="46800" anchor="ctr" anchorCtr="0">
            <a:noAutofit/>
          </a:bodyPr>
          <a:lstStyle>
            <a:lvl1pPr marL="0" indent="0">
              <a:lnSpc>
                <a:spcPts val="2400"/>
              </a:lnSpc>
              <a:spcBef>
                <a:spcPts val="0"/>
              </a:spcBef>
              <a:buNone/>
              <a:defRPr sz="2400" b="1">
                <a:solidFill>
                  <a:schemeClr val="tx1"/>
                </a:solidFill>
                <a:latin typeface="ＭＳ Ｐゴシック" panose="020B0600070205080204" pitchFamily="50" charset="-128"/>
                <a:ea typeface="ＭＳ Ｐゴシック" panose="020B0600070205080204" pitchFamily="50" charset="-128"/>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a:t>見出し１</a:t>
            </a:r>
          </a:p>
        </p:txBody>
      </p:sp>
      <p:sp>
        <p:nvSpPr>
          <p:cNvPr id="11" name="テキスト プレースホルダー 7"/>
          <p:cNvSpPr>
            <a:spLocks noGrp="1"/>
          </p:cNvSpPr>
          <p:nvPr userDrawn="1">
            <p:ph type="body" sz="quarter" idx="13" hasCustomPrompt="1"/>
          </p:nvPr>
        </p:nvSpPr>
        <p:spPr>
          <a:xfrm>
            <a:off x="0" y="1"/>
            <a:ext cx="8764693" cy="254000"/>
          </a:xfrm>
        </p:spPr>
        <p:txBody>
          <a:bodyPr>
            <a:noAutofit/>
          </a:bodyPr>
          <a:lstStyle>
            <a:lvl1pPr marL="0" indent="0">
              <a:buNone/>
              <a:defRPr sz="1200">
                <a:latin typeface="ＭＳ Ｐゴシック" panose="020B0600070205080204" pitchFamily="50" charset="-128"/>
                <a:ea typeface="ＭＳ Ｐゴシック" panose="020B0600070205080204" pitchFamily="50" charset="-128"/>
              </a:defRPr>
            </a:lvl1pPr>
            <a:lvl2pPr>
              <a:defRPr sz="1600"/>
            </a:lvl2pPr>
            <a:lvl3pPr>
              <a:defRPr sz="1400"/>
            </a:lvl3pPr>
            <a:lvl4pPr>
              <a:defRPr sz="1200"/>
            </a:lvl4pPr>
            <a:lvl5pPr>
              <a:defRPr sz="1200"/>
            </a:lvl5pPr>
          </a:lstStyle>
          <a:p>
            <a:pPr lvl="0"/>
            <a:r>
              <a:rPr lang="ja-JP" altLang="en-US" dirty="0"/>
              <a:t>理論編 </a:t>
            </a:r>
            <a:r>
              <a:rPr kumimoji="1" lang="en-US" altLang="ja-JP" dirty="0"/>
              <a:t>1</a:t>
            </a:r>
            <a:r>
              <a:rPr kumimoji="1" lang="ja-JP" altLang="en-US" dirty="0"/>
              <a:t>章　</a:t>
            </a:r>
            <a:r>
              <a:rPr lang="ja-JP" altLang="en-US" dirty="0"/>
              <a:t>情報社会</a:t>
            </a:r>
            <a:endParaRPr kumimoji="1" lang="ja-JP" altLang="en-US" dirty="0"/>
          </a:p>
        </p:txBody>
      </p:sp>
      <p:sp>
        <p:nvSpPr>
          <p:cNvPr id="9" name="Text Placeholder 2"/>
          <p:cNvSpPr>
            <a:spLocks noGrp="1"/>
          </p:cNvSpPr>
          <p:nvPr userDrawn="1">
            <p:ph type="body" idx="16" hasCustomPrompt="1"/>
          </p:nvPr>
        </p:nvSpPr>
        <p:spPr>
          <a:xfrm>
            <a:off x="2261066" y="4352322"/>
            <a:ext cx="7936537" cy="388936"/>
          </a:xfrm>
        </p:spPr>
        <p:txBody>
          <a:bodyPr tIns="46800" anchor="ctr" anchorCtr="0">
            <a:noAutofit/>
          </a:bodyPr>
          <a:lstStyle>
            <a:lvl1pPr marL="0" indent="0">
              <a:lnSpc>
                <a:spcPts val="2400"/>
              </a:lnSpc>
              <a:spcBef>
                <a:spcPts val="0"/>
              </a:spcBef>
              <a:buNone/>
              <a:defRPr sz="2400" b="1">
                <a:solidFill>
                  <a:schemeClr val="tx1"/>
                </a:solidFill>
                <a:latin typeface="ＭＳ Ｐゴシック" panose="020B0600070205080204" pitchFamily="50" charset="-128"/>
                <a:ea typeface="ＭＳ Ｐゴシック" panose="020B0600070205080204" pitchFamily="50" charset="-128"/>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a:t>見出し１</a:t>
            </a:r>
          </a:p>
        </p:txBody>
      </p:sp>
      <p:sp>
        <p:nvSpPr>
          <p:cNvPr id="25" name="テキスト プレースホルダー 24"/>
          <p:cNvSpPr>
            <a:spLocks noGrp="1"/>
          </p:cNvSpPr>
          <p:nvPr userDrawn="1">
            <p:ph type="body" sz="quarter" idx="25" hasCustomPrompt="1"/>
          </p:nvPr>
        </p:nvSpPr>
        <p:spPr>
          <a:xfrm>
            <a:off x="578620" y="2305282"/>
            <a:ext cx="11034760" cy="1265237"/>
          </a:xfrm>
        </p:spPr>
        <p:txBody>
          <a:bodyPr/>
          <a:lstStyle>
            <a:lvl1pPr>
              <a:defRPr>
                <a:latin typeface="ＭＳ Ｐゴシック" panose="020B0600070205080204" pitchFamily="50" charset="-128"/>
                <a:ea typeface="ＭＳ Ｐゴシック" panose="020B0600070205080204" pitchFamily="50" charset="-128"/>
              </a:defRPr>
            </a:lvl1pPr>
          </a:lstStyle>
          <a:p>
            <a:pPr lvl="0"/>
            <a:r>
              <a:rPr kumimoji="1" lang="ja-JP" altLang="en-US" dirty="0"/>
              <a:t>リード文</a:t>
            </a:r>
          </a:p>
        </p:txBody>
      </p:sp>
      <p:sp>
        <p:nvSpPr>
          <p:cNvPr id="2" name="Title 1"/>
          <p:cNvSpPr>
            <a:spLocks noGrp="1"/>
          </p:cNvSpPr>
          <p:nvPr userDrawn="1">
            <p:ph type="title" hasCustomPrompt="1"/>
          </p:nvPr>
        </p:nvSpPr>
        <p:spPr>
          <a:xfrm>
            <a:off x="2671582" y="617577"/>
            <a:ext cx="8375952" cy="958006"/>
          </a:xfrm>
          <a:noFill/>
        </p:spPr>
        <p:txBody>
          <a:bodyPr anchor="ctr">
            <a:normAutofit/>
          </a:bodyPr>
          <a:lstStyle>
            <a:lvl1pPr>
              <a:defRPr sz="4400" b="0">
                <a:ln>
                  <a:noFill/>
                </a:ln>
                <a:solidFill>
                  <a:schemeClr val="tx1"/>
                </a:solidFill>
                <a:effectLst>
                  <a:outerShdw algn="tl" rotWithShape="0">
                    <a:prstClr val="black"/>
                  </a:outerShdw>
                </a:effectLst>
                <a:latin typeface="ＭＳ Ｐゴシック" panose="020B0600070205080204" pitchFamily="50" charset="-128"/>
                <a:ea typeface="ＭＳ Ｐゴシック" panose="020B0600070205080204" pitchFamily="50" charset="-128"/>
              </a:defRPr>
            </a:lvl1pPr>
          </a:lstStyle>
          <a:p>
            <a:r>
              <a:rPr lang="ja-JP" altLang="en-US" dirty="0"/>
              <a:t>節タイトル</a:t>
            </a:r>
            <a:endParaRPr lang="en-US" dirty="0"/>
          </a:p>
        </p:txBody>
      </p:sp>
      <p:sp>
        <p:nvSpPr>
          <p:cNvPr id="5" name="山形 4"/>
          <p:cNvSpPr/>
          <p:nvPr userDrawn="1"/>
        </p:nvSpPr>
        <p:spPr>
          <a:xfrm>
            <a:off x="749507" y="617577"/>
            <a:ext cx="1910281" cy="958006"/>
          </a:xfrm>
          <a:prstGeom prst="chevron">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solidFill>
                <a:schemeClr val="tx1"/>
              </a:solidFill>
              <a:latin typeface="ＭＳ Ｐゴシック" panose="020B0600070205080204" pitchFamily="50" charset="-128"/>
              <a:ea typeface="ＭＳ Ｐゴシック" panose="020B0600070205080204" pitchFamily="50" charset="-128"/>
            </a:endParaRPr>
          </a:p>
        </p:txBody>
      </p:sp>
      <p:sp>
        <p:nvSpPr>
          <p:cNvPr id="32" name="山形 31"/>
          <p:cNvSpPr/>
          <p:nvPr userDrawn="1"/>
        </p:nvSpPr>
        <p:spPr>
          <a:xfrm>
            <a:off x="686135" y="617596"/>
            <a:ext cx="1910281" cy="958006"/>
          </a:xfrm>
          <a:prstGeom prst="chevron">
            <a:avLst/>
          </a:prstGeom>
          <a:solidFill>
            <a:schemeClr val="bg1"/>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solidFill>
                <a:schemeClr val="tx1"/>
              </a:solidFill>
              <a:latin typeface="ＭＳ Ｐゴシック" panose="020B0600070205080204" pitchFamily="50" charset="-128"/>
              <a:ea typeface="ＭＳ Ｐゴシック" panose="020B0600070205080204" pitchFamily="50" charset="-128"/>
            </a:endParaRPr>
          </a:p>
        </p:txBody>
      </p:sp>
      <p:sp>
        <p:nvSpPr>
          <p:cNvPr id="41" name="山形 40"/>
          <p:cNvSpPr/>
          <p:nvPr userDrawn="1"/>
        </p:nvSpPr>
        <p:spPr>
          <a:xfrm>
            <a:off x="459795" y="617596"/>
            <a:ext cx="1910281" cy="958006"/>
          </a:xfrm>
          <a:prstGeom prst="chevron">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solidFill>
                <a:schemeClr val="tx1"/>
              </a:solidFill>
              <a:latin typeface="ＭＳ Ｐゴシック" panose="020B0600070205080204" pitchFamily="50" charset="-128"/>
              <a:ea typeface="ＭＳ Ｐゴシック" panose="020B0600070205080204" pitchFamily="50" charset="-128"/>
            </a:endParaRPr>
          </a:p>
        </p:txBody>
      </p:sp>
      <p:sp>
        <p:nvSpPr>
          <p:cNvPr id="39" name="山形 38"/>
          <p:cNvSpPr/>
          <p:nvPr userDrawn="1"/>
        </p:nvSpPr>
        <p:spPr>
          <a:xfrm>
            <a:off x="543717" y="617577"/>
            <a:ext cx="1910281" cy="958006"/>
          </a:xfrm>
          <a:prstGeom prst="chevron">
            <a:avLst/>
          </a:prstGeom>
          <a:solidFill>
            <a:schemeClr val="bg1"/>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solidFill>
                <a:schemeClr val="tx1"/>
              </a:solidFill>
              <a:latin typeface="ＭＳ Ｐゴシック" panose="020B0600070205080204" pitchFamily="50" charset="-128"/>
              <a:ea typeface="ＭＳ Ｐゴシック" panose="020B0600070205080204" pitchFamily="50" charset="-128"/>
            </a:endParaRPr>
          </a:p>
        </p:txBody>
      </p:sp>
      <p:sp>
        <p:nvSpPr>
          <p:cNvPr id="38" name="山形 37"/>
          <p:cNvSpPr/>
          <p:nvPr userDrawn="1"/>
        </p:nvSpPr>
        <p:spPr>
          <a:xfrm>
            <a:off x="611335" y="617596"/>
            <a:ext cx="1910281" cy="958006"/>
          </a:xfrm>
          <a:prstGeom prst="chevron">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solidFill>
                <a:schemeClr val="tx1"/>
              </a:solidFill>
              <a:latin typeface="ＭＳ Ｐゴシック" panose="020B0600070205080204" pitchFamily="50" charset="-128"/>
              <a:ea typeface="ＭＳ Ｐゴシック" panose="020B0600070205080204" pitchFamily="50" charset="-128"/>
            </a:endParaRPr>
          </a:p>
        </p:txBody>
      </p:sp>
      <p:sp>
        <p:nvSpPr>
          <p:cNvPr id="23" name="テキスト プレースホルダー 22"/>
          <p:cNvSpPr>
            <a:spLocks noGrp="1"/>
          </p:cNvSpPr>
          <p:nvPr userDrawn="1">
            <p:ph type="body" sz="quarter" idx="24" hasCustomPrompt="1"/>
          </p:nvPr>
        </p:nvSpPr>
        <p:spPr>
          <a:xfrm>
            <a:off x="1144466" y="617577"/>
            <a:ext cx="1028367" cy="958006"/>
          </a:xfrm>
        </p:spPr>
        <p:txBody>
          <a:bodyPr wrap="none" anchor="ctr" anchorCtr="1">
            <a:noAutofit/>
          </a:bodyPr>
          <a:lstStyle>
            <a:lvl1pPr>
              <a:defRPr sz="4800" b="1" spc="-300">
                <a:solidFill>
                  <a:schemeClr val="bg1"/>
                </a:solidFill>
                <a:latin typeface="ＭＳ Ｐゴシック" panose="020B0600070205080204" pitchFamily="50" charset="-128"/>
                <a:ea typeface="ＭＳ Ｐゴシック" panose="020B0600070205080204" pitchFamily="50" charset="-128"/>
                <a:cs typeface="ＭＳ Ｐゴシック" panose="020B0600070205080204" pitchFamily="50" charset="-128"/>
              </a:defRPr>
            </a:lvl1pPr>
            <a:lvl2pPr>
              <a:defRPr sz="7200"/>
            </a:lvl2pPr>
            <a:lvl3pPr>
              <a:defRPr sz="7200"/>
            </a:lvl3pPr>
            <a:lvl4pPr>
              <a:defRPr sz="7200"/>
            </a:lvl4pPr>
            <a:lvl5pPr>
              <a:defRPr sz="7200"/>
            </a:lvl5pPr>
          </a:lstStyle>
          <a:p>
            <a:pPr lvl="0"/>
            <a:r>
              <a:rPr kumimoji="1" lang="en-US" altLang="ja-JP" dirty="0"/>
              <a:t>01</a:t>
            </a:r>
            <a:endParaRPr kumimoji="1" lang="ja-JP" altLang="en-US" dirty="0"/>
          </a:p>
        </p:txBody>
      </p:sp>
      <p:sp>
        <p:nvSpPr>
          <p:cNvPr id="6" name="ホームベース 5"/>
          <p:cNvSpPr/>
          <p:nvPr userDrawn="1"/>
        </p:nvSpPr>
        <p:spPr>
          <a:xfrm>
            <a:off x="1566475" y="3867962"/>
            <a:ext cx="552036" cy="344032"/>
          </a:xfrm>
          <a:prstGeom prst="homePlate">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tIns="0" bIns="0" rtlCol="0" anchor="ctr"/>
          <a:lstStyle/>
          <a:p>
            <a:pPr algn="ctr">
              <a:lnSpc>
                <a:spcPts val="2400"/>
              </a:lnSpc>
              <a:spcBef>
                <a:spcPts val="0"/>
              </a:spcBef>
            </a:pPr>
            <a:r>
              <a:rPr kumimoji="1" lang="en-US" altLang="ja-JP" sz="2400" b="1" dirty="0">
                <a:latin typeface="ＭＳ Ｐゴシック" panose="020B0600070205080204" pitchFamily="50" charset="-128"/>
                <a:ea typeface="ＭＳ Ｐゴシック" panose="020B0600070205080204" pitchFamily="50" charset="-128"/>
                <a:cs typeface="Arial Unicode MS" panose="020B0604020202020204" pitchFamily="50" charset="-128"/>
              </a:rPr>
              <a:t>A</a:t>
            </a:r>
            <a:endParaRPr kumimoji="1" lang="ja-JP" altLang="en-US" sz="2400" b="1" dirty="0">
              <a:latin typeface="ＭＳ Ｐゴシック" panose="020B0600070205080204" pitchFamily="50" charset="-128"/>
              <a:ea typeface="ＭＳ Ｐゴシック" panose="020B0600070205080204" pitchFamily="50" charset="-128"/>
              <a:cs typeface="Arial Unicode MS" panose="020B0604020202020204" pitchFamily="50" charset="-128"/>
            </a:endParaRPr>
          </a:p>
        </p:txBody>
      </p:sp>
      <p:sp>
        <p:nvSpPr>
          <p:cNvPr id="42" name="ホームベース 41"/>
          <p:cNvSpPr/>
          <p:nvPr userDrawn="1"/>
        </p:nvSpPr>
        <p:spPr>
          <a:xfrm>
            <a:off x="1566475" y="4374775"/>
            <a:ext cx="552036" cy="344032"/>
          </a:xfrm>
          <a:prstGeom prst="homePlate">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tIns="0" bIns="0" rtlCol="0" anchor="ctr"/>
          <a:lstStyle/>
          <a:p>
            <a:pPr algn="ctr">
              <a:lnSpc>
                <a:spcPts val="2400"/>
              </a:lnSpc>
              <a:spcBef>
                <a:spcPts val="0"/>
              </a:spcBef>
            </a:pPr>
            <a:r>
              <a:rPr kumimoji="1" lang="en-US" altLang="ja-JP" sz="2400" b="1" dirty="0">
                <a:latin typeface="ＭＳ Ｐゴシック" panose="020B0600070205080204" pitchFamily="50" charset="-128"/>
                <a:ea typeface="ＭＳ Ｐゴシック" panose="020B0600070205080204" pitchFamily="50" charset="-128"/>
                <a:cs typeface="Arial Unicode MS" panose="020B0604020202020204" pitchFamily="50" charset="-128"/>
              </a:rPr>
              <a:t>B</a:t>
            </a:r>
            <a:endParaRPr kumimoji="1" lang="ja-JP" altLang="en-US" sz="2400" b="1" dirty="0">
              <a:latin typeface="ＭＳ Ｐゴシック" panose="020B0600070205080204" pitchFamily="50" charset="-128"/>
              <a:ea typeface="ＭＳ Ｐゴシック" panose="020B0600070205080204" pitchFamily="50" charset="-128"/>
              <a:cs typeface="Arial Unicode MS" panose="020B0604020202020204" pitchFamily="50" charset="-128"/>
            </a:endParaRPr>
          </a:p>
        </p:txBody>
      </p:sp>
      <p:sp>
        <p:nvSpPr>
          <p:cNvPr id="7" name="Text Placeholder 2">
            <a:extLst>
              <a:ext uri="{FF2B5EF4-FFF2-40B4-BE49-F238E27FC236}">
                <a16:creationId xmlns:a16="http://schemas.microsoft.com/office/drawing/2014/main" id="{6E4F0FEF-FD4A-A105-425C-779CC897B8C4}"/>
              </a:ext>
            </a:extLst>
          </p:cNvPr>
          <p:cNvSpPr>
            <a:spLocks noGrp="1"/>
          </p:cNvSpPr>
          <p:nvPr>
            <p:ph type="body" idx="26" hasCustomPrompt="1"/>
          </p:nvPr>
        </p:nvSpPr>
        <p:spPr>
          <a:xfrm>
            <a:off x="2261066" y="4859135"/>
            <a:ext cx="7936537" cy="388936"/>
          </a:xfrm>
        </p:spPr>
        <p:txBody>
          <a:bodyPr tIns="46800" anchor="ctr" anchorCtr="0">
            <a:noAutofit/>
          </a:bodyPr>
          <a:lstStyle>
            <a:lvl1pPr marL="0" indent="0">
              <a:lnSpc>
                <a:spcPts val="2400"/>
              </a:lnSpc>
              <a:spcBef>
                <a:spcPts val="0"/>
              </a:spcBef>
              <a:buNone/>
              <a:defRPr sz="2400" b="1">
                <a:solidFill>
                  <a:schemeClr val="tx1"/>
                </a:solidFill>
                <a:latin typeface="ＭＳ Ｐゴシック" panose="020B0600070205080204" pitchFamily="50" charset="-128"/>
                <a:ea typeface="ＭＳ Ｐゴシック" panose="020B0600070205080204" pitchFamily="50" charset="-128"/>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a:t>見出し１</a:t>
            </a:r>
          </a:p>
        </p:txBody>
      </p:sp>
      <p:sp>
        <p:nvSpPr>
          <p:cNvPr id="8" name="ホームベース 41">
            <a:extLst>
              <a:ext uri="{FF2B5EF4-FFF2-40B4-BE49-F238E27FC236}">
                <a16:creationId xmlns:a16="http://schemas.microsoft.com/office/drawing/2014/main" id="{FFEA0CA6-D1E1-BD12-1F13-3693A5A8814E}"/>
              </a:ext>
            </a:extLst>
          </p:cNvPr>
          <p:cNvSpPr/>
          <p:nvPr userDrawn="1"/>
        </p:nvSpPr>
        <p:spPr>
          <a:xfrm>
            <a:off x="1566475" y="4881587"/>
            <a:ext cx="552036" cy="344032"/>
          </a:xfrm>
          <a:prstGeom prst="homePlate">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tIns="0" bIns="0" rtlCol="0" anchor="ctr"/>
          <a:lstStyle/>
          <a:p>
            <a:pPr algn="ctr">
              <a:lnSpc>
                <a:spcPts val="2400"/>
              </a:lnSpc>
              <a:spcBef>
                <a:spcPts val="0"/>
              </a:spcBef>
            </a:pPr>
            <a:r>
              <a:rPr kumimoji="1" lang="en-US" altLang="ja-JP" sz="2400" b="1" dirty="0">
                <a:latin typeface="ＭＳ Ｐゴシック" panose="020B0600070205080204" pitchFamily="50" charset="-128"/>
                <a:ea typeface="ＭＳ Ｐゴシック" panose="020B0600070205080204" pitchFamily="50" charset="-128"/>
                <a:cs typeface="Arial Unicode MS" panose="020B0604020202020204" pitchFamily="50" charset="-128"/>
              </a:rPr>
              <a:t>C</a:t>
            </a:r>
            <a:endParaRPr kumimoji="1" lang="ja-JP" altLang="en-US" sz="2400" b="1" dirty="0">
              <a:latin typeface="ＭＳ Ｐゴシック" panose="020B0600070205080204" pitchFamily="50" charset="-128"/>
              <a:ea typeface="ＭＳ Ｐゴシック" panose="020B0600070205080204" pitchFamily="50" charset="-128"/>
              <a:cs typeface="Arial Unicode MS" panose="020B0604020202020204" pitchFamily="50" charset="-128"/>
            </a:endParaRPr>
          </a:p>
        </p:txBody>
      </p:sp>
      <p:sp>
        <p:nvSpPr>
          <p:cNvPr id="12" name="Slide Number Placeholder 5">
            <a:extLst>
              <a:ext uri="{FF2B5EF4-FFF2-40B4-BE49-F238E27FC236}">
                <a16:creationId xmlns:a16="http://schemas.microsoft.com/office/drawing/2014/main" id="{D00913A3-1342-398A-7558-7A2968AAF773}"/>
              </a:ext>
            </a:extLst>
          </p:cNvPr>
          <p:cNvSpPr>
            <a:spLocks noGrp="1"/>
          </p:cNvSpPr>
          <p:nvPr>
            <p:ph type="sldNum" sz="quarter" idx="12"/>
          </p:nvPr>
        </p:nvSpPr>
        <p:spPr>
          <a:xfrm>
            <a:off x="9425671" y="6546273"/>
            <a:ext cx="2743200" cy="306000"/>
          </a:xfrm>
          <a:prstGeom prst="rect">
            <a:avLst/>
          </a:prstGeom>
        </p:spPr>
        <p:txBody>
          <a:bodyPr anchor="ctr"/>
          <a:lstStyle>
            <a:lvl1pPr algn="r">
              <a:defRPr sz="1200">
                <a:solidFill>
                  <a:schemeClr val="tx1"/>
                </a:solidFill>
                <a:latin typeface="ＭＳ Ｐゴシック" panose="020B0600070205080204" pitchFamily="50" charset="-128"/>
                <a:ea typeface="ＭＳ Ｐゴシック" panose="020B0600070205080204" pitchFamily="50" charset="-128"/>
              </a:defRPr>
            </a:lvl1pPr>
          </a:lstStyle>
          <a:p>
            <a:fld id="{3341DCAC-D657-49AC-AFA1-66DB296B9906}" type="slidenum">
              <a:rPr lang="ja-JP" altLang="en-US" smtClean="0"/>
              <a:pPr/>
              <a:t>‹#›</a:t>
            </a:fld>
            <a:endParaRPr lang="ja-JP" altLang="en-US" dirty="0"/>
          </a:p>
        </p:txBody>
      </p:sp>
    </p:spTree>
    <p:extLst>
      <p:ext uri="{BB962C8B-B14F-4D97-AF65-F5344CB8AC3E}">
        <p14:creationId xmlns:p14="http://schemas.microsoft.com/office/powerpoint/2010/main" val="8584559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Aポイント整理　1＞＞　ヴァージョン">
    <p:spTree>
      <p:nvGrpSpPr>
        <p:cNvPr id="1" name=""/>
        <p:cNvGrpSpPr/>
        <p:nvPr/>
      </p:nvGrpSpPr>
      <p:grpSpPr>
        <a:xfrm>
          <a:off x="0" y="0"/>
          <a:ext cx="0" cy="0"/>
          <a:chOff x="0" y="0"/>
          <a:chExt cx="0" cy="0"/>
        </a:xfrm>
      </p:grpSpPr>
      <p:sp>
        <p:nvSpPr>
          <p:cNvPr id="5" name="テキスト プレースホルダー 4"/>
          <p:cNvSpPr>
            <a:spLocks noGrp="1"/>
          </p:cNvSpPr>
          <p:nvPr>
            <p:ph type="body" sz="quarter" idx="15" hasCustomPrompt="1"/>
          </p:nvPr>
        </p:nvSpPr>
        <p:spPr>
          <a:xfrm>
            <a:off x="2040657" y="420112"/>
            <a:ext cx="9593019" cy="764256"/>
          </a:xfrm>
        </p:spPr>
        <p:txBody>
          <a:bodyPr tIns="46800" anchor="ctr" anchorCtr="0">
            <a:noAutofit/>
          </a:bodyPr>
          <a:lstStyle>
            <a:lvl1pPr>
              <a:lnSpc>
                <a:spcPct val="100000"/>
              </a:lnSpc>
              <a:spcBef>
                <a:spcPts val="0"/>
              </a:spcBef>
              <a:defRPr sz="4400" b="1">
                <a:solidFill>
                  <a:schemeClr val="tx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ja-JP" altLang="en-US" dirty="0"/>
              <a:t>見出し</a:t>
            </a:r>
          </a:p>
        </p:txBody>
      </p:sp>
      <p:sp>
        <p:nvSpPr>
          <p:cNvPr id="10" name="テキスト プレースホルダー 5"/>
          <p:cNvSpPr>
            <a:spLocks noGrp="1"/>
          </p:cNvSpPr>
          <p:nvPr>
            <p:ph type="body" sz="quarter" idx="16"/>
          </p:nvPr>
        </p:nvSpPr>
        <p:spPr>
          <a:xfrm>
            <a:off x="182867" y="1971304"/>
            <a:ext cx="11847767" cy="4385047"/>
          </a:xfrm>
        </p:spPr>
        <p:txBody>
          <a:bodyPr/>
          <a:lstStyle>
            <a:lvl1pPr>
              <a:lnSpc>
                <a:spcPct val="100000"/>
              </a:lnSpc>
              <a:defRPr>
                <a:latin typeface="ＭＳ Ｐゴシック" panose="020B0600070205080204" pitchFamily="50" charset="-128"/>
                <a:ea typeface="ＭＳ Ｐゴシック" panose="020B0600070205080204" pitchFamily="50" charset="-128"/>
              </a:defRPr>
            </a:lvl1pPr>
            <a:lvl2pPr marL="360363" indent="0">
              <a:lnSpc>
                <a:spcPct val="100000"/>
              </a:lnSpc>
              <a:defRPr>
                <a:latin typeface="ＭＳ Ｐゴシック" panose="020B0600070205080204" pitchFamily="50" charset="-128"/>
                <a:ea typeface="ＭＳ Ｐゴシック" panose="020B0600070205080204" pitchFamily="50" charset="-128"/>
              </a:defRPr>
            </a:lvl2pPr>
            <a:lvl3pPr marL="720725" indent="0">
              <a:lnSpc>
                <a:spcPct val="100000"/>
              </a:lnSpc>
              <a:defRPr sz="2600">
                <a:latin typeface="ＭＳ Ｐゴシック" panose="020B0600070205080204" pitchFamily="50" charset="-128"/>
                <a:ea typeface="ＭＳ Ｐゴシック" panose="020B0600070205080204" pitchFamily="50" charset="-128"/>
              </a:defRPr>
            </a:lvl3pPr>
            <a:lvl4pPr>
              <a:lnSpc>
                <a:spcPct val="100000"/>
              </a:lnSpc>
              <a:defRPr>
                <a:latin typeface="ＭＳ Ｐゴシック" panose="020B0600070205080204" pitchFamily="50" charset="-128"/>
                <a:ea typeface="ＭＳ Ｐゴシック" panose="020B0600070205080204" pitchFamily="50" charset="-128"/>
              </a:defRPr>
            </a:lvl4pPr>
            <a:lvl5pPr>
              <a:lnSpc>
                <a:spcPct val="100000"/>
              </a:lnSpc>
              <a:defRPr>
                <a:latin typeface="ＭＳ Ｐゴシック" panose="020B0600070205080204" pitchFamily="50" charset="-128"/>
                <a:ea typeface="ＭＳ Ｐゴシック" panose="020B0600070205080204"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9" name="ホームベース 8"/>
          <p:cNvSpPr/>
          <p:nvPr userDrawn="1"/>
        </p:nvSpPr>
        <p:spPr>
          <a:xfrm>
            <a:off x="172016" y="420112"/>
            <a:ext cx="1683944" cy="764256"/>
          </a:xfrm>
          <a:prstGeom prst="homePlate">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bIns="144000" rtlCol="0" anchor="ctr"/>
          <a:lstStyle/>
          <a:p>
            <a:pPr algn="ctr"/>
            <a:r>
              <a:rPr kumimoji="1" lang="en-US" altLang="ja-JP" sz="5400" b="1" dirty="0">
                <a:latin typeface="ＭＳ Ｐゴシック" panose="020B0600070205080204" pitchFamily="50" charset="-128"/>
                <a:ea typeface="ＭＳ Ｐゴシック" panose="020B0600070205080204" pitchFamily="50" charset="-128"/>
                <a:cs typeface="Arial Unicode MS" panose="020B0604020202020204" pitchFamily="50" charset="-128"/>
              </a:rPr>
              <a:t>A</a:t>
            </a:r>
            <a:endParaRPr kumimoji="1" lang="ja-JP" altLang="en-US" sz="5400" b="1" dirty="0">
              <a:latin typeface="ＭＳ Ｐゴシック" panose="020B0600070205080204" pitchFamily="50" charset="-128"/>
              <a:ea typeface="ＭＳ Ｐゴシック" panose="020B0600070205080204" pitchFamily="50" charset="-128"/>
              <a:cs typeface="Arial Unicode MS" panose="020B0604020202020204" pitchFamily="50" charset="-128"/>
            </a:endParaRPr>
          </a:p>
        </p:txBody>
      </p:sp>
      <p:sp>
        <p:nvSpPr>
          <p:cNvPr id="11" name="正方形/長方形 10"/>
          <p:cNvSpPr/>
          <p:nvPr userDrawn="1"/>
        </p:nvSpPr>
        <p:spPr>
          <a:xfrm>
            <a:off x="181069" y="1315108"/>
            <a:ext cx="11832880" cy="548981"/>
          </a:xfrm>
          <a:prstGeom prst="rect">
            <a:avLst/>
          </a:prstGeom>
          <a:solidFill>
            <a:srgbClr val="E0E6FC"/>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6" name="テキスト ボックス 5"/>
          <p:cNvSpPr txBox="1"/>
          <p:nvPr userDrawn="1"/>
        </p:nvSpPr>
        <p:spPr>
          <a:xfrm>
            <a:off x="2600696" y="2517569"/>
            <a:ext cx="1258785" cy="369332"/>
          </a:xfrm>
          <a:prstGeom prst="rect">
            <a:avLst/>
          </a:prstGeom>
          <a:noFill/>
        </p:spPr>
        <p:txBody>
          <a:bodyPr wrap="square" rtlCol="0">
            <a:spAutoFit/>
          </a:bodyPr>
          <a:lstStyle/>
          <a:p>
            <a:endParaRPr kumimoji="1" lang="ja-JP" altLang="en-US" dirty="0">
              <a:latin typeface="ＭＳ Ｐゴシック" panose="020B0600070205080204" pitchFamily="50" charset="-128"/>
              <a:ea typeface="ＭＳ Ｐゴシック" panose="020B0600070205080204" pitchFamily="50" charset="-128"/>
            </a:endParaRPr>
          </a:p>
        </p:txBody>
      </p:sp>
      <p:sp>
        <p:nvSpPr>
          <p:cNvPr id="2" name="テキスト ボックス 1"/>
          <p:cNvSpPr txBox="1"/>
          <p:nvPr userDrawn="1"/>
        </p:nvSpPr>
        <p:spPr>
          <a:xfrm>
            <a:off x="2980706" y="2790701"/>
            <a:ext cx="1520042" cy="369332"/>
          </a:xfrm>
          <a:prstGeom prst="rect">
            <a:avLst/>
          </a:prstGeom>
          <a:noFill/>
        </p:spPr>
        <p:txBody>
          <a:bodyPr wrap="square" rtlCol="0">
            <a:spAutoFit/>
          </a:bodyPr>
          <a:lstStyle/>
          <a:p>
            <a:endParaRPr kumimoji="1" lang="ja-JP" altLang="en-US" dirty="0">
              <a:latin typeface="ＭＳ Ｐゴシック" panose="020B0600070205080204" pitchFamily="50" charset="-128"/>
              <a:ea typeface="ＭＳ Ｐゴシック" panose="020B0600070205080204" pitchFamily="50" charset="-128"/>
            </a:endParaRPr>
          </a:p>
        </p:txBody>
      </p:sp>
      <p:sp>
        <p:nvSpPr>
          <p:cNvPr id="4" name="テキスト ボックス 3">
            <a:extLst>
              <a:ext uri="{FF2B5EF4-FFF2-40B4-BE49-F238E27FC236}">
                <a16:creationId xmlns:a16="http://schemas.microsoft.com/office/drawing/2014/main" id="{A06A0139-3359-868B-8E01-4D325F768BDE}"/>
              </a:ext>
            </a:extLst>
          </p:cNvPr>
          <p:cNvSpPr txBox="1"/>
          <p:nvPr userDrawn="1"/>
        </p:nvSpPr>
        <p:spPr>
          <a:xfrm>
            <a:off x="253326" y="1294184"/>
            <a:ext cx="994590" cy="584775"/>
          </a:xfrm>
          <a:prstGeom prst="rect">
            <a:avLst/>
          </a:prstGeom>
          <a:noFill/>
        </p:spPr>
        <p:txBody>
          <a:bodyPr wrap="square" rtlCol="0">
            <a:spAutoFit/>
          </a:bodyPr>
          <a:lstStyle/>
          <a:p>
            <a:r>
              <a:rPr kumimoji="1" lang="ja-JP" altLang="en-US" sz="3200" b="1" baseline="0" dirty="0">
                <a:solidFill>
                  <a:srgbClr val="0E2986"/>
                </a:solidFill>
                <a:latin typeface="ＭＳ Ｐゴシック" panose="020B0600070205080204" pitchFamily="50" charset="-128"/>
                <a:ea typeface="ＭＳ Ｐゴシック" panose="020B0600070205080204" pitchFamily="50" charset="-128"/>
              </a:rPr>
              <a:t>１</a:t>
            </a:r>
            <a:r>
              <a:rPr kumimoji="1" lang="en-US" altLang="ja-JP" sz="3200" b="1" baseline="0" dirty="0">
                <a:solidFill>
                  <a:srgbClr val="0E2986"/>
                </a:solidFill>
                <a:latin typeface="ＭＳ Ｐゴシック" panose="020B0600070205080204" pitchFamily="50" charset="-128"/>
                <a:ea typeface="ＭＳ Ｐゴシック" panose="020B0600070205080204" pitchFamily="50" charset="-128"/>
              </a:rPr>
              <a:t>»</a:t>
            </a:r>
            <a:endParaRPr kumimoji="1" lang="ja-JP" altLang="en-US" sz="3200" baseline="0" dirty="0">
              <a:solidFill>
                <a:srgbClr val="0E2986"/>
              </a:solidFill>
              <a:latin typeface="ＭＳ Ｐゴシック" panose="020B0600070205080204" pitchFamily="50" charset="-128"/>
              <a:ea typeface="ＭＳ Ｐゴシック" panose="020B0600070205080204" pitchFamily="50" charset="-128"/>
            </a:endParaRPr>
          </a:p>
        </p:txBody>
      </p:sp>
      <p:sp>
        <p:nvSpPr>
          <p:cNvPr id="7" name="Slide Number Placeholder 5">
            <a:extLst>
              <a:ext uri="{FF2B5EF4-FFF2-40B4-BE49-F238E27FC236}">
                <a16:creationId xmlns:a16="http://schemas.microsoft.com/office/drawing/2014/main" id="{449A41D2-608D-770B-122B-DA7A456A930B}"/>
              </a:ext>
            </a:extLst>
          </p:cNvPr>
          <p:cNvSpPr>
            <a:spLocks noGrp="1"/>
          </p:cNvSpPr>
          <p:nvPr>
            <p:ph type="sldNum" sz="quarter" idx="12"/>
          </p:nvPr>
        </p:nvSpPr>
        <p:spPr>
          <a:xfrm>
            <a:off x="9425671" y="6546273"/>
            <a:ext cx="2743200" cy="306000"/>
          </a:xfrm>
          <a:prstGeom prst="rect">
            <a:avLst/>
          </a:prstGeom>
        </p:spPr>
        <p:txBody>
          <a:bodyPr anchor="ctr"/>
          <a:lstStyle>
            <a:lvl1pPr algn="r">
              <a:defRPr sz="1200">
                <a:solidFill>
                  <a:schemeClr val="tx1"/>
                </a:solidFill>
                <a:latin typeface="ＭＳ Ｐゴシック" panose="020B0600070205080204" pitchFamily="50" charset="-128"/>
                <a:ea typeface="ＭＳ Ｐゴシック" panose="020B0600070205080204" pitchFamily="50" charset="-128"/>
              </a:defRPr>
            </a:lvl1pPr>
          </a:lstStyle>
          <a:p>
            <a:fld id="{3341DCAC-D657-49AC-AFA1-66DB296B9906}" type="slidenum">
              <a:rPr lang="ja-JP" altLang="en-US" smtClean="0"/>
              <a:pPr/>
              <a:t>‹#›</a:t>
            </a:fld>
            <a:endParaRPr lang="ja-JP" altLang="en-US" dirty="0"/>
          </a:p>
        </p:txBody>
      </p:sp>
      <p:sp>
        <p:nvSpPr>
          <p:cNvPr id="8" name="テキスト プレースホルダー 4">
            <a:extLst>
              <a:ext uri="{FF2B5EF4-FFF2-40B4-BE49-F238E27FC236}">
                <a16:creationId xmlns:a16="http://schemas.microsoft.com/office/drawing/2014/main" id="{53E202D6-0615-8ABC-19E8-24E76FF7FAFC}"/>
              </a:ext>
            </a:extLst>
          </p:cNvPr>
          <p:cNvSpPr>
            <a:spLocks noGrp="1"/>
          </p:cNvSpPr>
          <p:nvPr>
            <p:ph type="body" sz="quarter" idx="17" hasCustomPrompt="1"/>
          </p:nvPr>
        </p:nvSpPr>
        <p:spPr>
          <a:xfrm>
            <a:off x="1066801" y="1313327"/>
            <a:ext cx="10566876" cy="548981"/>
          </a:xfrm>
        </p:spPr>
        <p:txBody>
          <a:bodyPr tIns="0" bIns="72000" anchor="ctr" anchorCtr="0">
            <a:noAutofit/>
          </a:bodyPr>
          <a:lstStyle>
            <a:lvl1pPr>
              <a:lnSpc>
                <a:spcPct val="100000"/>
              </a:lnSpc>
              <a:spcBef>
                <a:spcPts val="0"/>
              </a:spcBef>
              <a:defRPr sz="3200" b="0">
                <a:solidFill>
                  <a:schemeClr val="tx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ja-JP" altLang="en-US" dirty="0"/>
              <a:t>見出し</a:t>
            </a:r>
          </a:p>
        </p:txBody>
      </p:sp>
      <p:sp>
        <p:nvSpPr>
          <p:cNvPr id="14" name="テキスト プレースホルダー 7">
            <a:extLst>
              <a:ext uri="{FF2B5EF4-FFF2-40B4-BE49-F238E27FC236}">
                <a16:creationId xmlns:a16="http://schemas.microsoft.com/office/drawing/2014/main" id="{F9160FFF-08E0-3537-A11F-245C09373FD6}"/>
              </a:ext>
            </a:extLst>
          </p:cNvPr>
          <p:cNvSpPr>
            <a:spLocks noGrp="1"/>
          </p:cNvSpPr>
          <p:nvPr>
            <p:ph type="body" sz="quarter" idx="13" hasCustomPrompt="1"/>
          </p:nvPr>
        </p:nvSpPr>
        <p:spPr>
          <a:xfrm>
            <a:off x="0" y="1"/>
            <a:ext cx="8764693" cy="254000"/>
          </a:xfrm>
        </p:spPr>
        <p:txBody>
          <a:bodyP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vl2pPr>
              <a:defRPr sz="1600"/>
            </a:lvl2pPr>
            <a:lvl3pPr>
              <a:defRPr sz="1400"/>
            </a:lvl3pPr>
            <a:lvl4pPr>
              <a:defRPr sz="1200"/>
            </a:lvl4pPr>
            <a:lvl5pPr>
              <a:defRPr sz="1200"/>
            </a:lvl5pPr>
          </a:lstStyle>
          <a:p>
            <a:pPr lvl="0"/>
            <a:r>
              <a:rPr kumimoji="1" lang="ja-JP" altLang="en-US" dirty="0"/>
              <a:t>章・節タイトル</a:t>
            </a:r>
          </a:p>
        </p:txBody>
      </p:sp>
      <p:sp>
        <p:nvSpPr>
          <p:cNvPr id="16" name="テキスト プレースホルダー 14">
            <a:extLst>
              <a:ext uri="{FF2B5EF4-FFF2-40B4-BE49-F238E27FC236}">
                <a16:creationId xmlns:a16="http://schemas.microsoft.com/office/drawing/2014/main" id="{4F956C44-E47F-DCBD-A3DD-27015D4E2265}"/>
              </a:ext>
            </a:extLst>
          </p:cNvPr>
          <p:cNvSpPr>
            <a:spLocks noGrp="1"/>
          </p:cNvSpPr>
          <p:nvPr>
            <p:ph type="body" sz="quarter" idx="14" hasCustomPrompt="1"/>
          </p:nvPr>
        </p:nvSpPr>
        <p:spPr>
          <a:xfrm>
            <a:off x="0" y="6538913"/>
            <a:ext cx="4023784" cy="306000"/>
          </a:xfrm>
        </p:spPr>
        <p:txBody>
          <a:bodyPr anchor="ct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stStyle>
          <a:p>
            <a:pPr lvl="0"/>
            <a:r>
              <a:rPr kumimoji="1" lang="ja-JP" altLang="en-US" dirty="0"/>
              <a:t>教科書対応ページ・項番号・見出し</a:t>
            </a:r>
          </a:p>
        </p:txBody>
      </p:sp>
    </p:spTree>
    <p:extLst>
      <p:ext uri="{BB962C8B-B14F-4D97-AF65-F5344CB8AC3E}">
        <p14:creationId xmlns:p14="http://schemas.microsoft.com/office/powerpoint/2010/main" val="2279216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ポイント整理　2＞＞　ヴァージョン">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D3D1EFBC-F345-9131-E8B3-C4F3CD36D0A4}"/>
              </a:ext>
            </a:extLst>
          </p:cNvPr>
          <p:cNvSpPr/>
          <p:nvPr userDrawn="1"/>
        </p:nvSpPr>
        <p:spPr>
          <a:xfrm>
            <a:off x="181069" y="1315108"/>
            <a:ext cx="11832880" cy="548981"/>
          </a:xfrm>
          <a:prstGeom prst="rect">
            <a:avLst/>
          </a:prstGeom>
          <a:solidFill>
            <a:srgbClr val="E0E6FC"/>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13" name="テキスト プレースホルダー 7"/>
          <p:cNvSpPr>
            <a:spLocks noGrp="1"/>
          </p:cNvSpPr>
          <p:nvPr>
            <p:ph type="body" sz="quarter" idx="13" hasCustomPrompt="1"/>
          </p:nvPr>
        </p:nvSpPr>
        <p:spPr>
          <a:xfrm>
            <a:off x="0" y="1"/>
            <a:ext cx="8764693" cy="254000"/>
          </a:xfrm>
        </p:spPr>
        <p:txBody>
          <a:bodyP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vl2pPr>
              <a:defRPr sz="1600"/>
            </a:lvl2pPr>
            <a:lvl3pPr>
              <a:defRPr sz="1400"/>
            </a:lvl3pPr>
            <a:lvl4pPr>
              <a:defRPr sz="1200"/>
            </a:lvl4pPr>
            <a:lvl5pPr>
              <a:defRPr sz="1200"/>
            </a:lvl5pPr>
          </a:lstStyle>
          <a:p>
            <a:pPr lvl="0"/>
            <a:r>
              <a:rPr kumimoji="1" lang="ja-JP" altLang="en-US" dirty="0"/>
              <a:t>章・節タイトル</a:t>
            </a:r>
          </a:p>
        </p:txBody>
      </p:sp>
      <p:sp>
        <p:nvSpPr>
          <p:cNvPr id="15" name="テキスト プレースホルダー 14"/>
          <p:cNvSpPr>
            <a:spLocks noGrp="1"/>
          </p:cNvSpPr>
          <p:nvPr>
            <p:ph type="body" sz="quarter" idx="14" hasCustomPrompt="1"/>
          </p:nvPr>
        </p:nvSpPr>
        <p:spPr>
          <a:xfrm>
            <a:off x="0" y="6538913"/>
            <a:ext cx="4023784" cy="306000"/>
          </a:xfrm>
        </p:spPr>
        <p:txBody>
          <a:bodyPr anchor="ct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stStyle>
          <a:p>
            <a:pPr lvl="0"/>
            <a:r>
              <a:rPr kumimoji="1" lang="ja-JP" altLang="en-US" dirty="0"/>
              <a:t>教科書対応ページ・項番号・見出し</a:t>
            </a:r>
          </a:p>
        </p:txBody>
      </p:sp>
      <p:sp>
        <p:nvSpPr>
          <p:cNvPr id="10" name="テキスト プレースホルダー 5"/>
          <p:cNvSpPr>
            <a:spLocks noGrp="1"/>
          </p:cNvSpPr>
          <p:nvPr>
            <p:ph type="body" sz="quarter" idx="16"/>
          </p:nvPr>
        </p:nvSpPr>
        <p:spPr>
          <a:xfrm>
            <a:off x="182867" y="1971304"/>
            <a:ext cx="11847767" cy="4385047"/>
          </a:xfrm>
        </p:spPr>
        <p:txBody>
          <a:bodyPr/>
          <a:lstStyle>
            <a:lvl1pPr>
              <a:lnSpc>
                <a:spcPct val="100000"/>
              </a:lnSpc>
              <a:defRPr>
                <a:latin typeface="ＭＳ Ｐゴシック" panose="020B0600070205080204" pitchFamily="50" charset="-128"/>
                <a:ea typeface="ＭＳ Ｐゴシック" panose="020B0600070205080204" pitchFamily="50" charset="-128"/>
              </a:defRPr>
            </a:lvl1pPr>
            <a:lvl2pPr marL="360363" indent="0">
              <a:lnSpc>
                <a:spcPct val="100000"/>
              </a:lnSpc>
              <a:defRPr>
                <a:latin typeface="ＭＳ Ｐゴシック" panose="020B0600070205080204" pitchFamily="50" charset="-128"/>
                <a:ea typeface="ＭＳ Ｐゴシック" panose="020B0600070205080204" pitchFamily="50" charset="-128"/>
              </a:defRPr>
            </a:lvl2pPr>
            <a:lvl3pPr marL="720725" indent="0">
              <a:lnSpc>
                <a:spcPct val="100000"/>
              </a:lnSpc>
              <a:defRPr sz="2600">
                <a:latin typeface="ＭＳ Ｐゴシック" panose="020B0600070205080204" pitchFamily="50" charset="-128"/>
                <a:ea typeface="ＭＳ Ｐゴシック" panose="020B0600070205080204" pitchFamily="50" charset="-128"/>
              </a:defRPr>
            </a:lvl3pPr>
            <a:lvl4pPr>
              <a:lnSpc>
                <a:spcPct val="100000"/>
              </a:lnSpc>
              <a:defRPr>
                <a:latin typeface="ＭＳ Ｐゴシック" panose="020B0600070205080204" pitchFamily="50" charset="-128"/>
                <a:ea typeface="ＭＳ Ｐゴシック" panose="020B0600070205080204" pitchFamily="50" charset="-128"/>
              </a:defRPr>
            </a:lvl4pPr>
            <a:lvl5pPr>
              <a:lnSpc>
                <a:spcPct val="100000"/>
              </a:lnSpc>
              <a:defRPr>
                <a:latin typeface="ＭＳ Ｐゴシック" panose="020B0600070205080204" pitchFamily="50" charset="-128"/>
                <a:ea typeface="ＭＳ Ｐゴシック" panose="020B0600070205080204"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テキスト ボックス 5"/>
          <p:cNvSpPr txBox="1"/>
          <p:nvPr userDrawn="1"/>
        </p:nvSpPr>
        <p:spPr>
          <a:xfrm>
            <a:off x="2600696" y="2517569"/>
            <a:ext cx="1258785" cy="369332"/>
          </a:xfrm>
          <a:prstGeom prst="rect">
            <a:avLst/>
          </a:prstGeom>
          <a:noFill/>
        </p:spPr>
        <p:txBody>
          <a:bodyPr wrap="square" rtlCol="0">
            <a:spAutoFit/>
          </a:bodyPr>
          <a:lstStyle/>
          <a:p>
            <a:endParaRPr kumimoji="1" lang="ja-JP" altLang="en-US" dirty="0">
              <a:latin typeface="ＭＳ Ｐゴシック" panose="020B0600070205080204" pitchFamily="50" charset="-128"/>
              <a:ea typeface="ＭＳ Ｐゴシック" panose="020B0600070205080204" pitchFamily="50" charset="-128"/>
            </a:endParaRPr>
          </a:p>
        </p:txBody>
      </p:sp>
      <p:sp>
        <p:nvSpPr>
          <p:cNvPr id="3" name="テキスト ボックス 2">
            <a:extLst>
              <a:ext uri="{FF2B5EF4-FFF2-40B4-BE49-F238E27FC236}">
                <a16:creationId xmlns:a16="http://schemas.microsoft.com/office/drawing/2014/main" id="{10BDA347-B04D-5063-989C-1651F1DE1DBC}"/>
              </a:ext>
            </a:extLst>
          </p:cNvPr>
          <p:cNvSpPr txBox="1"/>
          <p:nvPr userDrawn="1"/>
        </p:nvSpPr>
        <p:spPr>
          <a:xfrm>
            <a:off x="253326" y="1294184"/>
            <a:ext cx="994590" cy="584775"/>
          </a:xfrm>
          <a:prstGeom prst="rect">
            <a:avLst/>
          </a:prstGeom>
          <a:noFill/>
        </p:spPr>
        <p:txBody>
          <a:bodyPr wrap="square" rtlCol="0">
            <a:spAutoFit/>
          </a:bodyPr>
          <a:lstStyle/>
          <a:p>
            <a:r>
              <a:rPr kumimoji="1" lang="ja-JP" altLang="en-US" sz="3200" b="1" baseline="0" dirty="0">
                <a:solidFill>
                  <a:srgbClr val="0E2986"/>
                </a:solidFill>
                <a:latin typeface="ＭＳ Ｐゴシック" panose="020B0600070205080204" pitchFamily="50" charset="-128"/>
                <a:ea typeface="ＭＳ Ｐゴシック" panose="020B0600070205080204" pitchFamily="50" charset="-128"/>
              </a:rPr>
              <a:t>２</a:t>
            </a:r>
            <a:r>
              <a:rPr kumimoji="1" lang="en-US" altLang="ja-JP" sz="3200" b="1" baseline="0" dirty="0">
                <a:solidFill>
                  <a:srgbClr val="0E2986"/>
                </a:solidFill>
                <a:latin typeface="ＭＳ Ｐゴシック" panose="020B0600070205080204" pitchFamily="50" charset="-128"/>
                <a:ea typeface="ＭＳ Ｐゴシック" panose="020B0600070205080204" pitchFamily="50" charset="-128"/>
              </a:rPr>
              <a:t>»</a:t>
            </a:r>
            <a:endParaRPr kumimoji="1" lang="ja-JP" altLang="en-US" sz="3200" baseline="0" dirty="0">
              <a:solidFill>
                <a:srgbClr val="0E2986"/>
              </a:solidFill>
              <a:latin typeface="ＭＳ Ｐゴシック" panose="020B0600070205080204" pitchFamily="50" charset="-128"/>
              <a:ea typeface="ＭＳ Ｐゴシック" panose="020B0600070205080204" pitchFamily="50" charset="-128"/>
            </a:endParaRPr>
          </a:p>
        </p:txBody>
      </p:sp>
      <p:sp>
        <p:nvSpPr>
          <p:cNvPr id="14" name="テキスト プレースホルダー 4">
            <a:extLst>
              <a:ext uri="{FF2B5EF4-FFF2-40B4-BE49-F238E27FC236}">
                <a16:creationId xmlns:a16="http://schemas.microsoft.com/office/drawing/2014/main" id="{DF5026D2-8854-2A00-BC6D-E3FEFD1989A5}"/>
              </a:ext>
            </a:extLst>
          </p:cNvPr>
          <p:cNvSpPr>
            <a:spLocks noGrp="1"/>
          </p:cNvSpPr>
          <p:nvPr>
            <p:ph type="body" sz="quarter" idx="15" hasCustomPrompt="1"/>
          </p:nvPr>
        </p:nvSpPr>
        <p:spPr>
          <a:xfrm>
            <a:off x="2040657" y="420112"/>
            <a:ext cx="9593019" cy="764256"/>
          </a:xfrm>
        </p:spPr>
        <p:txBody>
          <a:bodyPr tIns="46800" anchor="ctr" anchorCtr="0">
            <a:noAutofit/>
          </a:bodyPr>
          <a:lstStyle>
            <a:lvl1pPr>
              <a:lnSpc>
                <a:spcPct val="100000"/>
              </a:lnSpc>
              <a:spcBef>
                <a:spcPts val="0"/>
              </a:spcBef>
              <a:defRPr sz="4400" b="1">
                <a:solidFill>
                  <a:schemeClr val="tx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ja-JP" altLang="en-US" dirty="0"/>
              <a:t>見出し</a:t>
            </a:r>
          </a:p>
        </p:txBody>
      </p:sp>
      <p:sp>
        <p:nvSpPr>
          <p:cNvPr id="16" name="ホームベース 8">
            <a:extLst>
              <a:ext uri="{FF2B5EF4-FFF2-40B4-BE49-F238E27FC236}">
                <a16:creationId xmlns:a16="http://schemas.microsoft.com/office/drawing/2014/main" id="{C2945008-2B21-BCAE-DB81-498332FB2EB8}"/>
              </a:ext>
            </a:extLst>
          </p:cNvPr>
          <p:cNvSpPr/>
          <p:nvPr userDrawn="1"/>
        </p:nvSpPr>
        <p:spPr>
          <a:xfrm>
            <a:off x="172016" y="420112"/>
            <a:ext cx="1683944" cy="764256"/>
          </a:xfrm>
          <a:prstGeom prst="homePlate">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bIns="144000" rtlCol="0" anchor="ctr"/>
          <a:lstStyle/>
          <a:p>
            <a:pPr algn="ctr"/>
            <a:r>
              <a:rPr kumimoji="1" lang="en-US" altLang="ja-JP" sz="5400" b="1" dirty="0">
                <a:latin typeface="ＭＳ Ｐゴシック" panose="020B0600070205080204" pitchFamily="50" charset="-128"/>
                <a:ea typeface="ＭＳ Ｐゴシック" panose="020B0600070205080204" pitchFamily="50" charset="-128"/>
                <a:cs typeface="Arial Unicode MS" panose="020B0604020202020204" pitchFamily="50" charset="-128"/>
              </a:rPr>
              <a:t>A</a:t>
            </a:r>
            <a:endParaRPr kumimoji="1" lang="ja-JP" altLang="en-US" sz="5400" b="1" dirty="0">
              <a:latin typeface="ＭＳ Ｐゴシック" panose="020B0600070205080204" pitchFamily="50" charset="-128"/>
              <a:ea typeface="ＭＳ Ｐゴシック" panose="020B0600070205080204" pitchFamily="50" charset="-128"/>
              <a:cs typeface="Arial Unicode MS" panose="020B0604020202020204" pitchFamily="50" charset="-128"/>
            </a:endParaRPr>
          </a:p>
        </p:txBody>
      </p:sp>
      <p:sp>
        <p:nvSpPr>
          <p:cNvPr id="17" name="Slide Number Placeholder 5">
            <a:extLst>
              <a:ext uri="{FF2B5EF4-FFF2-40B4-BE49-F238E27FC236}">
                <a16:creationId xmlns:a16="http://schemas.microsoft.com/office/drawing/2014/main" id="{7892EA8B-673B-6B58-0476-E0EDEC1A7B16}"/>
              </a:ext>
            </a:extLst>
          </p:cNvPr>
          <p:cNvSpPr>
            <a:spLocks noGrp="1"/>
          </p:cNvSpPr>
          <p:nvPr>
            <p:ph type="sldNum" sz="quarter" idx="12"/>
          </p:nvPr>
        </p:nvSpPr>
        <p:spPr>
          <a:xfrm>
            <a:off x="9425671" y="6546273"/>
            <a:ext cx="2743200" cy="306000"/>
          </a:xfrm>
          <a:prstGeom prst="rect">
            <a:avLst/>
          </a:prstGeom>
        </p:spPr>
        <p:txBody>
          <a:bodyPr anchor="ctr"/>
          <a:lstStyle>
            <a:lvl1pPr algn="r">
              <a:defRPr sz="1200">
                <a:solidFill>
                  <a:schemeClr val="tx1"/>
                </a:solidFill>
                <a:latin typeface="ＭＳ Ｐゴシック" panose="020B0600070205080204" pitchFamily="50" charset="-128"/>
                <a:ea typeface="ＭＳ Ｐゴシック" panose="020B0600070205080204" pitchFamily="50" charset="-128"/>
              </a:defRPr>
            </a:lvl1pPr>
          </a:lstStyle>
          <a:p>
            <a:fld id="{3341DCAC-D657-49AC-AFA1-66DB296B9906}" type="slidenum">
              <a:rPr lang="ja-JP" altLang="en-US" smtClean="0"/>
              <a:pPr/>
              <a:t>‹#›</a:t>
            </a:fld>
            <a:endParaRPr lang="ja-JP" altLang="en-US" dirty="0"/>
          </a:p>
        </p:txBody>
      </p:sp>
      <p:sp>
        <p:nvSpPr>
          <p:cNvPr id="4" name="テキスト プレースホルダー 4">
            <a:extLst>
              <a:ext uri="{FF2B5EF4-FFF2-40B4-BE49-F238E27FC236}">
                <a16:creationId xmlns:a16="http://schemas.microsoft.com/office/drawing/2014/main" id="{22D5BF1C-6DDC-F711-15E2-75E20448706B}"/>
              </a:ext>
            </a:extLst>
          </p:cNvPr>
          <p:cNvSpPr>
            <a:spLocks noGrp="1"/>
          </p:cNvSpPr>
          <p:nvPr>
            <p:ph type="body" sz="quarter" idx="17" hasCustomPrompt="1"/>
          </p:nvPr>
        </p:nvSpPr>
        <p:spPr>
          <a:xfrm>
            <a:off x="1066801" y="1313327"/>
            <a:ext cx="10566876" cy="548981"/>
          </a:xfrm>
        </p:spPr>
        <p:txBody>
          <a:bodyPr tIns="0" bIns="72000" anchor="ctr" anchorCtr="0">
            <a:noAutofit/>
          </a:bodyPr>
          <a:lstStyle>
            <a:lvl1pPr>
              <a:lnSpc>
                <a:spcPct val="100000"/>
              </a:lnSpc>
              <a:spcBef>
                <a:spcPts val="0"/>
              </a:spcBef>
              <a:defRPr sz="3200" b="0">
                <a:solidFill>
                  <a:schemeClr val="tx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ja-JP" altLang="en-US" dirty="0"/>
              <a:t>見出し</a:t>
            </a:r>
          </a:p>
        </p:txBody>
      </p:sp>
    </p:spTree>
    <p:extLst>
      <p:ext uri="{BB962C8B-B14F-4D97-AF65-F5344CB8AC3E}">
        <p14:creationId xmlns:p14="http://schemas.microsoft.com/office/powerpoint/2010/main" val="2623329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Aポイント整理　3＞＞　ヴァージョン">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6AFAF6A8-2115-EF96-AF92-B522F64813E1}"/>
              </a:ext>
            </a:extLst>
          </p:cNvPr>
          <p:cNvSpPr/>
          <p:nvPr userDrawn="1"/>
        </p:nvSpPr>
        <p:spPr>
          <a:xfrm>
            <a:off x="181069" y="1315108"/>
            <a:ext cx="11832880" cy="548981"/>
          </a:xfrm>
          <a:prstGeom prst="rect">
            <a:avLst/>
          </a:prstGeom>
          <a:solidFill>
            <a:srgbClr val="E0E6FC"/>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2" name="テキスト ボックス 1"/>
          <p:cNvSpPr txBox="1"/>
          <p:nvPr userDrawn="1"/>
        </p:nvSpPr>
        <p:spPr>
          <a:xfrm>
            <a:off x="3719916" y="3071567"/>
            <a:ext cx="1505227" cy="369332"/>
          </a:xfrm>
          <a:prstGeom prst="rect">
            <a:avLst/>
          </a:prstGeom>
          <a:noFill/>
        </p:spPr>
        <p:txBody>
          <a:bodyPr wrap="square" rtlCol="0">
            <a:spAutoFit/>
          </a:bodyPr>
          <a:lstStyle/>
          <a:p>
            <a:endParaRPr kumimoji="1" lang="ja-JP" altLang="en-US" dirty="0">
              <a:latin typeface="ＭＳ Ｐゴシック" panose="020B0600070205080204" pitchFamily="50" charset="-128"/>
              <a:ea typeface="ＭＳ Ｐゴシック" panose="020B0600070205080204" pitchFamily="50" charset="-128"/>
            </a:endParaRPr>
          </a:p>
        </p:txBody>
      </p:sp>
      <p:sp>
        <p:nvSpPr>
          <p:cNvPr id="4" name="テキスト ボックス 3">
            <a:extLst>
              <a:ext uri="{FF2B5EF4-FFF2-40B4-BE49-F238E27FC236}">
                <a16:creationId xmlns:a16="http://schemas.microsoft.com/office/drawing/2014/main" id="{2A58BA3E-7FD0-C19F-B075-E50582042D05}"/>
              </a:ext>
            </a:extLst>
          </p:cNvPr>
          <p:cNvSpPr txBox="1"/>
          <p:nvPr userDrawn="1"/>
        </p:nvSpPr>
        <p:spPr>
          <a:xfrm>
            <a:off x="253326" y="1294184"/>
            <a:ext cx="994590" cy="584775"/>
          </a:xfrm>
          <a:prstGeom prst="rect">
            <a:avLst/>
          </a:prstGeom>
          <a:noFill/>
        </p:spPr>
        <p:txBody>
          <a:bodyPr wrap="square" rtlCol="0">
            <a:spAutoFit/>
          </a:bodyPr>
          <a:lstStyle/>
          <a:p>
            <a:r>
              <a:rPr kumimoji="1" lang="ja-JP" altLang="en-US" sz="3200" b="1" baseline="0" dirty="0">
                <a:solidFill>
                  <a:srgbClr val="0E2986"/>
                </a:solidFill>
                <a:latin typeface="ＭＳ Ｐゴシック" panose="020B0600070205080204" pitchFamily="50" charset="-128"/>
                <a:ea typeface="ＭＳ Ｐゴシック" panose="020B0600070205080204" pitchFamily="50" charset="-128"/>
              </a:rPr>
              <a:t>３</a:t>
            </a:r>
            <a:r>
              <a:rPr kumimoji="1" lang="en-US" altLang="ja-JP" sz="3200" b="1" baseline="0" dirty="0">
                <a:solidFill>
                  <a:srgbClr val="0E2986"/>
                </a:solidFill>
                <a:latin typeface="ＭＳ Ｐゴシック" panose="020B0600070205080204" pitchFamily="50" charset="-128"/>
                <a:ea typeface="ＭＳ Ｐゴシック" panose="020B0600070205080204" pitchFamily="50" charset="-128"/>
              </a:rPr>
              <a:t>»</a:t>
            </a:r>
            <a:endParaRPr kumimoji="1" lang="ja-JP" altLang="en-US" sz="3200" baseline="0" dirty="0">
              <a:solidFill>
                <a:srgbClr val="0E2986"/>
              </a:solidFill>
              <a:latin typeface="ＭＳ Ｐゴシック" panose="020B0600070205080204" pitchFamily="50" charset="-128"/>
              <a:ea typeface="ＭＳ Ｐゴシック" panose="020B0600070205080204" pitchFamily="50" charset="-128"/>
            </a:endParaRPr>
          </a:p>
        </p:txBody>
      </p:sp>
      <p:sp>
        <p:nvSpPr>
          <p:cNvPr id="14" name="テキスト プレースホルダー 4">
            <a:extLst>
              <a:ext uri="{FF2B5EF4-FFF2-40B4-BE49-F238E27FC236}">
                <a16:creationId xmlns:a16="http://schemas.microsoft.com/office/drawing/2014/main" id="{556B3D1B-9036-0EAE-1B85-485572249893}"/>
              </a:ext>
            </a:extLst>
          </p:cNvPr>
          <p:cNvSpPr>
            <a:spLocks noGrp="1"/>
          </p:cNvSpPr>
          <p:nvPr>
            <p:ph type="body" sz="quarter" idx="15" hasCustomPrompt="1"/>
          </p:nvPr>
        </p:nvSpPr>
        <p:spPr>
          <a:xfrm>
            <a:off x="2040657" y="420112"/>
            <a:ext cx="9593019" cy="764256"/>
          </a:xfrm>
        </p:spPr>
        <p:txBody>
          <a:bodyPr tIns="46800" bIns="46800" anchor="ctr" anchorCtr="0">
            <a:noAutofit/>
          </a:bodyPr>
          <a:lstStyle>
            <a:lvl1pPr>
              <a:lnSpc>
                <a:spcPct val="100000"/>
              </a:lnSpc>
              <a:spcBef>
                <a:spcPts val="0"/>
              </a:spcBef>
              <a:defRPr sz="4400" b="1">
                <a:solidFill>
                  <a:schemeClr val="tx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ja-JP" altLang="en-US" dirty="0"/>
              <a:t>見出し</a:t>
            </a:r>
          </a:p>
        </p:txBody>
      </p:sp>
      <p:sp>
        <p:nvSpPr>
          <p:cNvPr id="16" name="ホームベース 8">
            <a:extLst>
              <a:ext uri="{FF2B5EF4-FFF2-40B4-BE49-F238E27FC236}">
                <a16:creationId xmlns:a16="http://schemas.microsoft.com/office/drawing/2014/main" id="{7610F95D-7A67-E45B-1CCA-3916CCFECD7C}"/>
              </a:ext>
            </a:extLst>
          </p:cNvPr>
          <p:cNvSpPr/>
          <p:nvPr userDrawn="1"/>
        </p:nvSpPr>
        <p:spPr>
          <a:xfrm>
            <a:off x="172016" y="420112"/>
            <a:ext cx="1683944" cy="764256"/>
          </a:xfrm>
          <a:prstGeom prst="homePlate">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bIns="144000" rtlCol="0" anchor="ctr"/>
          <a:lstStyle/>
          <a:p>
            <a:pPr algn="ctr"/>
            <a:r>
              <a:rPr kumimoji="1" lang="en-US" altLang="ja-JP" sz="5400" b="1" dirty="0">
                <a:latin typeface="ＭＳ Ｐゴシック" panose="020B0600070205080204" pitchFamily="50" charset="-128"/>
                <a:ea typeface="ＭＳ Ｐゴシック" panose="020B0600070205080204" pitchFamily="50" charset="-128"/>
                <a:cs typeface="Arial Unicode MS" panose="020B0604020202020204" pitchFamily="50" charset="-128"/>
              </a:rPr>
              <a:t>A</a:t>
            </a:r>
            <a:endParaRPr kumimoji="1" lang="ja-JP" altLang="en-US" sz="5400" b="1" dirty="0">
              <a:latin typeface="ＭＳ Ｐゴシック" panose="020B0600070205080204" pitchFamily="50" charset="-128"/>
              <a:ea typeface="ＭＳ Ｐゴシック" panose="020B0600070205080204" pitchFamily="50" charset="-128"/>
              <a:cs typeface="Arial Unicode MS" panose="020B0604020202020204" pitchFamily="50" charset="-128"/>
            </a:endParaRPr>
          </a:p>
        </p:txBody>
      </p:sp>
      <p:sp>
        <p:nvSpPr>
          <p:cNvPr id="17" name="Slide Number Placeholder 5">
            <a:extLst>
              <a:ext uri="{FF2B5EF4-FFF2-40B4-BE49-F238E27FC236}">
                <a16:creationId xmlns:a16="http://schemas.microsoft.com/office/drawing/2014/main" id="{EF323C90-C768-91BE-05BC-BAF2B49BB8FA}"/>
              </a:ext>
            </a:extLst>
          </p:cNvPr>
          <p:cNvSpPr>
            <a:spLocks noGrp="1"/>
          </p:cNvSpPr>
          <p:nvPr>
            <p:ph type="sldNum" sz="quarter" idx="12"/>
          </p:nvPr>
        </p:nvSpPr>
        <p:spPr>
          <a:xfrm>
            <a:off x="9425671" y="6546273"/>
            <a:ext cx="2743200" cy="306000"/>
          </a:xfrm>
          <a:prstGeom prst="rect">
            <a:avLst/>
          </a:prstGeom>
        </p:spPr>
        <p:txBody>
          <a:bodyPr anchor="ctr"/>
          <a:lstStyle>
            <a:lvl1pPr algn="r">
              <a:defRPr sz="1200">
                <a:solidFill>
                  <a:schemeClr val="tx1"/>
                </a:solidFill>
                <a:latin typeface="ＭＳ Ｐゴシック" panose="020B0600070205080204" pitchFamily="50" charset="-128"/>
                <a:ea typeface="ＭＳ Ｐゴシック" panose="020B0600070205080204" pitchFamily="50" charset="-128"/>
              </a:defRPr>
            </a:lvl1pPr>
          </a:lstStyle>
          <a:p>
            <a:fld id="{3341DCAC-D657-49AC-AFA1-66DB296B9906}" type="slidenum">
              <a:rPr lang="ja-JP" altLang="en-US" smtClean="0"/>
              <a:pPr/>
              <a:t>‹#›</a:t>
            </a:fld>
            <a:endParaRPr lang="ja-JP" altLang="en-US" dirty="0"/>
          </a:p>
        </p:txBody>
      </p:sp>
      <p:sp>
        <p:nvSpPr>
          <p:cNvPr id="18" name="テキスト プレースホルダー 5">
            <a:extLst>
              <a:ext uri="{FF2B5EF4-FFF2-40B4-BE49-F238E27FC236}">
                <a16:creationId xmlns:a16="http://schemas.microsoft.com/office/drawing/2014/main" id="{EE76AC21-F572-C26C-64CF-FB67AA816C05}"/>
              </a:ext>
            </a:extLst>
          </p:cNvPr>
          <p:cNvSpPr>
            <a:spLocks noGrp="1"/>
          </p:cNvSpPr>
          <p:nvPr>
            <p:ph type="body" sz="quarter" idx="16"/>
          </p:nvPr>
        </p:nvSpPr>
        <p:spPr>
          <a:xfrm>
            <a:off x="182867" y="1971304"/>
            <a:ext cx="11847767" cy="4385047"/>
          </a:xfrm>
        </p:spPr>
        <p:txBody>
          <a:bodyPr/>
          <a:lstStyle>
            <a:lvl1pPr>
              <a:lnSpc>
                <a:spcPct val="100000"/>
              </a:lnSpc>
              <a:defRPr>
                <a:latin typeface="ＭＳ Ｐゴシック" panose="020B0600070205080204" pitchFamily="50" charset="-128"/>
                <a:ea typeface="ＭＳ Ｐゴシック" panose="020B0600070205080204" pitchFamily="50" charset="-128"/>
              </a:defRPr>
            </a:lvl1pPr>
            <a:lvl2pPr marL="360363" indent="0">
              <a:lnSpc>
                <a:spcPct val="100000"/>
              </a:lnSpc>
              <a:defRPr>
                <a:latin typeface="ＭＳ Ｐゴシック" panose="020B0600070205080204" pitchFamily="50" charset="-128"/>
                <a:ea typeface="ＭＳ Ｐゴシック" panose="020B0600070205080204" pitchFamily="50" charset="-128"/>
              </a:defRPr>
            </a:lvl2pPr>
            <a:lvl3pPr marL="720725" indent="0">
              <a:lnSpc>
                <a:spcPct val="100000"/>
              </a:lnSpc>
              <a:defRPr sz="2600">
                <a:latin typeface="ＭＳ Ｐゴシック" panose="020B0600070205080204" pitchFamily="50" charset="-128"/>
                <a:ea typeface="ＭＳ Ｐゴシック" panose="020B0600070205080204" pitchFamily="50" charset="-128"/>
              </a:defRPr>
            </a:lvl3pPr>
            <a:lvl4pPr>
              <a:lnSpc>
                <a:spcPct val="100000"/>
              </a:lnSpc>
              <a:defRPr>
                <a:latin typeface="ＭＳ Ｐゴシック" panose="020B0600070205080204" pitchFamily="50" charset="-128"/>
                <a:ea typeface="ＭＳ Ｐゴシック" panose="020B0600070205080204" pitchFamily="50" charset="-128"/>
              </a:defRPr>
            </a:lvl4pPr>
            <a:lvl5pPr>
              <a:lnSpc>
                <a:spcPct val="100000"/>
              </a:lnSpc>
              <a:defRPr>
                <a:latin typeface="ＭＳ Ｐゴシック" panose="020B0600070205080204" pitchFamily="50" charset="-128"/>
                <a:ea typeface="ＭＳ Ｐゴシック" panose="020B0600070205080204"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5" name="テキスト プレースホルダー 4">
            <a:extLst>
              <a:ext uri="{FF2B5EF4-FFF2-40B4-BE49-F238E27FC236}">
                <a16:creationId xmlns:a16="http://schemas.microsoft.com/office/drawing/2014/main" id="{A0905986-C5F3-F479-920B-84DC3995026D}"/>
              </a:ext>
            </a:extLst>
          </p:cNvPr>
          <p:cNvSpPr>
            <a:spLocks noGrp="1"/>
          </p:cNvSpPr>
          <p:nvPr>
            <p:ph type="body" sz="quarter" idx="17" hasCustomPrompt="1"/>
          </p:nvPr>
        </p:nvSpPr>
        <p:spPr>
          <a:xfrm>
            <a:off x="1066801" y="1313327"/>
            <a:ext cx="10566876" cy="548981"/>
          </a:xfrm>
        </p:spPr>
        <p:txBody>
          <a:bodyPr tIns="0" bIns="72000" anchor="ctr" anchorCtr="0">
            <a:noAutofit/>
          </a:bodyPr>
          <a:lstStyle>
            <a:lvl1pPr>
              <a:lnSpc>
                <a:spcPct val="100000"/>
              </a:lnSpc>
              <a:spcBef>
                <a:spcPts val="0"/>
              </a:spcBef>
              <a:defRPr sz="3200" b="0">
                <a:solidFill>
                  <a:schemeClr val="tx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ja-JP" altLang="en-US" dirty="0"/>
              <a:t>見出し</a:t>
            </a:r>
          </a:p>
        </p:txBody>
      </p:sp>
      <p:sp>
        <p:nvSpPr>
          <p:cNvPr id="7" name="テキスト プレースホルダー 7">
            <a:extLst>
              <a:ext uri="{FF2B5EF4-FFF2-40B4-BE49-F238E27FC236}">
                <a16:creationId xmlns:a16="http://schemas.microsoft.com/office/drawing/2014/main" id="{FB051B49-8DA4-C17E-7F01-E824582FBD3D}"/>
              </a:ext>
            </a:extLst>
          </p:cNvPr>
          <p:cNvSpPr>
            <a:spLocks noGrp="1"/>
          </p:cNvSpPr>
          <p:nvPr>
            <p:ph type="body" sz="quarter" idx="13" hasCustomPrompt="1"/>
          </p:nvPr>
        </p:nvSpPr>
        <p:spPr>
          <a:xfrm>
            <a:off x="0" y="1"/>
            <a:ext cx="8764693" cy="254000"/>
          </a:xfrm>
        </p:spPr>
        <p:txBody>
          <a:bodyP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vl2pPr>
              <a:defRPr sz="1600"/>
            </a:lvl2pPr>
            <a:lvl3pPr>
              <a:defRPr sz="1400"/>
            </a:lvl3pPr>
            <a:lvl4pPr>
              <a:defRPr sz="1200"/>
            </a:lvl4pPr>
            <a:lvl5pPr>
              <a:defRPr sz="1200"/>
            </a:lvl5pPr>
          </a:lstStyle>
          <a:p>
            <a:pPr lvl="0"/>
            <a:r>
              <a:rPr kumimoji="1" lang="ja-JP" altLang="en-US" dirty="0"/>
              <a:t>章・節タイトル</a:t>
            </a:r>
          </a:p>
        </p:txBody>
      </p:sp>
      <p:sp>
        <p:nvSpPr>
          <p:cNvPr id="9" name="テキスト プレースホルダー 14">
            <a:extLst>
              <a:ext uri="{FF2B5EF4-FFF2-40B4-BE49-F238E27FC236}">
                <a16:creationId xmlns:a16="http://schemas.microsoft.com/office/drawing/2014/main" id="{708C5DA5-5BCF-6C45-8352-982E233DD8F5}"/>
              </a:ext>
            </a:extLst>
          </p:cNvPr>
          <p:cNvSpPr>
            <a:spLocks noGrp="1"/>
          </p:cNvSpPr>
          <p:nvPr>
            <p:ph type="body" sz="quarter" idx="14" hasCustomPrompt="1"/>
          </p:nvPr>
        </p:nvSpPr>
        <p:spPr>
          <a:xfrm>
            <a:off x="0" y="6538913"/>
            <a:ext cx="4023784" cy="306000"/>
          </a:xfrm>
        </p:spPr>
        <p:txBody>
          <a:bodyPr anchor="ct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stStyle>
          <a:p>
            <a:pPr lvl="0"/>
            <a:r>
              <a:rPr kumimoji="1" lang="ja-JP" altLang="en-US" dirty="0"/>
              <a:t>教科書対応ページ・項番号・見出し</a:t>
            </a:r>
          </a:p>
        </p:txBody>
      </p:sp>
    </p:spTree>
    <p:extLst>
      <p:ext uri="{BB962C8B-B14F-4D97-AF65-F5344CB8AC3E}">
        <p14:creationId xmlns:p14="http://schemas.microsoft.com/office/powerpoint/2010/main" val="1911029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Aポイント整理　4＞＞　ヴァージョン">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44E5248D-B311-D4B1-2601-5A23A5229F7D}"/>
              </a:ext>
            </a:extLst>
          </p:cNvPr>
          <p:cNvSpPr/>
          <p:nvPr userDrawn="1"/>
        </p:nvSpPr>
        <p:spPr>
          <a:xfrm>
            <a:off x="181069" y="1315108"/>
            <a:ext cx="11832880" cy="548981"/>
          </a:xfrm>
          <a:prstGeom prst="rect">
            <a:avLst/>
          </a:prstGeom>
          <a:solidFill>
            <a:srgbClr val="E0E6FC"/>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2" name="テキスト ボックス 1"/>
          <p:cNvSpPr txBox="1"/>
          <p:nvPr userDrawn="1"/>
        </p:nvSpPr>
        <p:spPr>
          <a:xfrm>
            <a:off x="3719916" y="3071567"/>
            <a:ext cx="1505227" cy="369332"/>
          </a:xfrm>
          <a:prstGeom prst="rect">
            <a:avLst/>
          </a:prstGeom>
          <a:noFill/>
        </p:spPr>
        <p:txBody>
          <a:bodyPr wrap="square" rtlCol="0">
            <a:spAutoFit/>
          </a:bodyPr>
          <a:lstStyle/>
          <a:p>
            <a:endParaRPr kumimoji="1" lang="ja-JP" altLang="en-US" dirty="0">
              <a:latin typeface="ＭＳ Ｐゴシック" panose="020B0600070205080204" pitchFamily="50" charset="-128"/>
              <a:ea typeface="ＭＳ Ｐゴシック" panose="020B0600070205080204" pitchFamily="50" charset="-128"/>
            </a:endParaRPr>
          </a:p>
        </p:txBody>
      </p:sp>
      <p:sp>
        <p:nvSpPr>
          <p:cNvPr id="4" name="テキスト ボックス 3">
            <a:extLst>
              <a:ext uri="{FF2B5EF4-FFF2-40B4-BE49-F238E27FC236}">
                <a16:creationId xmlns:a16="http://schemas.microsoft.com/office/drawing/2014/main" id="{F4573AA9-6546-FC66-DFF2-00CAEE1AA71A}"/>
              </a:ext>
            </a:extLst>
          </p:cNvPr>
          <p:cNvSpPr txBox="1"/>
          <p:nvPr userDrawn="1"/>
        </p:nvSpPr>
        <p:spPr>
          <a:xfrm>
            <a:off x="253326" y="1294184"/>
            <a:ext cx="994590" cy="584775"/>
          </a:xfrm>
          <a:prstGeom prst="rect">
            <a:avLst/>
          </a:prstGeom>
          <a:noFill/>
        </p:spPr>
        <p:txBody>
          <a:bodyPr wrap="square" rtlCol="0">
            <a:spAutoFit/>
          </a:bodyPr>
          <a:lstStyle/>
          <a:p>
            <a:r>
              <a:rPr kumimoji="1" lang="ja-JP" altLang="en-US" sz="3200" b="1" baseline="0" dirty="0">
                <a:solidFill>
                  <a:srgbClr val="0E2986"/>
                </a:solidFill>
                <a:latin typeface="ＭＳ Ｐゴシック" panose="020B0600070205080204" pitchFamily="50" charset="-128"/>
                <a:ea typeface="ＭＳ Ｐゴシック" panose="020B0600070205080204" pitchFamily="50" charset="-128"/>
              </a:rPr>
              <a:t>４</a:t>
            </a:r>
            <a:r>
              <a:rPr kumimoji="1" lang="en-US" altLang="ja-JP" sz="3200" b="1" baseline="0" dirty="0">
                <a:solidFill>
                  <a:srgbClr val="0E2986"/>
                </a:solidFill>
                <a:latin typeface="ＭＳ Ｐゴシック" panose="020B0600070205080204" pitchFamily="50" charset="-128"/>
                <a:ea typeface="ＭＳ Ｐゴシック" panose="020B0600070205080204" pitchFamily="50" charset="-128"/>
              </a:rPr>
              <a:t>»</a:t>
            </a:r>
            <a:endParaRPr kumimoji="1" lang="ja-JP" altLang="en-US" sz="3200" baseline="0" dirty="0">
              <a:solidFill>
                <a:srgbClr val="0E2986"/>
              </a:solidFill>
              <a:latin typeface="ＭＳ Ｐゴシック" panose="020B0600070205080204" pitchFamily="50" charset="-128"/>
              <a:ea typeface="ＭＳ Ｐゴシック" panose="020B0600070205080204" pitchFamily="50" charset="-128"/>
            </a:endParaRPr>
          </a:p>
        </p:txBody>
      </p:sp>
      <p:sp>
        <p:nvSpPr>
          <p:cNvPr id="14" name="テキスト プレースホルダー 4">
            <a:extLst>
              <a:ext uri="{FF2B5EF4-FFF2-40B4-BE49-F238E27FC236}">
                <a16:creationId xmlns:a16="http://schemas.microsoft.com/office/drawing/2014/main" id="{C7E9A695-F4C5-9895-0CD2-2027AF95A77E}"/>
              </a:ext>
            </a:extLst>
          </p:cNvPr>
          <p:cNvSpPr>
            <a:spLocks noGrp="1"/>
          </p:cNvSpPr>
          <p:nvPr>
            <p:ph type="body" sz="quarter" idx="15" hasCustomPrompt="1"/>
          </p:nvPr>
        </p:nvSpPr>
        <p:spPr>
          <a:xfrm>
            <a:off x="2040657" y="420112"/>
            <a:ext cx="9593019" cy="764256"/>
          </a:xfrm>
        </p:spPr>
        <p:txBody>
          <a:bodyPr tIns="46800" anchor="ctr" anchorCtr="0">
            <a:noAutofit/>
          </a:bodyPr>
          <a:lstStyle>
            <a:lvl1pPr>
              <a:lnSpc>
                <a:spcPct val="100000"/>
              </a:lnSpc>
              <a:spcBef>
                <a:spcPts val="0"/>
              </a:spcBef>
              <a:defRPr sz="4400" b="1">
                <a:solidFill>
                  <a:schemeClr val="tx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ja-JP" altLang="en-US" dirty="0"/>
              <a:t>見出し</a:t>
            </a:r>
          </a:p>
        </p:txBody>
      </p:sp>
      <p:sp>
        <p:nvSpPr>
          <p:cNvPr id="16" name="ホームベース 8">
            <a:extLst>
              <a:ext uri="{FF2B5EF4-FFF2-40B4-BE49-F238E27FC236}">
                <a16:creationId xmlns:a16="http://schemas.microsoft.com/office/drawing/2014/main" id="{81DCBF51-B118-F448-E46B-0A066F41726B}"/>
              </a:ext>
            </a:extLst>
          </p:cNvPr>
          <p:cNvSpPr/>
          <p:nvPr userDrawn="1"/>
        </p:nvSpPr>
        <p:spPr>
          <a:xfrm>
            <a:off x="172016" y="420112"/>
            <a:ext cx="1683944" cy="764256"/>
          </a:xfrm>
          <a:prstGeom prst="homePlate">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bIns="144000" rtlCol="0" anchor="ctr"/>
          <a:lstStyle/>
          <a:p>
            <a:pPr algn="ctr"/>
            <a:r>
              <a:rPr kumimoji="1" lang="en-US" altLang="ja-JP" sz="5400" b="1" dirty="0">
                <a:latin typeface="ＭＳ Ｐゴシック" panose="020B0600070205080204" pitchFamily="50" charset="-128"/>
                <a:ea typeface="ＭＳ Ｐゴシック" panose="020B0600070205080204" pitchFamily="50" charset="-128"/>
                <a:cs typeface="Arial Unicode MS" panose="020B0604020202020204" pitchFamily="50" charset="-128"/>
              </a:rPr>
              <a:t>A</a:t>
            </a:r>
            <a:endParaRPr kumimoji="1" lang="ja-JP" altLang="en-US" sz="5400" b="1" dirty="0">
              <a:latin typeface="ＭＳ Ｐゴシック" panose="020B0600070205080204" pitchFamily="50" charset="-128"/>
              <a:ea typeface="ＭＳ Ｐゴシック" panose="020B0600070205080204" pitchFamily="50" charset="-128"/>
              <a:cs typeface="Arial Unicode MS" panose="020B0604020202020204" pitchFamily="50" charset="-128"/>
            </a:endParaRPr>
          </a:p>
        </p:txBody>
      </p:sp>
      <p:sp>
        <p:nvSpPr>
          <p:cNvPr id="17" name="Slide Number Placeholder 5">
            <a:extLst>
              <a:ext uri="{FF2B5EF4-FFF2-40B4-BE49-F238E27FC236}">
                <a16:creationId xmlns:a16="http://schemas.microsoft.com/office/drawing/2014/main" id="{D834AF0E-7D6A-9EBD-C781-C5518E0A2759}"/>
              </a:ext>
            </a:extLst>
          </p:cNvPr>
          <p:cNvSpPr>
            <a:spLocks noGrp="1"/>
          </p:cNvSpPr>
          <p:nvPr>
            <p:ph type="sldNum" sz="quarter" idx="12"/>
          </p:nvPr>
        </p:nvSpPr>
        <p:spPr>
          <a:xfrm>
            <a:off x="9425671" y="6546273"/>
            <a:ext cx="2743200" cy="306000"/>
          </a:xfrm>
          <a:prstGeom prst="rect">
            <a:avLst/>
          </a:prstGeom>
        </p:spPr>
        <p:txBody>
          <a:bodyPr anchor="ctr"/>
          <a:lstStyle>
            <a:lvl1pPr algn="r">
              <a:defRPr sz="1200">
                <a:solidFill>
                  <a:schemeClr val="tx1"/>
                </a:solidFill>
                <a:latin typeface="ＭＳ Ｐゴシック" panose="020B0600070205080204" pitchFamily="50" charset="-128"/>
                <a:ea typeface="ＭＳ Ｐゴシック" panose="020B0600070205080204" pitchFamily="50" charset="-128"/>
              </a:defRPr>
            </a:lvl1pPr>
          </a:lstStyle>
          <a:p>
            <a:fld id="{3341DCAC-D657-49AC-AFA1-66DB296B9906}" type="slidenum">
              <a:rPr lang="ja-JP" altLang="en-US" smtClean="0"/>
              <a:pPr/>
              <a:t>‹#›</a:t>
            </a:fld>
            <a:endParaRPr lang="ja-JP" altLang="en-US" dirty="0"/>
          </a:p>
        </p:txBody>
      </p:sp>
      <p:sp>
        <p:nvSpPr>
          <p:cNvPr id="18" name="テキスト プレースホルダー 5">
            <a:extLst>
              <a:ext uri="{FF2B5EF4-FFF2-40B4-BE49-F238E27FC236}">
                <a16:creationId xmlns:a16="http://schemas.microsoft.com/office/drawing/2014/main" id="{14578299-F63A-94BA-82C2-B2677FC62FB2}"/>
              </a:ext>
            </a:extLst>
          </p:cNvPr>
          <p:cNvSpPr>
            <a:spLocks noGrp="1"/>
          </p:cNvSpPr>
          <p:nvPr>
            <p:ph type="body" sz="quarter" idx="16"/>
          </p:nvPr>
        </p:nvSpPr>
        <p:spPr>
          <a:xfrm>
            <a:off x="182867" y="1971304"/>
            <a:ext cx="11847767" cy="4385047"/>
          </a:xfrm>
        </p:spPr>
        <p:txBody>
          <a:bodyPr/>
          <a:lstStyle>
            <a:lvl1pPr>
              <a:lnSpc>
                <a:spcPct val="100000"/>
              </a:lnSpc>
              <a:defRPr>
                <a:latin typeface="ＭＳ Ｐゴシック" panose="020B0600070205080204" pitchFamily="50" charset="-128"/>
                <a:ea typeface="ＭＳ Ｐゴシック" panose="020B0600070205080204" pitchFamily="50" charset="-128"/>
              </a:defRPr>
            </a:lvl1pPr>
            <a:lvl2pPr marL="360363" indent="0">
              <a:lnSpc>
                <a:spcPct val="100000"/>
              </a:lnSpc>
              <a:defRPr>
                <a:latin typeface="ＭＳ Ｐゴシック" panose="020B0600070205080204" pitchFamily="50" charset="-128"/>
                <a:ea typeface="ＭＳ Ｐゴシック" panose="020B0600070205080204" pitchFamily="50" charset="-128"/>
              </a:defRPr>
            </a:lvl2pPr>
            <a:lvl3pPr marL="720725" indent="0">
              <a:lnSpc>
                <a:spcPct val="100000"/>
              </a:lnSpc>
              <a:defRPr sz="2600">
                <a:latin typeface="ＭＳ Ｐゴシック" panose="020B0600070205080204" pitchFamily="50" charset="-128"/>
                <a:ea typeface="ＭＳ Ｐゴシック" panose="020B0600070205080204" pitchFamily="50" charset="-128"/>
              </a:defRPr>
            </a:lvl3pPr>
            <a:lvl4pPr>
              <a:lnSpc>
                <a:spcPct val="100000"/>
              </a:lnSpc>
              <a:defRPr>
                <a:latin typeface="ＭＳ Ｐゴシック" panose="020B0600070205080204" pitchFamily="50" charset="-128"/>
                <a:ea typeface="ＭＳ Ｐゴシック" panose="020B0600070205080204" pitchFamily="50" charset="-128"/>
              </a:defRPr>
            </a:lvl4pPr>
            <a:lvl5pPr>
              <a:lnSpc>
                <a:spcPct val="100000"/>
              </a:lnSpc>
              <a:defRPr>
                <a:latin typeface="ＭＳ Ｐゴシック" panose="020B0600070205080204" pitchFamily="50" charset="-128"/>
                <a:ea typeface="ＭＳ Ｐゴシック" panose="020B0600070205080204"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5" name="テキスト プレースホルダー 4">
            <a:extLst>
              <a:ext uri="{FF2B5EF4-FFF2-40B4-BE49-F238E27FC236}">
                <a16:creationId xmlns:a16="http://schemas.microsoft.com/office/drawing/2014/main" id="{424819B3-5D8D-1763-1A24-BFC55E9214BE}"/>
              </a:ext>
            </a:extLst>
          </p:cNvPr>
          <p:cNvSpPr>
            <a:spLocks noGrp="1"/>
          </p:cNvSpPr>
          <p:nvPr>
            <p:ph type="body" sz="quarter" idx="17" hasCustomPrompt="1"/>
          </p:nvPr>
        </p:nvSpPr>
        <p:spPr>
          <a:xfrm>
            <a:off x="1066801" y="1313327"/>
            <a:ext cx="10566876" cy="548981"/>
          </a:xfrm>
        </p:spPr>
        <p:txBody>
          <a:bodyPr tIns="0" bIns="72000" anchor="ctr" anchorCtr="0">
            <a:noAutofit/>
          </a:bodyPr>
          <a:lstStyle>
            <a:lvl1pPr>
              <a:lnSpc>
                <a:spcPct val="100000"/>
              </a:lnSpc>
              <a:spcBef>
                <a:spcPts val="0"/>
              </a:spcBef>
              <a:defRPr sz="3200" b="0">
                <a:solidFill>
                  <a:schemeClr val="tx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ja-JP" altLang="en-US" dirty="0"/>
              <a:t>見出し</a:t>
            </a:r>
          </a:p>
        </p:txBody>
      </p:sp>
      <p:sp>
        <p:nvSpPr>
          <p:cNvPr id="10" name="テキスト プレースホルダー 7">
            <a:extLst>
              <a:ext uri="{FF2B5EF4-FFF2-40B4-BE49-F238E27FC236}">
                <a16:creationId xmlns:a16="http://schemas.microsoft.com/office/drawing/2014/main" id="{D386CCFC-772E-C472-4AE3-7652CDCEE00C}"/>
              </a:ext>
            </a:extLst>
          </p:cNvPr>
          <p:cNvSpPr>
            <a:spLocks noGrp="1"/>
          </p:cNvSpPr>
          <p:nvPr>
            <p:ph type="body" sz="quarter" idx="13" hasCustomPrompt="1"/>
          </p:nvPr>
        </p:nvSpPr>
        <p:spPr>
          <a:xfrm>
            <a:off x="0" y="1"/>
            <a:ext cx="8764693" cy="254000"/>
          </a:xfrm>
        </p:spPr>
        <p:txBody>
          <a:bodyP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vl2pPr>
              <a:defRPr sz="1600"/>
            </a:lvl2pPr>
            <a:lvl3pPr>
              <a:defRPr sz="1400"/>
            </a:lvl3pPr>
            <a:lvl4pPr>
              <a:defRPr sz="1200"/>
            </a:lvl4pPr>
            <a:lvl5pPr>
              <a:defRPr sz="1200"/>
            </a:lvl5pPr>
          </a:lstStyle>
          <a:p>
            <a:pPr lvl="0"/>
            <a:r>
              <a:rPr kumimoji="1" lang="ja-JP" altLang="en-US" dirty="0"/>
              <a:t>章・節タイトル</a:t>
            </a:r>
          </a:p>
        </p:txBody>
      </p:sp>
      <p:sp>
        <p:nvSpPr>
          <p:cNvPr id="11" name="テキスト プレースホルダー 14">
            <a:extLst>
              <a:ext uri="{FF2B5EF4-FFF2-40B4-BE49-F238E27FC236}">
                <a16:creationId xmlns:a16="http://schemas.microsoft.com/office/drawing/2014/main" id="{6ADC2BDB-9A7F-1669-D517-1CFD67A35B23}"/>
              </a:ext>
            </a:extLst>
          </p:cNvPr>
          <p:cNvSpPr>
            <a:spLocks noGrp="1"/>
          </p:cNvSpPr>
          <p:nvPr>
            <p:ph type="body" sz="quarter" idx="14" hasCustomPrompt="1"/>
          </p:nvPr>
        </p:nvSpPr>
        <p:spPr>
          <a:xfrm>
            <a:off x="0" y="6538913"/>
            <a:ext cx="4023784" cy="306000"/>
          </a:xfrm>
        </p:spPr>
        <p:txBody>
          <a:bodyPr anchor="ct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stStyle>
          <a:p>
            <a:pPr lvl="0"/>
            <a:r>
              <a:rPr kumimoji="1" lang="ja-JP" altLang="en-US" dirty="0"/>
              <a:t>教科書対応ページ・項番号・見出し</a:t>
            </a:r>
          </a:p>
        </p:txBody>
      </p:sp>
    </p:spTree>
    <p:extLst>
      <p:ext uri="{BB962C8B-B14F-4D97-AF65-F5344CB8AC3E}">
        <p14:creationId xmlns:p14="http://schemas.microsoft.com/office/powerpoint/2010/main" val="185083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3" name="テキスト プレースホルダー 4">
            <a:extLst>
              <a:ext uri="{FF2B5EF4-FFF2-40B4-BE49-F238E27FC236}">
                <a16:creationId xmlns:a16="http://schemas.microsoft.com/office/drawing/2014/main" id="{7F5EF8A9-3F37-41FD-7368-F82B67490ABB}"/>
              </a:ext>
            </a:extLst>
          </p:cNvPr>
          <p:cNvSpPr>
            <a:spLocks noGrp="1"/>
          </p:cNvSpPr>
          <p:nvPr>
            <p:ph type="body" sz="quarter" idx="15" hasCustomPrompt="1"/>
          </p:nvPr>
        </p:nvSpPr>
        <p:spPr>
          <a:xfrm>
            <a:off x="2040657" y="420112"/>
            <a:ext cx="9593019" cy="764256"/>
          </a:xfrm>
        </p:spPr>
        <p:txBody>
          <a:bodyPr tIns="46800" anchor="ctr" anchorCtr="0">
            <a:noAutofit/>
          </a:bodyPr>
          <a:lstStyle>
            <a:lvl1pPr>
              <a:lnSpc>
                <a:spcPct val="100000"/>
              </a:lnSpc>
              <a:spcBef>
                <a:spcPts val="0"/>
              </a:spcBef>
              <a:defRPr sz="4400" b="1">
                <a:solidFill>
                  <a:schemeClr val="tx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ja-JP" altLang="en-US" dirty="0"/>
              <a:t>見出し</a:t>
            </a:r>
          </a:p>
        </p:txBody>
      </p:sp>
      <p:sp>
        <p:nvSpPr>
          <p:cNvPr id="4" name="ホームベース 8">
            <a:extLst>
              <a:ext uri="{FF2B5EF4-FFF2-40B4-BE49-F238E27FC236}">
                <a16:creationId xmlns:a16="http://schemas.microsoft.com/office/drawing/2014/main" id="{4E98229F-2C53-FD65-E061-2E8D23C9E936}"/>
              </a:ext>
            </a:extLst>
          </p:cNvPr>
          <p:cNvSpPr/>
          <p:nvPr userDrawn="1"/>
        </p:nvSpPr>
        <p:spPr>
          <a:xfrm>
            <a:off x="172016" y="420112"/>
            <a:ext cx="1683944" cy="764256"/>
          </a:xfrm>
          <a:prstGeom prst="homePlate">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bIns="144000" rtlCol="0" anchor="ctr"/>
          <a:lstStyle/>
          <a:p>
            <a:pPr algn="ctr"/>
            <a:r>
              <a:rPr kumimoji="1" lang="en-US" altLang="ja-JP" sz="5400" b="1" dirty="0">
                <a:latin typeface="ＭＳ Ｐゴシック" panose="020B0600070205080204" pitchFamily="50" charset="-128"/>
                <a:ea typeface="ＭＳ Ｐゴシック" panose="020B0600070205080204" pitchFamily="50" charset="-128"/>
                <a:cs typeface="Arial Unicode MS" panose="020B0604020202020204" pitchFamily="50" charset="-128"/>
              </a:rPr>
              <a:t>A</a:t>
            </a:r>
            <a:endParaRPr kumimoji="1" lang="ja-JP" altLang="en-US" sz="5400" b="1" dirty="0">
              <a:latin typeface="ＭＳ Ｐゴシック" panose="020B0600070205080204" pitchFamily="50" charset="-128"/>
              <a:ea typeface="ＭＳ Ｐゴシック" panose="020B0600070205080204" pitchFamily="50" charset="-128"/>
              <a:cs typeface="Arial Unicode MS" panose="020B0604020202020204" pitchFamily="50" charset="-128"/>
            </a:endParaRPr>
          </a:p>
        </p:txBody>
      </p:sp>
      <p:sp>
        <p:nvSpPr>
          <p:cNvPr id="5" name="Slide Number Placeholder 5">
            <a:extLst>
              <a:ext uri="{FF2B5EF4-FFF2-40B4-BE49-F238E27FC236}">
                <a16:creationId xmlns:a16="http://schemas.microsoft.com/office/drawing/2014/main" id="{AC4937FA-4EAB-26E0-0047-AF0E279400FF}"/>
              </a:ext>
            </a:extLst>
          </p:cNvPr>
          <p:cNvSpPr>
            <a:spLocks noGrp="1"/>
          </p:cNvSpPr>
          <p:nvPr>
            <p:ph type="sldNum" sz="quarter" idx="12"/>
          </p:nvPr>
        </p:nvSpPr>
        <p:spPr>
          <a:xfrm>
            <a:off x="9425671" y="6546273"/>
            <a:ext cx="2743200" cy="306000"/>
          </a:xfrm>
          <a:prstGeom prst="rect">
            <a:avLst/>
          </a:prstGeom>
        </p:spPr>
        <p:txBody>
          <a:bodyPr anchor="ctr"/>
          <a:lstStyle>
            <a:lvl1pPr algn="r">
              <a:defRPr sz="1200">
                <a:solidFill>
                  <a:schemeClr val="tx1"/>
                </a:solidFill>
                <a:latin typeface="ＭＳ Ｐゴシック" panose="020B0600070205080204" pitchFamily="50" charset="-128"/>
                <a:ea typeface="ＭＳ Ｐゴシック" panose="020B0600070205080204" pitchFamily="50" charset="-128"/>
              </a:defRPr>
            </a:lvl1pPr>
          </a:lstStyle>
          <a:p>
            <a:fld id="{3341DCAC-D657-49AC-AFA1-66DB296B9906}" type="slidenum">
              <a:rPr lang="ja-JP" altLang="en-US" smtClean="0"/>
              <a:pPr/>
              <a:t>‹#›</a:t>
            </a:fld>
            <a:endParaRPr lang="ja-JP" altLang="en-US" dirty="0"/>
          </a:p>
        </p:txBody>
      </p:sp>
      <p:sp>
        <p:nvSpPr>
          <p:cNvPr id="6" name="テキスト プレースホルダー 5">
            <a:extLst>
              <a:ext uri="{FF2B5EF4-FFF2-40B4-BE49-F238E27FC236}">
                <a16:creationId xmlns:a16="http://schemas.microsoft.com/office/drawing/2014/main" id="{DD42E764-BD56-90CB-0975-88D491A1E4CC}"/>
              </a:ext>
            </a:extLst>
          </p:cNvPr>
          <p:cNvSpPr>
            <a:spLocks noGrp="1"/>
          </p:cNvSpPr>
          <p:nvPr>
            <p:ph type="body" sz="quarter" idx="16"/>
          </p:nvPr>
        </p:nvSpPr>
        <p:spPr>
          <a:xfrm>
            <a:off x="182867" y="1350480"/>
            <a:ext cx="11847767" cy="5005872"/>
          </a:xfrm>
        </p:spPr>
        <p:txBody>
          <a:bodyPr/>
          <a:lstStyle>
            <a:lvl1pPr>
              <a:lnSpc>
                <a:spcPct val="100000"/>
              </a:lnSpc>
              <a:defRPr>
                <a:latin typeface="ＭＳ Ｐゴシック" panose="020B0600070205080204" pitchFamily="50" charset="-128"/>
                <a:ea typeface="ＭＳ Ｐゴシック" panose="020B0600070205080204" pitchFamily="50" charset="-128"/>
              </a:defRPr>
            </a:lvl1pPr>
            <a:lvl2pPr marL="360363" indent="0">
              <a:lnSpc>
                <a:spcPct val="100000"/>
              </a:lnSpc>
              <a:defRPr>
                <a:latin typeface="ＭＳ Ｐゴシック" panose="020B0600070205080204" pitchFamily="50" charset="-128"/>
                <a:ea typeface="ＭＳ Ｐゴシック" panose="020B0600070205080204" pitchFamily="50" charset="-128"/>
              </a:defRPr>
            </a:lvl2pPr>
            <a:lvl3pPr marL="720725" indent="0">
              <a:lnSpc>
                <a:spcPct val="100000"/>
              </a:lnSpc>
              <a:defRPr sz="2600">
                <a:latin typeface="ＭＳ Ｐゴシック" panose="020B0600070205080204" pitchFamily="50" charset="-128"/>
                <a:ea typeface="ＭＳ Ｐゴシック" panose="020B0600070205080204" pitchFamily="50" charset="-128"/>
              </a:defRPr>
            </a:lvl3pPr>
            <a:lvl4pPr>
              <a:lnSpc>
                <a:spcPct val="100000"/>
              </a:lnSpc>
              <a:defRPr>
                <a:latin typeface="ＭＳ Ｐゴシック" panose="020B0600070205080204" pitchFamily="50" charset="-128"/>
                <a:ea typeface="ＭＳ Ｐゴシック" panose="020B0600070205080204" pitchFamily="50" charset="-128"/>
              </a:defRPr>
            </a:lvl4pPr>
            <a:lvl5pPr>
              <a:lnSpc>
                <a:spcPct val="100000"/>
              </a:lnSpc>
              <a:defRPr>
                <a:latin typeface="ＭＳ Ｐゴシック" panose="020B0600070205080204" pitchFamily="50" charset="-128"/>
                <a:ea typeface="ＭＳ Ｐゴシック" panose="020B0600070205080204"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8" name="テキスト プレースホルダー 7">
            <a:extLst>
              <a:ext uri="{FF2B5EF4-FFF2-40B4-BE49-F238E27FC236}">
                <a16:creationId xmlns:a16="http://schemas.microsoft.com/office/drawing/2014/main" id="{0BE48F59-F47F-7419-96F0-5BE689E3300A}"/>
              </a:ext>
            </a:extLst>
          </p:cNvPr>
          <p:cNvSpPr>
            <a:spLocks noGrp="1"/>
          </p:cNvSpPr>
          <p:nvPr>
            <p:ph type="body" sz="quarter" idx="13" hasCustomPrompt="1"/>
          </p:nvPr>
        </p:nvSpPr>
        <p:spPr>
          <a:xfrm>
            <a:off x="0" y="1"/>
            <a:ext cx="8764693" cy="254000"/>
          </a:xfrm>
        </p:spPr>
        <p:txBody>
          <a:bodyP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vl2pPr>
              <a:defRPr sz="1600"/>
            </a:lvl2pPr>
            <a:lvl3pPr>
              <a:defRPr sz="1400"/>
            </a:lvl3pPr>
            <a:lvl4pPr>
              <a:defRPr sz="1200"/>
            </a:lvl4pPr>
            <a:lvl5pPr>
              <a:defRPr sz="1200"/>
            </a:lvl5pPr>
          </a:lstStyle>
          <a:p>
            <a:pPr lvl="0"/>
            <a:r>
              <a:rPr kumimoji="1" lang="ja-JP" altLang="en-US" dirty="0"/>
              <a:t>章・節タイトル</a:t>
            </a:r>
          </a:p>
        </p:txBody>
      </p:sp>
      <p:sp>
        <p:nvSpPr>
          <p:cNvPr id="9" name="テキスト プレースホルダー 14">
            <a:extLst>
              <a:ext uri="{FF2B5EF4-FFF2-40B4-BE49-F238E27FC236}">
                <a16:creationId xmlns:a16="http://schemas.microsoft.com/office/drawing/2014/main" id="{A84D8F63-F322-F44B-7CCF-AF95FED32F14}"/>
              </a:ext>
            </a:extLst>
          </p:cNvPr>
          <p:cNvSpPr>
            <a:spLocks noGrp="1"/>
          </p:cNvSpPr>
          <p:nvPr>
            <p:ph type="body" sz="quarter" idx="14" hasCustomPrompt="1"/>
          </p:nvPr>
        </p:nvSpPr>
        <p:spPr>
          <a:xfrm>
            <a:off x="0" y="6538913"/>
            <a:ext cx="4023784" cy="306000"/>
          </a:xfrm>
        </p:spPr>
        <p:txBody>
          <a:bodyPr anchor="ct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stStyle>
          <a:p>
            <a:pPr lvl="0"/>
            <a:r>
              <a:rPr kumimoji="1" lang="ja-JP" altLang="en-US" dirty="0"/>
              <a:t>教科書対応ページ・項番号・見出し</a:t>
            </a:r>
          </a:p>
        </p:txBody>
      </p:sp>
    </p:spTree>
    <p:extLst>
      <p:ext uri="{BB962C8B-B14F-4D97-AF65-F5344CB8AC3E}">
        <p14:creationId xmlns:p14="http://schemas.microsoft.com/office/powerpoint/2010/main" val="1320147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6" name="正方形/長方形 5"/>
          <p:cNvSpPr/>
          <p:nvPr userDrawn="1"/>
        </p:nvSpPr>
        <p:spPr>
          <a:xfrm>
            <a:off x="172016" y="420112"/>
            <a:ext cx="11181030" cy="756000"/>
          </a:xfrm>
          <a:prstGeom prst="rect">
            <a:avLst/>
          </a:prstGeom>
          <a:solidFill>
            <a:srgbClr val="E0E6FC"/>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3" name="Content Placeholder 2"/>
          <p:cNvSpPr>
            <a:spLocks noGrp="1"/>
          </p:cNvSpPr>
          <p:nvPr>
            <p:ph sz="half" idx="1"/>
          </p:nvPr>
        </p:nvSpPr>
        <p:spPr>
          <a:xfrm>
            <a:off x="215054" y="1312752"/>
            <a:ext cx="9798079" cy="5223850"/>
          </a:xfrm>
        </p:spPr>
        <p:txBody>
          <a:bodyPr>
            <a:normAutofit/>
          </a:bodyPr>
          <a:lstStyle>
            <a:lvl1pPr marL="0" indent="0">
              <a:buNone/>
              <a:defRPr sz="3600">
                <a:latin typeface="ＭＳ Ｐゴシック" panose="020B0600070205080204" pitchFamily="50" charset="-128"/>
                <a:ea typeface="ＭＳ Ｐゴシック" panose="020B0600070205080204" pitchFamily="50" charset="-128"/>
              </a:defRPr>
            </a:lvl1pPr>
            <a:lvl2pPr marL="457200" indent="0">
              <a:buNone/>
              <a:defRPr sz="3200">
                <a:latin typeface="ＭＳ Ｐゴシック" panose="020B0600070205080204" pitchFamily="50" charset="-128"/>
                <a:ea typeface="ＭＳ Ｐゴシック" panose="020B0600070205080204" pitchFamily="50" charset="-128"/>
              </a:defRPr>
            </a:lvl2pPr>
            <a:lvl3pPr marL="914400" indent="0">
              <a:buNone/>
              <a:defRPr sz="2400">
                <a:latin typeface="ＭＳ Ｐゴシック" panose="020B0600070205080204" pitchFamily="50" charset="-128"/>
                <a:ea typeface="ＭＳ Ｐゴシック" panose="020B0600070205080204" pitchFamily="50" charset="-128"/>
              </a:defRPr>
            </a:lvl3pPr>
            <a:lvl4pPr marL="1371600" indent="0">
              <a:buNone/>
              <a:defRPr sz="2000">
                <a:latin typeface="ＭＳ Ｐゴシック" panose="020B0600070205080204" pitchFamily="50" charset="-128"/>
                <a:ea typeface="ＭＳ Ｐゴシック" panose="020B0600070205080204" pitchFamily="50" charset="-128"/>
              </a:defRPr>
            </a:lvl4pPr>
            <a:lvl5pPr marL="1828800" indent="0">
              <a:buNone/>
              <a:defRPr sz="2000">
                <a:latin typeface="ＭＳ Ｐゴシック" panose="020B0600070205080204" pitchFamily="50" charset="-128"/>
                <a:ea typeface="ＭＳ Ｐゴシック" panose="020B0600070205080204" pitchFamily="50" charset="-128"/>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5" name="フローチャート : 論理積ゲート 4"/>
          <p:cNvSpPr/>
          <p:nvPr userDrawn="1"/>
        </p:nvSpPr>
        <p:spPr>
          <a:xfrm>
            <a:off x="11242521" y="420112"/>
            <a:ext cx="756000" cy="756000"/>
          </a:xfrm>
          <a:prstGeom prst="flowChartDelay">
            <a:avLst/>
          </a:prstGeom>
          <a:solidFill>
            <a:srgbClr val="E0E6FC"/>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7" name="テキスト プレースホルダー 4">
            <a:extLst>
              <a:ext uri="{FF2B5EF4-FFF2-40B4-BE49-F238E27FC236}">
                <a16:creationId xmlns:a16="http://schemas.microsoft.com/office/drawing/2014/main" id="{4AC65868-2DBE-F02F-C3D9-25907E69BCBB}"/>
              </a:ext>
            </a:extLst>
          </p:cNvPr>
          <p:cNvSpPr>
            <a:spLocks noGrp="1"/>
          </p:cNvSpPr>
          <p:nvPr>
            <p:ph type="body" sz="quarter" idx="15" hasCustomPrompt="1"/>
          </p:nvPr>
        </p:nvSpPr>
        <p:spPr>
          <a:xfrm>
            <a:off x="2040657" y="420112"/>
            <a:ext cx="9593019" cy="764256"/>
          </a:xfrm>
        </p:spPr>
        <p:txBody>
          <a:bodyPr tIns="46800" anchor="ctr" anchorCtr="0">
            <a:noAutofit/>
          </a:bodyPr>
          <a:lstStyle>
            <a:lvl1pPr>
              <a:lnSpc>
                <a:spcPct val="100000"/>
              </a:lnSpc>
              <a:spcBef>
                <a:spcPts val="0"/>
              </a:spcBef>
              <a:defRPr sz="4400" b="1">
                <a:solidFill>
                  <a:schemeClr val="tx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ja-JP" altLang="en-US" dirty="0"/>
              <a:t>見出し</a:t>
            </a:r>
          </a:p>
        </p:txBody>
      </p:sp>
      <p:sp>
        <p:nvSpPr>
          <p:cNvPr id="8" name="ホームベース 8">
            <a:extLst>
              <a:ext uri="{FF2B5EF4-FFF2-40B4-BE49-F238E27FC236}">
                <a16:creationId xmlns:a16="http://schemas.microsoft.com/office/drawing/2014/main" id="{FAAAD924-0A46-AEFF-106C-636D71A3C7D2}"/>
              </a:ext>
            </a:extLst>
          </p:cNvPr>
          <p:cNvSpPr/>
          <p:nvPr userDrawn="1"/>
        </p:nvSpPr>
        <p:spPr>
          <a:xfrm>
            <a:off x="172016" y="420112"/>
            <a:ext cx="1683944" cy="764256"/>
          </a:xfrm>
          <a:prstGeom prst="homePlate">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bIns="144000" rtlCol="0" anchor="ctr"/>
          <a:lstStyle/>
          <a:p>
            <a:pPr algn="ctr"/>
            <a:r>
              <a:rPr kumimoji="1" lang="en-US" altLang="ja-JP" sz="5400" b="1" dirty="0">
                <a:latin typeface="ＭＳ Ｐゴシック" panose="020B0600070205080204" pitchFamily="50" charset="-128"/>
                <a:ea typeface="ＭＳ Ｐゴシック" panose="020B0600070205080204" pitchFamily="50" charset="-128"/>
                <a:cs typeface="Arial Unicode MS" panose="020B0604020202020204" pitchFamily="50" charset="-128"/>
              </a:rPr>
              <a:t>B</a:t>
            </a:r>
            <a:endParaRPr kumimoji="1" lang="ja-JP" altLang="en-US" sz="5400" b="1" dirty="0">
              <a:latin typeface="ＭＳ Ｐゴシック" panose="020B0600070205080204" pitchFamily="50" charset="-128"/>
              <a:ea typeface="ＭＳ Ｐゴシック" panose="020B0600070205080204" pitchFamily="50" charset="-128"/>
              <a:cs typeface="Arial Unicode MS" panose="020B0604020202020204" pitchFamily="50" charset="-128"/>
            </a:endParaRPr>
          </a:p>
        </p:txBody>
      </p:sp>
      <p:sp>
        <p:nvSpPr>
          <p:cNvPr id="9" name="Slide Number Placeholder 5">
            <a:extLst>
              <a:ext uri="{FF2B5EF4-FFF2-40B4-BE49-F238E27FC236}">
                <a16:creationId xmlns:a16="http://schemas.microsoft.com/office/drawing/2014/main" id="{170E584F-F47D-F58D-4E9F-2631BC431D40}"/>
              </a:ext>
            </a:extLst>
          </p:cNvPr>
          <p:cNvSpPr>
            <a:spLocks noGrp="1"/>
          </p:cNvSpPr>
          <p:nvPr>
            <p:ph type="sldNum" sz="quarter" idx="12"/>
          </p:nvPr>
        </p:nvSpPr>
        <p:spPr>
          <a:xfrm>
            <a:off x="9425671" y="6546273"/>
            <a:ext cx="2743200" cy="306000"/>
          </a:xfrm>
          <a:prstGeom prst="rect">
            <a:avLst/>
          </a:prstGeom>
        </p:spPr>
        <p:txBody>
          <a:bodyPr anchor="ctr"/>
          <a:lstStyle>
            <a:lvl1pPr algn="r">
              <a:defRPr sz="1200">
                <a:solidFill>
                  <a:schemeClr val="tx1"/>
                </a:solidFill>
                <a:latin typeface="ＭＳ Ｐゴシック" panose="020B0600070205080204" pitchFamily="50" charset="-128"/>
                <a:ea typeface="ＭＳ Ｐゴシック" panose="020B0600070205080204" pitchFamily="50" charset="-128"/>
              </a:defRPr>
            </a:lvl1pPr>
          </a:lstStyle>
          <a:p>
            <a:fld id="{3341DCAC-D657-49AC-AFA1-66DB296B9906}" type="slidenum">
              <a:rPr lang="ja-JP" altLang="en-US" smtClean="0"/>
              <a:pPr/>
              <a:t>‹#›</a:t>
            </a:fld>
            <a:endParaRPr lang="ja-JP" altLang="en-US" dirty="0"/>
          </a:p>
        </p:txBody>
      </p:sp>
      <p:sp>
        <p:nvSpPr>
          <p:cNvPr id="10" name="テキスト プレースホルダー 7">
            <a:extLst>
              <a:ext uri="{FF2B5EF4-FFF2-40B4-BE49-F238E27FC236}">
                <a16:creationId xmlns:a16="http://schemas.microsoft.com/office/drawing/2014/main" id="{8E07A987-BEBE-E53F-654D-9E68C4CFCA39}"/>
              </a:ext>
            </a:extLst>
          </p:cNvPr>
          <p:cNvSpPr>
            <a:spLocks noGrp="1"/>
          </p:cNvSpPr>
          <p:nvPr>
            <p:ph type="body" sz="quarter" idx="13" hasCustomPrompt="1"/>
          </p:nvPr>
        </p:nvSpPr>
        <p:spPr>
          <a:xfrm>
            <a:off x="0" y="1"/>
            <a:ext cx="8764693" cy="254000"/>
          </a:xfrm>
        </p:spPr>
        <p:txBody>
          <a:bodyP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vl2pPr>
              <a:defRPr sz="1600"/>
            </a:lvl2pPr>
            <a:lvl3pPr>
              <a:defRPr sz="1400"/>
            </a:lvl3pPr>
            <a:lvl4pPr>
              <a:defRPr sz="1200"/>
            </a:lvl4pPr>
            <a:lvl5pPr>
              <a:defRPr sz="1200"/>
            </a:lvl5pPr>
          </a:lstStyle>
          <a:p>
            <a:pPr lvl="0"/>
            <a:r>
              <a:rPr kumimoji="1" lang="ja-JP" altLang="en-US" dirty="0"/>
              <a:t>章・節タイトル</a:t>
            </a:r>
          </a:p>
        </p:txBody>
      </p:sp>
      <p:sp>
        <p:nvSpPr>
          <p:cNvPr id="11" name="テキスト プレースホルダー 14">
            <a:extLst>
              <a:ext uri="{FF2B5EF4-FFF2-40B4-BE49-F238E27FC236}">
                <a16:creationId xmlns:a16="http://schemas.microsoft.com/office/drawing/2014/main" id="{0E0EFED2-D23E-946B-A846-70D9C9855DA3}"/>
              </a:ext>
            </a:extLst>
          </p:cNvPr>
          <p:cNvSpPr>
            <a:spLocks noGrp="1"/>
          </p:cNvSpPr>
          <p:nvPr>
            <p:ph type="body" sz="quarter" idx="14" hasCustomPrompt="1"/>
          </p:nvPr>
        </p:nvSpPr>
        <p:spPr>
          <a:xfrm>
            <a:off x="0" y="6538913"/>
            <a:ext cx="4023784" cy="306000"/>
          </a:xfrm>
        </p:spPr>
        <p:txBody>
          <a:bodyPr anchor="ct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stStyle>
          <a:p>
            <a:pPr lvl="0"/>
            <a:r>
              <a:rPr kumimoji="1" lang="ja-JP" altLang="en-US" dirty="0"/>
              <a:t>教科書対応ページ・項番号・見出し</a:t>
            </a:r>
          </a:p>
        </p:txBody>
      </p:sp>
    </p:spTree>
    <p:extLst>
      <p:ext uri="{BB962C8B-B14F-4D97-AF65-F5344CB8AC3E}">
        <p14:creationId xmlns:p14="http://schemas.microsoft.com/office/powerpoint/2010/main" val="1813637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　問題文　1行ヴァージョン">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5054" y="1728751"/>
            <a:ext cx="9798079" cy="4741025"/>
          </a:xfrm>
        </p:spPr>
        <p:txBody>
          <a:bodyPr>
            <a:normAutofit/>
          </a:bodyPr>
          <a:lstStyle>
            <a:lvl1pPr marL="0" indent="0">
              <a:buNone/>
              <a:defRPr sz="3600">
                <a:latin typeface="ＭＳ Ｐゴシック" panose="020B0600070205080204" pitchFamily="50" charset="-128"/>
                <a:ea typeface="ＭＳ Ｐゴシック" panose="020B0600070205080204" pitchFamily="50" charset="-128"/>
              </a:defRPr>
            </a:lvl1pPr>
            <a:lvl2pPr marL="457200" indent="0">
              <a:buNone/>
              <a:defRPr sz="3200">
                <a:latin typeface="ＭＳ Ｐゴシック" panose="020B0600070205080204" pitchFamily="50" charset="-128"/>
                <a:ea typeface="ＭＳ Ｐゴシック" panose="020B0600070205080204" pitchFamily="50" charset="-128"/>
              </a:defRPr>
            </a:lvl2pPr>
            <a:lvl3pPr marL="914400" indent="0">
              <a:buNone/>
              <a:defRPr sz="2800">
                <a:latin typeface="ＭＳ Ｐゴシック" panose="020B0600070205080204" pitchFamily="50" charset="-128"/>
                <a:ea typeface="ＭＳ Ｐゴシック" panose="020B0600070205080204" pitchFamily="50" charset="-128"/>
              </a:defRPr>
            </a:lvl3pPr>
            <a:lvl4pPr marL="1371600" indent="0">
              <a:buNone/>
              <a:defRPr sz="2000">
                <a:latin typeface="ＭＳ Ｐゴシック" panose="020B0600070205080204" pitchFamily="50" charset="-128"/>
                <a:ea typeface="ＭＳ Ｐゴシック" panose="020B0600070205080204" pitchFamily="50" charset="-128"/>
              </a:defRPr>
            </a:lvl4pPr>
            <a:lvl5pPr marL="1828800" indent="0">
              <a:buNone/>
              <a:defRPr sz="2000">
                <a:latin typeface="ＭＳ Ｐゴシック" panose="020B0600070205080204" pitchFamily="50" charset="-128"/>
                <a:ea typeface="ＭＳ Ｐゴシック" panose="020B0600070205080204" pitchFamily="50" charset="-128"/>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9" name="テキスト プレースホルダー 8"/>
          <p:cNvSpPr>
            <a:spLocks noGrp="1"/>
          </p:cNvSpPr>
          <p:nvPr>
            <p:ph type="body" sz="quarter" idx="16"/>
          </p:nvPr>
        </p:nvSpPr>
        <p:spPr>
          <a:xfrm>
            <a:off x="534477" y="1233483"/>
            <a:ext cx="9450906" cy="424732"/>
          </a:xfrm>
        </p:spPr>
        <p:txBody>
          <a:bodyPr>
            <a:spAutoFit/>
          </a:bodyPr>
          <a:lstStyle>
            <a:lvl1pPr marL="0" marR="0" indent="0" algn="l" defTabSz="914400" rtl="0" eaLnBrk="1" fontAlgn="auto" latinLnBrk="0" hangingPunct="1">
              <a:lnSpc>
                <a:spcPts val="2600"/>
              </a:lnSpc>
              <a:spcBef>
                <a:spcPts val="0"/>
              </a:spcBef>
              <a:spcAft>
                <a:spcPts val="0"/>
              </a:spcAft>
              <a:buClrTx/>
              <a:buSzTx/>
              <a:buFont typeface="Arial" panose="020B0604020202020204" pitchFamily="34" charset="0"/>
              <a:buNone/>
              <a:tabLst/>
              <a:defRPr sz="2400">
                <a:latin typeface="ＭＳ Ｐゴシック" panose="020B0600070205080204" pitchFamily="50" charset="-128"/>
                <a:ea typeface="ＭＳ Ｐゴシック" panose="020B0600070205080204" pitchFamily="50" charset="-128"/>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dirty="0"/>
              <a:t>マスター テキストの書式設定</a:t>
            </a:r>
            <a:endParaRPr kumimoji="1" lang="en-US" altLang="ja-JP" dirty="0"/>
          </a:p>
        </p:txBody>
      </p:sp>
      <p:sp>
        <p:nvSpPr>
          <p:cNvPr id="21" name="正方形/長方形 20"/>
          <p:cNvSpPr/>
          <p:nvPr userDrawn="1"/>
        </p:nvSpPr>
        <p:spPr>
          <a:xfrm>
            <a:off x="190163" y="1258523"/>
            <a:ext cx="334944" cy="334944"/>
          </a:xfrm>
          <a:prstGeom prst="rect">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tIns="36000" bIns="72000" rtlCol="0" anchor="ctr"/>
          <a:lstStyle/>
          <a:p>
            <a:pPr algn="ctr"/>
            <a:endParaRPr kumimoji="1" lang="ja-JP" altLang="en-US" sz="2400" b="1" dirty="0">
              <a:latin typeface="ＭＳ Ｐゴシック" panose="020B0600070205080204" pitchFamily="50" charset="-128"/>
              <a:ea typeface="ＭＳ Ｐゴシック" panose="020B0600070205080204" pitchFamily="50" charset="-128"/>
            </a:endParaRPr>
          </a:p>
        </p:txBody>
      </p:sp>
      <p:sp>
        <p:nvSpPr>
          <p:cNvPr id="22" name="正方形/長方形 21"/>
          <p:cNvSpPr/>
          <p:nvPr userDrawn="1"/>
        </p:nvSpPr>
        <p:spPr>
          <a:xfrm>
            <a:off x="10163456" y="1258523"/>
            <a:ext cx="334944" cy="334944"/>
          </a:xfrm>
          <a:prstGeom prst="rect">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tIns="36000" bIns="72000" rtlCol="0" anchor="ctr"/>
          <a:lstStyle/>
          <a:p>
            <a:pPr algn="ctr"/>
            <a:endParaRPr kumimoji="1" lang="ja-JP" altLang="en-US" sz="2400" b="1" dirty="0">
              <a:latin typeface="ＭＳ Ｐゴシック" panose="020B0600070205080204" pitchFamily="50" charset="-128"/>
              <a:ea typeface="ＭＳ Ｐゴシック" panose="020B0600070205080204" pitchFamily="50" charset="-128"/>
            </a:endParaRPr>
          </a:p>
        </p:txBody>
      </p:sp>
      <p:cxnSp>
        <p:nvCxnSpPr>
          <p:cNvPr id="23" name="直線コネクタ 22"/>
          <p:cNvCxnSpPr/>
          <p:nvPr userDrawn="1"/>
        </p:nvCxnSpPr>
        <p:spPr>
          <a:xfrm>
            <a:off x="225788" y="1669963"/>
            <a:ext cx="9759595" cy="0"/>
          </a:xfrm>
          <a:prstGeom prst="line">
            <a:avLst/>
          </a:prstGeom>
          <a:ln w="25400">
            <a:solidFill>
              <a:srgbClr val="0E2986"/>
            </a:solidFill>
          </a:ln>
        </p:spPr>
        <p:style>
          <a:lnRef idx="1">
            <a:schemeClr val="accent1"/>
          </a:lnRef>
          <a:fillRef idx="0">
            <a:schemeClr val="accent1"/>
          </a:fillRef>
          <a:effectRef idx="0">
            <a:schemeClr val="accent1"/>
          </a:effectRef>
          <a:fontRef idx="minor">
            <a:schemeClr val="tx1"/>
          </a:fontRef>
        </p:style>
      </p:cxnSp>
      <p:sp>
        <p:nvSpPr>
          <p:cNvPr id="29" name="テキスト プレースホルダー 4"/>
          <p:cNvSpPr>
            <a:spLocks noGrp="1"/>
          </p:cNvSpPr>
          <p:nvPr>
            <p:ph type="body" sz="quarter" idx="17" hasCustomPrompt="1"/>
          </p:nvPr>
        </p:nvSpPr>
        <p:spPr>
          <a:xfrm>
            <a:off x="183891" y="1187987"/>
            <a:ext cx="415319" cy="472839"/>
          </a:xfrm>
        </p:spPr>
        <p:txBody>
          <a:bodyPr anchor="ctr" anchorCtr="0">
            <a:noAutofit/>
          </a:bodyPr>
          <a:lstStyle>
            <a:lvl1pPr>
              <a:defRPr sz="2400" b="1">
                <a:solidFill>
                  <a:schemeClr val="bg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en-US" altLang="ja-JP" dirty="0"/>
              <a:t>1</a:t>
            </a:r>
            <a:endParaRPr kumimoji="1" lang="ja-JP" altLang="en-US" dirty="0"/>
          </a:p>
        </p:txBody>
      </p:sp>
      <p:sp>
        <p:nvSpPr>
          <p:cNvPr id="30" name="テキスト プレースホルダー 4"/>
          <p:cNvSpPr>
            <a:spLocks noGrp="1"/>
          </p:cNvSpPr>
          <p:nvPr>
            <p:ph type="body" sz="quarter" idx="18" hasCustomPrompt="1"/>
          </p:nvPr>
        </p:nvSpPr>
        <p:spPr>
          <a:xfrm>
            <a:off x="10158893" y="1189575"/>
            <a:ext cx="415319" cy="472839"/>
          </a:xfrm>
        </p:spPr>
        <p:txBody>
          <a:bodyPr anchor="ctr" anchorCtr="0">
            <a:noAutofit/>
          </a:bodyPr>
          <a:lstStyle>
            <a:lvl1pPr>
              <a:defRPr sz="2400" b="1">
                <a:solidFill>
                  <a:schemeClr val="bg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en-US" altLang="ja-JP" dirty="0"/>
              <a:t>1</a:t>
            </a:r>
            <a:endParaRPr kumimoji="1" lang="ja-JP" altLang="en-US" dirty="0"/>
          </a:p>
        </p:txBody>
      </p:sp>
      <p:sp>
        <p:nvSpPr>
          <p:cNvPr id="4" name="正方形/長方形 3">
            <a:extLst>
              <a:ext uri="{FF2B5EF4-FFF2-40B4-BE49-F238E27FC236}">
                <a16:creationId xmlns:a16="http://schemas.microsoft.com/office/drawing/2014/main" id="{94BC7763-0E3E-F3DE-0087-165D01860639}"/>
              </a:ext>
            </a:extLst>
          </p:cNvPr>
          <p:cNvSpPr/>
          <p:nvPr userDrawn="1"/>
        </p:nvSpPr>
        <p:spPr>
          <a:xfrm>
            <a:off x="172016" y="420112"/>
            <a:ext cx="11181030" cy="756000"/>
          </a:xfrm>
          <a:prstGeom prst="rect">
            <a:avLst/>
          </a:prstGeom>
          <a:solidFill>
            <a:srgbClr val="E0E6FC"/>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7" name="フローチャート : 論理積ゲート 4">
            <a:extLst>
              <a:ext uri="{FF2B5EF4-FFF2-40B4-BE49-F238E27FC236}">
                <a16:creationId xmlns:a16="http://schemas.microsoft.com/office/drawing/2014/main" id="{45AD527F-E520-6D54-313A-EE8E1E5C2BE1}"/>
              </a:ext>
            </a:extLst>
          </p:cNvPr>
          <p:cNvSpPr/>
          <p:nvPr userDrawn="1"/>
        </p:nvSpPr>
        <p:spPr>
          <a:xfrm>
            <a:off x="11242521" y="420112"/>
            <a:ext cx="756000" cy="756000"/>
          </a:xfrm>
          <a:prstGeom prst="flowChartDelay">
            <a:avLst/>
          </a:prstGeom>
          <a:solidFill>
            <a:srgbClr val="E0E6FC"/>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8" name="テキスト プレースホルダー 4">
            <a:extLst>
              <a:ext uri="{FF2B5EF4-FFF2-40B4-BE49-F238E27FC236}">
                <a16:creationId xmlns:a16="http://schemas.microsoft.com/office/drawing/2014/main" id="{E1FE5971-106F-A2E8-A3E3-8E77A1283C14}"/>
              </a:ext>
            </a:extLst>
          </p:cNvPr>
          <p:cNvSpPr>
            <a:spLocks noGrp="1"/>
          </p:cNvSpPr>
          <p:nvPr>
            <p:ph type="body" sz="quarter" idx="15" hasCustomPrompt="1"/>
          </p:nvPr>
        </p:nvSpPr>
        <p:spPr>
          <a:xfrm>
            <a:off x="2040657" y="420112"/>
            <a:ext cx="9593019" cy="764256"/>
          </a:xfrm>
        </p:spPr>
        <p:txBody>
          <a:bodyPr tIns="46800" anchor="ctr" anchorCtr="0">
            <a:noAutofit/>
          </a:bodyPr>
          <a:lstStyle>
            <a:lvl1pPr>
              <a:lnSpc>
                <a:spcPct val="100000"/>
              </a:lnSpc>
              <a:spcBef>
                <a:spcPts val="0"/>
              </a:spcBef>
              <a:defRPr sz="4400" b="1">
                <a:solidFill>
                  <a:schemeClr val="tx1"/>
                </a:solidFill>
                <a:latin typeface="ＭＳ Ｐゴシック" panose="020B0600070205080204" pitchFamily="50" charset="-128"/>
                <a:ea typeface="ＭＳ Ｐゴシック" panose="020B0600070205080204" pitchFamily="50" charset="-128"/>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ja-JP" altLang="en-US" dirty="0"/>
              <a:t>見出し</a:t>
            </a:r>
          </a:p>
        </p:txBody>
      </p:sp>
      <p:sp>
        <p:nvSpPr>
          <p:cNvPr id="10" name="ホームベース 8">
            <a:extLst>
              <a:ext uri="{FF2B5EF4-FFF2-40B4-BE49-F238E27FC236}">
                <a16:creationId xmlns:a16="http://schemas.microsoft.com/office/drawing/2014/main" id="{830A68A4-F57D-6ABC-72FA-67F00E0EC4BA}"/>
              </a:ext>
            </a:extLst>
          </p:cNvPr>
          <p:cNvSpPr/>
          <p:nvPr userDrawn="1"/>
        </p:nvSpPr>
        <p:spPr>
          <a:xfrm>
            <a:off x="172016" y="420112"/>
            <a:ext cx="1683944" cy="764256"/>
          </a:xfrm>
          <a:prstGeom prst="homePlate">
            <a:avLst/>
          </a:prstGeom>
          <a:solidFill>
            <a:srgbClr val="0E2986"/>
          </a:solidFill>
        </p:spPr>
        <p:style>
          <a:lnRef idx="2">
            <a:schemeClr val="accent3">
              <a:shade val="50000"/>
            </a:schemeClr>
          </a:lnRef>
          <a:fillRef idx="1">
            <a:schemeClr val="accent3"/>
          </a:fillRef>
          <a:effectRef idx="0">
            <a:schemeClr val="accent3"/>
          </a:effectRef>
          <a:fontRef idx="minor">
            <a:schemeClr val="lt1"/>
          </a:fontRef>
        </p:style>
        <p:txBody>
          <a:bodyPr bIns="144000" rtlCol="0" anchor="ctr"/>
          <a:lstStyle/>
          <a:p>
            <a:pPr algn="ctr"/>
            <a:r>
              <a:rPr kumimoji="1" lang="en-US" altLang="ja-JP" sz="5400" b="1" dirty="0">
                <a:latin typeface="ＭＳ Ｐゴシック" panose="020B0600070205080204" pitchFamily="50" charset="-128"/>
                <a:ea typeface="ＭＳ Ｐゴシック" panose="020B0600070205080204" pitchFamily="50" charset="-128"/>
                <a:cs typeface="Arial Unicode MS" panose="020B0604020202020204" pitchFamily="50" charset="-128"/>
              </a:rPr>
              <a:t>B</a:t>
            </a:r>
            <a:endParaRPr kumimoji="1" lang="ja-JP" altLang="en-US" sz="5400" b="1" dirty="0">
              <a:latin typeface="ＭＳ Ｐゴシック" panose="020B0600070205080204" pitchFamily="50" charset="-128"/>
              <a:ea typeface="ＭＳ Ｐゴシック" panose="020B0600070205080204" pitchFamily="50" charset="-128"/>
              <a:cs typeface="Arial Unicode MS" panose="020B0604020202020204" pitchFamily="50" charset="-128"/>
            </a:endParaRPr>
          </a:p>
        </p:txBody>
      </p:sp>
      <p:sp>
        <p:nvSpPr>
          <p:cNvPr id="11" name="Slide Number Placeholder 5">
            <a:extLst>
              <a:ext uri="{FF2B5EF4-FFF2-40B4-BE49-F238E27FC236}">
                <a16:creationId xmlns:a16="http://schemas.microsoft.com/office/drawing/2014/main" id="{C1951ACC-E461-F29A-49D0-83BB8CB53EEB}"/>
              </a:ext>
            </a:extLst>
          </p:cNvPr>
          <p:cNvSpPr>
            <a:spLocks noGrp="1"/>
          </p:cNvSpPr>
          <p:nvPr>
            <p:ph type="sldNum" sz="quarter" idx="12"/>
          </p:nvPr>
        </p:nvSpPr>
        <p:spPr>
          <a:xfrm>
            <a:off x="9425671" y="6546273"/>
            <a:ext cx="2743200" cy="306000"/>
          </a:xfrm>
          <a:prstGeom prst="rect">
            <a:avLst/>
          </a:prstGeom>
        </p:spPr>
        <p:txBody>
          <a:bodyPr anchor="ctr"/>
          <a:lstStyle>
            <a:lvl1pPr algn="r">
              <a:defRPr sz="1200">
                <a:solidFill>
                  <a:schemeClr val="tx1"/>
                </a:solidFill>
                <a:latin typeface="ＭＳ Ｐゴシック" panose="020B0600070205080204" pitchFamily="50" charset="-128"/>
                <a:ea typeface="ＭＳ Ｐゴシック" panose="020B0600070205080204" pitchFamily="50" charset="-128"/>
              </a:defRPr>
            </a:lvl1pPr>
          </a:lstStyle>
          <a:p>
            <a:fld id="{3341DCAC-D657-49AC-AFA1-66DB296B9906}" type="slidenum">
              <a:rPr lang="ja-JP" altLang="en-US" smtClean="0"/>
              <a:pPr/>
              <a:t>‹#›</a:t>
            </a:fld>
            <a:endParaRPr lang="ja-JP" altLang="en-US" dirty="0"/>
          </a:p>
        </p:txBody>
      </p:sp>
      <p:sp>
        <p:nvSpPr>
          <p:cNvPr id="6" name="テキスト プレースホルダー 7">
            <a:extLst>
              <a:ext uri="{FF2B5EF4-FFF2-40B4-BE49-F238E27FC236}">
                <a16:creationId xmlns:a16="http://schemas.microsoft.com/office/drawing/2014/main" id="{016D628C-5AA8-E40B-497E-B7A4718EE602}"/>
              </a:ext>
            </a:extLst>
          </p:cNvPr>
          <p:cNvSpPr>
            <a:spLocks noGrp="1"/>
          </p:cNvSpPr>
          <p:nvPr>
            <p:ph type="body" sz="quarter" idx="13" hasCustomPrompt="1"/>
          </p:nvPr>
        </p:nvSpPr>
        <p:spPr>
          <a:xfrm>
            <a:off x="0" y="1"/>
            <a:ext cx="8764693" cy="254000"/>
          </a:xfrm>
        </p:spPr>
        <p:txBody>
          <a:bodyP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vl2pPr>
              <a:defRPr sz="1600"/>
            </a:lvl2pPr>
            <a:lvl3pPr>
              <a:defRPr sz="1400"/>
            </a:lvl3pPr>
            <a:lvl4pPr>
              <a:defRPr sz="1200"/>
            </a:lvl4pPr>
            <a:lvl5pPr>
              <a:defRPr sz="1200"/>
            </a:lvl5pPr>
          </a:lstStyle>
          <a:p>
            <a:pPr lvl="0"/>
            <a:r>
              <a:rPr kumimoji="1" lang="ja-JP" altLang="en-US" dirty="0"/>
              <a:t>章・節タイトル</a:t>
            </a:r>
          </a:p>
        </p:txBody>
      </p:sp>
      <p:sp>
        <p:nvSpPr>
          <p:cNvPr id="12" name="テキスト プレースホルダー 14">
            <a:extLst>
              <a:ext uri="{FF2B5EF4-FFF2-40B4-BE49-F238E27FC236}">
                <a16:creationId xmlns:a16="http://schemas.microsoft.com/office/drawing/2014/main" id="{DBADE17E-292A-FB3C-B174-2DDE5808386C}"/>
              </a:ext>
            </a:extLst>
          </p:cNvPr>
          <p:cNvSpPr>
            <a:spLocks noGrp="1"/>
          </p:cNvSpPr>
          <p:nvPr>
            <p:ph type="body" sz="quarter" idx="14" hasCustomPrompt="1"/>
          </p:nvPr>
        </p:nvSpPr>
        <p:spPr>
          <a:xfrm>
            <a:off x="0" y="6538913"/>
            <a:ext cx="4023784" cy="306000"/>
          </a:xfrm>
        </p:spPr>
        <p:txBody>
          <a:bodyPr anchor="ctr">
            <a:noAutofit/>
          </a:bodyPr>
          <a:lstStyle>
            <a:lvl1pPr marL="0" indent="0">
              <a:buNone/>
              <a:defRPr sz="1200" spc="100" baseline="0">
                <a:latin typeface="ＭＳ Ｐゴシック" panose="020B0600070205080204" pitchFamily="50" charset="-128"/>
                <a:ea typeface="ＭＳ Ｐゴシック" panose="020B0600070205080204" pitchFamily="50" charset="-128"/>
              </a:defRPr>
            </a:lvl1pPr>
          </a:lstStyle>
          <a:p>
            <a:pPr lvl="0"/>
            <a:r>
              <a:rPr kumimoji="1" lang="ja-JP" altLang="en-US" dirty="0"/>
              <a:t>教科書対応ページ・項番号・見出し</a:t>
            </a:r>
          </a:p>
        </p:txBody>
      </p:sp>
    </p:spTree>
    <p:extLst>
      <p:ext uri="{BB962C8B-B14F-4D97-AF65-F5344CB8AC3E}">
        <p14:creationId xmlns:p14="http://schemas.microsoft.com/office/powerpoint/2010/main" val="3867079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838200" y="1845945"/>
            <a:ext cx="10515600" cy="435133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Tree>
    <p:extLst>
      <p:ext uri="{BB962C8B-B14F-4D97-AF65-F5344CB8AC3E}">
        <p14:creationId xmlns:p14="http://schemas.microsoft.com/office/powerpoint/2010/main" val="1166812307"/>
      </p:ext>
    </p:extLst>
  </p:cSld>
  <p:clrMap bg1="lt1" tx1="dk1" bg2="lt2" tx2="dk2" accent1="accent1" accent2="accent2" accent3="accent3" accent4="accent4" accent5="accent5" accent6="accent6" hlink="hlink" folHlink="folHlink"/>
  <p:sldLayoutIdLst>
    <p:sldLayoutId id="2147483739" r:id="rId1"/>
    <p:sldLayoutId id="2147483724" r:id="rId2"/>
    <p:sldLayoutId id="2147483745" r:id="rId3"/>
    <p:sldLayoutId id="2147483725" r:id="rId4"/>
    <p:sldLayoutId id="2147483746" r:id="rId5"/>
    <p:sldLayoutId id="2147483748" r:id="rId6"/>
    <p:sldLayoutId id="2147483742" r:id="rId7"/>
    <p:sldLayoutId id="2147483737" r:id="rId8"/>
    <p:sldLayoutId id="2147483744" r:id="rId9"/>
    <p:sldLayoutId id="2147483743" r:id="rId10"/>
    <p:sldLayoutId id="2147483747" r:id="rId11"/>
    <p:sldLayoutId id="2147483749" r:id="rId12"/>
    <p:sldLayoutId id="2147483750" r:id="rId13"/>
    <p:sldLayoutId id="2147483751" r:id="rId14"/>
    <p:sldLayoutId id="2147483752" r:id="rId15"/>
  </p:sldLayoutIdLst>
  <p:hf hdr="0" ftr="0" dt="0"/>
  <p:txStyles>
    <p:titleStyle>
      <a:lvl1pPr algn="l" defTabSz="914400" rtl="0" eaLnBrk="1" latinLnBrk="0" hangingPunct="1">
        <a:lnSpc>
          <a:spcPct val="90000"/>
        </a:lnSpc>
        <a:spcBef>
          <a:spcPct val="0"/>
        </a:spcBef>
        <a:buNone/>
        <a:defRPr kumimoji="1" sz="4400" b="1" kern="1200">
          <a:solidFill>
            <a:schemeClr val="tx1"/>
          </a:solidFill>
          <a:latin typeface="ＭＳ Ｐゴシック" panose="020B0600070205080204" pitchFamily="50" charset="-128"/>
          <a:ea typeface="ＭＳ Ｐゴシック" panose="020B0600070205080204" pitchFamily="50" charset="-128"/>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kumimoji="1" sz="3200"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indent="0" algn="l" defTabSz="914400" rtl="0" eaLnBrk="1" latinLnBrk="0" hangingPunct="1">
        <a:lnSpc>
          <a:spcPct val="90000"/>
        </a:lnSpc>
        <a:spcBef>
          <a:spcPts val="500"/>
        </a:spcBef>
        <a:buFont typeface="Arial" panose="020B0604020202020204" pitchFamily="34" charset="0"/>
        <a:buNone/>
        <a:defRPr kumimoji="1" sz="2800"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2400"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indent="0" algn="l"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ＭＳ Ｐゴシック" panose="020B0600070205080204" pitchFamily="50" charset="-128"/>
          <a:ea typeface="ＭＳ Ｐゴシック" panose="020B060007020508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77E624B8-E010-5259-4254-DBD61D0A8F48}"/>
              </a:ext>
            </a:extLst>
          </p:cNvPr>
          <p:cNvSpPr>
            <a:spLocks noGrp="1"/>
          </p:cNvSpPr>
          <p:nvPr>
            <p:ph type="body" sz="quarter" idx="15"/>
          </p:nvPr>
        </p:nvSpPr>
        <p:spPr/>
        <p:txBody>
          <a:bodyPr/>
          <a:lstStyle/>
          <a:p>
            <a:r>
              <a:rPr kumimoji="1" lang="en-US" altLang="ja-JP" dirty="0"/>
              <a:t>01</a:t>
            </a:r>
            <a:endParaRPr kumimoji="1" lang="ja-JP" altLang="en-US" dirty="0"/>
          </a:p>
        </p:txBody>
      </p:sp>
      <p:sp>
        <p:nvSpPr>
          <p:cNvPr id="3" name="テキスト プレースホルダー 2">
            <a:extLst>
              <a:ext uri="{FF2B5EF4-FFF2-40B4-BE49-F238E27FC236}">
                <a16:creationId xmlns:a16="http://schemas.microsoft.com/office/drawing/2014/main" id="{3F574B74-3A89-B33A-5ABE-898C50988ACD}"/>
              </a:ext>
            </a:extLst>
          </p:cNvPr>
          <p:cNvSpPr>
            <a:spLocks noGrp="1"/>
          </p:cNvSpPr>
          <p:nvPr>
            <p:ph type="body" sz="quarter" idx="14"/>
          </p:nvPr>
        </p:nvSpPr>
        <p:spPr/>
        <p:txBody>
          <a:bodyPr/>
          <a:lstStyle/>
          <a:p>
            <a:r>
              <a:rPr lang="en-US" altLang="ja-JP" dirty="0"/>
              <a:t>p2</a:t>
            </a:r>
            <a:endParaRPr lang="ja-JP" altLang="en-US" dirty="0"/>
          </a:p>
        </p:txBody>
      </p:sp>
      <p:sp>
        <p:nvSpPr>
          <p:cNvPr id="4" name="テキスト プレースホルダー 3">
            <a:extLst>
              <a:ext uri="{FF2B5EF4-FFF2-40B4-BE49-F238E27FC236}">
                <a16:creationId xmlns:a16="http://schemas.microsoft.com/office/drawing/2014/main" id="{DD6F9482-1869-6D70-C923-26E25E6D4A83}"/>
              </a:ext>
            </a:extLst>
          </p:cNvPr>
          <p:cNvSpPr>
            <a:spLocks noGrp="1"/>
          </p:cNvSpPr>
          <p:nvPr>
            <p:ph type="body" sz="quarter" idx="16"/>
          </p:nvPr>
        </p:nvSpPr>
        <p:spPr/>
        <p:txBody>
          <a:bodyPr/>
          <a:lstStyle/>
          <a:p>
            <a:r>
              <a:rPr kumimoji="1" lang="ja-JP" altLang="en-US" dirty="0"/>
              <a:t>情報とその特性</a:t>
            </a:r>
          </a:p>
        </p:txBody>
      </p:sp>
      <p:sp>
        <p:nvSpPr>
          <p:cNvPr id="5" name="テキスト プレースホルダー 4">
            <a:extLst>
              <a:ext uri="{FF2B5EF4-FFF2-40B4-BE49-F238E27FC236}">
                <a16:creationId xmlns:a16="http://schemas.microsoft.com/office/drawing/2014/main" id="{0C141FAA-CEC4-988A-BFDA-1BA6310054E0}"/>
              </a:ext>
            </a:extLst>
          </p:cNvPr>
          <p:cNvSpPr>
            <a:spLocks noGrp="1"/>
          </p:cNvSpPr>
          <p:nvPr>
            <p:ph type="body" sz="quarter" idx="35"/>
          </p:nvPr>
        </p:nvSpPr>
        <p:spPr/>
        <p:txBody>
          <a:bodyPr/>
          <a:lstStyle/>
          <a:p>
            <a:r>
              <a:rPr kumimoji="1" lang="ja-JP" altLang="en-US" dirty="0"/>
              <a:t>情報社会</a:t>
            </a:r>
          </a:p>
        </p:txBody>
      </p:sp>
      <p:sp>
        <p:nvSpPr>
          <p:cNvPr id="6" name="テキスト プレースホルダー 5">
            <a:extLst>
              <a:ext uri="{FF2B5EF4-FFF2-40B4-BE49-F238E27FC236}">
                <a16:creationId xmlns:a16="http://schemas.microsoft.com/office/drawing/2014/main" id="{EE60E76B-16F2-4C6E-4769-3BC97F73E1AC}"/>
              </a:ext>
            </a:extLst>
          </p:cNvPr>
          <p:cNvSpPr>
            <a:spLocks noGrp="1"/>
          </p:cNvSpPr>
          <p:nvPr>
            <p:ph type="body" sz="quarter" idx="73"/>
          </p:nvPr>
        </p:nvSpPr>
        <p:spPr/>
        <p:txBody>
          <a:bodyPr/>
          <a:lstStyle/>
          <a:p>
            <a:r>
              <a:rPr kumimoji="1" lang="en-US" altLang="ja-JP" dirty="0"/>
              <a:t>07</a:t>
            </a:r>
            <a:endParaRPr kumimoji="1" lang="ja-JP" altLang="en-US" dirty="0"/>
          </a:p>
        </p:txBody>
      </p:sp>
      <p:sp>
        <p:nvSpPr>
          <p:cNvPr id="7" name="テキスト プレースホルダー 6">
            <a:extLst>
              <a:ext uri="{FF2B5EF4-FFF2-40B4-BE49-F238E27FC236}">
                <a16:creationId xmlns:a16="http://schemas.microsoft.com/office/drawing/2014/main" id="{F7105C83-06D2-7CD4-75C9-87DF72BBE72A}"/>
              </a:ext>
            </a:extLst>
          </p:cNvPr>
          <p:cNvSpPr>
            <a:spLocks noGrp="1"/>
          </p:cNvSpPr>
          <p:nvPr>
            <p:ph type="body" sz="quarter" idx="74"/>
          </p:nvPr>
        </p:nvSpPr>
        <p:spPr/>
        <p:txBody>
          <a:bodyPr/>
          <a:lstStyle/>
          <a:p>
            <a:r>
              <a:rPr kumimoji="1" lang="ja-JP" altLang="en-US"/>
              <a:t>個人情報</a:t>
            </a:r>
            <a:endParaRPr kumimoji="1" lang="ja-JP" altLang="en-US" dirty="0"/>
          </a:p>
        </p:txBody>
      </p:sp>
      <p:sp>
        <p:nvSpPr>
          <p:cNvPr id="8" name="テキスト プレースホルダー 7">
            <a:extLst>
              <a:ext uri="{FF2B5EF4-FFF2-40B4-BE49-F238E27FC236}">
                <a16:creationId xmlns:a16="http://schemas.microsoft.com/office/drawing/2014/main" id="{66352B18-B54F-445D-86EA-4182074365F7}"/>
              </a:ext>
            </a:extLst>
          </p:cNvPr>
          <p:cNvSpPr>
            <a:spLocks noGrp="1"/>
          </p:cNvSpPr>
          <p:nvPr>
            <p:ph type="body" sz="quarter" idx="75"/>
          </p:nvPr>
        </p:nvSpPr>
        <p:spPr/>
        <p:txBody>
          <a:bodyPr/>
          <a:lstStyle/>
          <a:p>
            <a:r>
              <a:rPr kumimoji="1" lang="en-US" altLang="ja-JP" dirty="0"/>
              <a:t>02</a:t>
            </a:r>
            <a:endParaRPr kumimoji="1" lang="ja-JP" altLang="en-US" dirty="0"/>
          </a:p>
        </p:txBody>
      </p:sp>
      <p:sp>
        <p:nvSpPr>
          <p:cNvPr id="9" name="テキスト プレースホルダー 8">
            <a:extLst>
              <a:ext uri="{FF2B5EF4-FFF2-40B4-BE49-F238E27FC236}">
                <a16:creationId xmlns:a16="http://schemas.microsoft.com/office/drawing/2014/main" id="{A56FEE2F-3CB4-32FD-A5D5-104BCE03F3E6}"/>
              </a:ext>
            </a:extLst>
          </p:cNvPr>
          <p:cNvSpPr>
            <a:spLocks noGrp="1"/>
          </p:cNvSpPr>
          <p:nvPr>
            <p:ph type="body" sz="quarter" idx="76"/>
          </p:nvPr>
        </p:nvSpPr>
        <p:spPr/>
        <p:txBody>
          <a:bodyPr/>
          <a:lstStyle/>
          <a:p>
            <a:r>
              <a:rPr lang="ja-JP" altLang="en-US" dirty="0"/>
              <a:t>メディアとその特性</a:t>
            </a:r>
            <a:endParaRPr kumimoji="1" lang="ja-JP" altLang="en-US" dirty="0"/>
          </a:p>
        </p:txBody>
      </p:sp>
      <p:sp>
        <p:nvSpPr>
          <p:cNvPr id="10" name="テキスト プレースホルダー 9">
            <a:extLst>
              <a:ext uri="{FF2B5EF4-FFF2-40B4-BE49-F238E27FC236}">
                <a16:creationId xmlns:a16="http://schemas.microsoft.com/office/drawing/2014/main" id="{DAFE5D98-DFE6-3158-56EB-8E84F581A472}"/>
              </a:ext>
            </a:extLst>
          </p:cNvPr>
          <p:cNvSpPr>
            <a:spLocks noGrp="1"/>
          </p:cNvSpPr>
          <p:nvPr>
            <p:ph type="body" sz="quarter" idx="77"/>
          </p:nvPr>
        </p:nvSpPr>
        <p:spPr/>
        <p:txBody>
          <a:bodyPr/>
          <a:lstStyle/>
          <a:p>
            <a:r>
              <a:rPr kumimoji="1" lang="en-US" altLang="ja-JP" dirty="0"/>
              <a:t>08</a:t>
            </a:r>
            <a:endParaRPr kumimoji="1" lang="ja-JP" altLang="en-US" dirty="0"/>
          </a:p>
        </p:txBody>
      </p:sp>
      <p:sp>
        <p:nvSpPr>
          <p:cNvPr id="11" name="テキスト プレースホルダー 10">
            <a:extLst>
              <a:ext uri="{FF2B5EF4-FFF2-40B4-BE49-F238E27FC236}">
                <a16:creationId xmlns:a16="http://schemas.microsoft.com/office/drawing/2014/main" id="{FE0E8E3E-BC15-3BC1-F9B7-0C7F6A4044BE}"/>
              </a:ext>
            </a:extLst>
          </p:cNvPr>
          <p:cNvSpPr>
            <a:spLocks noGrp="1"/>
          </p:cNvSpPr>
          <p:nvPr>
            <p:ph type="body" sz="quarter" idx="78"/>
          </p:nvPr>
        </p:nvSpPr>
        <p:spPr/>
        <p:txBody>
          <a:bodyPr/>
          <a:lstStyle/>
          <a:p>
            <a:r>
              <a:rPr kumimoji="1" lang="ja-JP" altLang="en-US"/>
              <a:t>情報セキュリティ</a:t>
            </a:r>
            <a:endParaRPr kumimoji="1" lang="ja-JP" altLang="en-US" dirty="0"/>
          </a:p>
        </p:txBody>
      </p:sp>
      <p:sp>
        <p:nvSpPr>
          <p:cNvPr id="12" name="テキスト プレースホルダー 11">
            <a:extLst>
              <a:ext uri="{FF2B5EF4-FFF2-40B4-BE49-F238E27FC236}">
                <a16:creationId xmlns:a16="http://schemas.microsoft.com/office/drawing/2014/main" id="{BF3CB8F7-0FFE-E9A5-D87C-5A1B0E1236B1}"/>
              </a:ext>
            </a:extLst>
          </p:cNvPr>
          <p:cNvSpPr>
            <a:spLocks noGrp="1"/>
          </p:cNvSpPr>
          <p:nvPr>
            <p:ph type="body" sz="quarter" idx="79"/>
          </p:nvPr>
        </p:nvSpPr>
        <p:spPr/>
        <p:txBody>
          <a:bodyPr/>
          <a:lstStyle/>
          <a:p>
            <a:r>
              <a:rPr kumimoji="1" lang="en-US" altLang="ja-JP" dirty="0"/>
              <a:t>03</a:t>
            </a:r>
            <a:endParaRPr kumimoji="1" lang="ja-JP" altLang="en-US" dirty="0"/>
          </a:p>
        </p:txBody>
      </p:sp>
      <p:sp>
        <p:nvSpPr>
          <p:cNvPr id="13" name="テキスト プレースホルダー 12">
            <a:extLst>
              <a:ext uri="{FF2B5EF4-FFF2-40B4-BE49-F238E27FC236}">
                <a16:creationId xmlns:a16="http://schemas.microsoft.com/office/drawing/2014/main" id="{5ADC1683-206D-635E-E036-E52537881FFE}"/>
              </a:ext>
            </a:extLst>
          </p:cNvPr>
          <p:cNvSpPr>
            <a:spLocks noGrp="1"/>
          </p:cNvSpPr>
          <p:nvPr>
            <p:ph type="body" sz="quarter" idx="80"/>
          </p:nvPr>
        </p:nvSpPr>
        <p:spPr/>
        <p:txBody>
          <a:bodyPr/>
          <a:lstStyle/>
          <a:p>
            <a:r>
              <a:rPr kumimoji="1" lang="ja-JP" altLang="en-US" dirty="0"/>
              <a:t>問題を解決する方法</a:t>
            </a:r>
          </a:p>
        </p:txBody>
      </p:sp>
      <p:sp>
        <p:nvSpPr>
          <p:cNvPr id="14" name="テキスト プレースホルダー 13">
            <a:extLst>
              <a:ext uri="{FF2B5EF4-FFF2-40B4-BE49-F238E27FC236}">
                <a16:creationId xmlns:a16="http://schemas.microsoft.com/office/drawing/2014/main" id="{6CC12212-0235-E8E5-801D-D2BC1D007265}"/>
              </a:ext>
            </a:extLst>
          </p:cNvPr>
          <p:cNvSpPr>
            <a:spLocks noGrp="1"/>
          </p:cNvSpPr>
          <p:nvPr>
            <p:ph type="body" sz="quarter" idx="81"/>
          </p:nvPr>
        </p:nvSpPr>
        <p:spPr/>
        <p:txBody>
          <a:bodyPr/>
          <a:lstStyle/>
          <a:p>
            <a:r>
              <a:rPr kumimoji="1" lang="en-US" altLang="ja-JP" dirty="0"/>
              <a:t>09</a:t>
            </a:r>
            <a:endParaRPr kumimoji="1" lang="ja-JP" altLang="en-US" dirty="0"/>
          </a:p>
        </p:txBody>
      </p:sp>
      <p:sp>
        <p:nvSpPr>
          <p:cNvPr id="15" name="テキスト プレースホルダー 14">
            <a:extLst>
              <a:ext uri="{FF2B5EF4-FFF2-40B4-BE49-F238E27FC236}">
                <a16:creationId xmlns:a16="http://schemas.microsoft.com/office/drawing/2014/main" id="{633F4A12-D5F8-A26A-0286-D2AABB316662}"/>
              </a:ext>
            </a:extLst>
          </p:cNvPr>
          <p:cNvSpPr>
            <a:spLocks noGrp="1"/>
          </p:cNvSpPr>
          <p:nvPr>
            <p:ph type="body" sz="quarter" idx="82"/>
          </p:nvPr>
        </p:nvSpPr>
        <p:spPr/>
        <p:txBody>
          <a:bodyPr/>
          <a:lstStyle/>
          <a:p>
            <a:r>
              <a:rPr kumimoji="1" lang="ja-JP" altLang="en-US"/>
              <a:t>情報モラルと個人の責任</a:t>
            </a:r>
            <a:endParaRPr kumimoji="1" lang="ja-JP" altLang="en-US" dirty="0"/>
          </a:p>
        </p:txBody>
      </p:sp>
      <p:sp>
        <p:nvSpPr>
          <p:cNvPr id="16" name="テキスト プレースホルダー 15">
            <a:extLst>
              <a:ext uri="{FF2B5EF4-FFF2-40B4-BE49-F238E27FC236}">
                <a16:creationId xmlns:a16="http://schemas.microsoft.com/office/drawing/2014/main" id="{0742E928-725D-B246-E8B5-1B60DB832501}"/>
              </a:ext>
            </a:extLst>
          </p:cNvPr>
          <p:cNvSpPr>
            <a:spLocks noGrp="1"/>
          </p:cNvSpPr>
          <p:nvPr>
            <p:ph type="body" sz="quarter" idx="83"/>
          </p:nvPr>
        </p:nvSpPr>
        <p:spPr/>
        <p:txBody>
          <a:bodyPr/>
          <a:lstStyle/>
          <a:p>
            <a:r>
              <a:rPr kumimoji="1" lang="en-US" altLang="ja-JP" dirty="0"/>
              <a:t>04</a:t>
            </a:r>
            <a:endParaRPr kumimoji="1" lang="ja-JP" altLang="en-US" dirty="0"/>
          </a:p>
        </p:txBody>
      </p:sp>
      <p:sp>
        <p:nvSpPr>
          <p:cNvPr id="17" name="テキスト プレースホルダー 16">
            <a:extLst>
              <a:ext uri="{FF2B5EF4-FFF2-40B4-BE49-F238E27FC236}">
                <a16:creationId xmlns:a16="http://schemas.microsoft.com/office/drawing/2014/main" id="{FF181BD2-9453-BD84-CD67-A72037D6F487}"/>
              </a:ext>
            </a:extLst>
          </p:cNvPr>
          <p:cNvSpPr>
            <a:spLocks noGrp="1"/>
          </p:cNvSpPr>
          <p:nvPr>
            <p:ph type="body" sz="quarter" idx="84"/>
          </p:nvPr>
        </p:nvSpPr>
        <p:spPr/>
        <p:txBody>
          <a:bodyPr/>
          <a:lstStyle/>
          <a:p>
            <a:r>
              <a:rPr kumimoji="1" lang="ja-JP" altLang="en-US"/>
              <a:t>情報の収集と分析</a:t>
            </a:r>
            <a:endParaRPr kumimoji="1" lang="ja-JP" altLang="en-US" dirty="0"/>
          </a:p>
        </p:txBody>
      </p:sp>
      <p:sp>
        <p:nvSpPr>
          <p:cNvPr id="18" name="テキスト プレースホルダー 17">
            <a:extLst>
              <a:ext uri="{FF2B5EF4-FFF2-40B4-BE49-F238E27FC236}">
                <a16:creationId xmlns:a16="http://schemas.microsoft.com/office/drawing/2014/main" id="{1D7D964A-E3BA-A061-4307-5A1B13787864}"/>
              </a:ext>
            </a:extLst>
          </p:cNvPr>
          <p:cNvSpPr>
            <a:spLocks noGrp="1"/>
          </p:cNvSpPr>
          <p:nvPr>
            <p:ph type="body" sz="quarter" idx="85"/>
          </p:nvPr>
        </p:nvSpPr>
        <p:spPr/>
        <p:txBody>
          <a:bodyPr/>
          <a:lstStyle/>
          <a:p>
            <a:r>
              <a:rPr kumimoji="1" lang="en-US" altLang="ja-JP" dirty="0"/>
              <a:t>10</a:t>
            </a:r>
          </a:p>
        </p:txBody>
      </p:sp>
      <p:sp>
        <p:nvSpPr>
          <p:cNvPr id="19" name="テキスト プレースホルダー 18">
            <a:extLst>
              <a:ext uri="{FF2B5EF4-FFF2-40B4-BE49-F238E27FC236}">
                <a16:creationId xmlns:a16="http://schemas.microsoft.com/office/drawing/2014/main" id="{4DE4D9D6-A308-465B-3305-747162380B65}"/>
              </a:ext>
            </a:extLst>
          </p:cNvPr>
          <p:cNvSpPr>
            <a:spLocks noGrp="1"/>
          </p:cNvSpPr>
          <p:nvPr>
            <p:ph type="body" sz="quarter" idx="86"/>
          </p:nvPr>
        </p:nvSpPr>
        <p:spPr/>
        <p:txBody>
          <a:bodyPr/>
          <a:lstStyle/>
          <a:p>
            <a:r>
              <a:rPr kumimoji="1" lang="ja-JP" altLang="en-US"/>
              <a:t>情報技術の進歩と役割</a:t>
            </a:r>
            <a:endParaRPr kumimoji="1" lang="ja-JP" altLang="en-US" dirty="0"/>
          </a:p>
        </p:txBody>
      </p:sp>
      <p:sp>
        <p:nvSpPr>
          <p:cNvPr id="20" name="テキスト プレースホルダー 19">
            <a:extLst>
              <a:ext uri="{FF2B5EF4-FFF2-40B4-BE49-F238E27FC236}">
                <a16:creationId xmlns:a16="http://schemas.microsoft.com/office/drawing/2014/main" id="{D02DEAE4-DABA-5688-8826-7A44B04B0E44}"/>
              </a:ext>
            </a:extLst>
          </p:cNvPr>
          <p:cNvSpPr>
            <a:spLocks noGrp="1"/>
          </p:cNvSpPr>
          <p:nvPr>
            <p:ph type="body" sz="quarter" idx="87"/>
          </p:nvPr>
        </p:nvSpPr>
        <p:spPr/>
        <p:txBody>
          <a:bodyPr/>
          <a:lstStyle/>
          <a:p>
            <a:r>
              <a:rPr kumimoji="1" lang="en-US" altLang="ja-JP" dirty="0"/>
              <a:t>05</a:t>
            </a:r>
            <a:endParaRPr kumimoji="1" lang="ja-JP" altLang="en-US" dirty="0"/>
          </a:p>
        </p:txBody>
      </p:sp>
      <p:sp>
        <p:nvSpPr>
          <p:cNvPr id="21" name="テキスト プレースホルダー 20">
            <a:extLst>
              <a:ext uri="{FF2B5EF4-FFF2-40B4-BE49-F238E27FC236}">
                <a16:creationId xmlns:a16="http://schemas.microsoft.com/office/drawing/2014/main" id="{138839C3-0C0F-38DC-AB3A-0F38FD3AC29D}"/>
              </a:ext>
            </a:extLst>
          </p:cNvPr>
          <p:cNvSpPr>
            <a:spLocks noGrp="1"/>
          </p:cNvSpPr>
          <p:nvPr>
            <p:ph type="body" sz="quarter" idx="88"/>
          </p:nvPr>
        </p:nvSpPr>
        <p:spPr/>
        <p:txBody>
          <a:bodyPr/>
          <a:lstStyle/>
          <a:p>
            <a:r>
              <a:rPr kumimoji="1" lang="ja-JP" altLang="en-US"/>
              <a:t>解決方法の考案</a:t>
            </a:r>
            <a:endParaRPr kumimoji="1" lang="ja-JP" altLang="en-US" dirty="0"/>
          </a:p>
        </p:txBody>
      </p:sp>
      <p:sp>
        <p:nvSpPr>
          <p:cNvPr id="22" name="テキスト プレースホルダー 21">
            <a:extLst>
              <a:ext uri="{FF2B5EF4-FFF2-40B4-BE49-F238E27FC236}">
                <a16:creationId xmlns:a16="http://schemas.microsoft.com/office/drawing/2014/main" id="{595EB140-E256-AC44-D7B2-0C8D384AF8B6}"/>
              </a:ext>
            </a:extLst>
          </p:cNvPr>
          <p:cNvSpPr>
            <a:spLocks noGrp="1"/>
          </p:cNvSpPr>
          <p:nvPr>
            <p:ph type="body" sz="quarter" idx="89"/>
          </p:nvPr>
        </p:nvSpPr>
        <p:spPr/>
        <p:txBody>
          <a:bodyPr/>
          <a:lstStyle/>
          <a:p>
            <a:r>
              <a:rPr kumimoji="1" lang="en-US" altLang="ja-JP" dirty="0"/>
              <a:t>11</a:t>
            </a:r>
            <a:endParaRPr kumimoji="1" lang="ja-JP" altLang="en-US" dirty="0"/>
          </a:p>
        </p:txBody>
      </p:sp>
      <p:sp>
        <p:nvSpPr>
          <p:cNvPr id="23" name="テキスト プレースホルダー 22">
            <a:extLst>
              <a:ext uri="{FF2B5EF4-FFF2-40B4-BE49-F238E27FC236}">
                <a16:creationId xmlns:a16="http://schemas.microsoft.com/office/drawing/2014/main" id="{5874DA63-3E12-3899-6BEB-2325A785BA25}"/>
              </a:ext>
            </a:extLst>
          </p:cNvPr>
          <p:cNvSpPr>
            <a:spLocks noGrp="1"/>
          </p:cNvSpPr>
          <p:nvPr>
            <p:ph type="body" sz="quarter" idx="90"/>
          </p:nvPr>
        </p:nvSpPr>
        <p:spPr/>
        <p:txBody>
          <a:bodyPr/>
          <a:lstStyle/>
          <a:p>
            <a:r>
              <a:rPr kumimoji="1" lang="ja-JP" altLang="en-US"/>
              <a:t>情報技術が社会に与える光と影</a:t>
            </a:r>
          </a:p>
        </p:txBody>
      </p:sp>
      <p:sp>
        <p:nvSpPr>
          <p:cNvPr id="24" name="テキスト プレースホルダー 23">
            <a:extLst>
              <a:ext uri="{FF2B5EF4-FFF2-40B4-BE49-F238E27FC236}">
                <a16:creationId xmlns:a16="http://schemas.microsoft.com/office/drawing/2014/main" id="{B42C20D0-915F-CC88-B398-E404816BD60F}"/>
              </a:ext>
            </a:extLst>
          </p:cNvPr>
          <p:cNvSpPr>
            <a:spLocks noGrp="1"/>
          </p:cNvSpPr>
          <p:nvPr>
            <p:ph type="body" sz="quarter" idx="91"/>
          </p:nvPr>
        </p:nvSpPr>
        <p:spPr/>
        <p:txBody>
          <a:bodyPr/>
          <a:lstStyle/>
          <a:p>
            <a:r>
              <a:rPr kumimoji="1" lang="en-US" altLang="ja-JP" dirty="0"/>
              <a:t>06</a:t>
            </a:r>
            <a:endParaRPr kumimoji="1" lang="ja-JP" altLang="en-US" dirty="0"/>
          </a:p>
        </p:txBody>
      </p:sp>
      <p:sp>
        <p:nvSpPr>
          <p:cNvPr id="25" name="テキスト プレースホルダー 24">
            <a:extLst>
              <a:ext uri="{FF2B5EF4-FFF2-40B4-BE49-F238E27FC236}">
                <a16:creationId xmlns:a16="http://schemas.microsoft.com/office/drawing/2014/main" id="{45AEB99B-57B1-4120-4BE2-E496A65E565D}"/>
              </a:ext>
            </a:extLst>
          </p:cNvPr>
          <p:cNvSpPr>
            <a:spLocks noGrp="1"/>
          </p:cNvSpPr>
          <p:nvPr>
            <p:ph type="body" sz="quarter" idx="92"/>
          </p:nvPr>
        </p:nvSpPr>
        <p:spPr/>
        <p:txBody>
          <a:bodyPr/>
          <a:lstStyle/>
          <a:p>
            <a:r>
              <a:rPr kumimoji="1" lang="ja-JP" altLang="en-US" dirty="0"/>
              <a:t>知的財産</a:t>
            </a:r>
          </a:p>
        </p:txBody>
      </p:sp>
    </p:spTree>
    <p:extLst>
      <p:ext uri="{BB962C8B-B14F-4D97-AF65-F5344CB8AC3E}">
        <p14:creationId xmlns:p14="http://schemas.microsoft.com/office/powerpoint/2010/main" val="563006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9AFE90-F012-565F-A5AF-93E01E032CD8}"/>
            </a:ext>
          </a:extLst>
        </p:cNvPr>
        <p:cNvGrpSpPr/>
        <p:nvPr/>
      </p:nvGrpSpPr>
      <p:grpSpPr>
        <a:xfrm>
          <a:off x="0" y="0"/>
          <a:ext cx="0" cy="0"/>
          <a:chOff x="0" y="0"/>
          <a:chExt cx="0" cy="0"/>
        </a:xfrm>
      </p:grpSpPr>
      <p:graphicFrame>
        <p:nvGraphicFramePr>
          <p:cNvPr id="16" name="コンテンツ プレースホルダー 16">
            <a:extLst>
              <a:ext uri="{FF2B5EF4-FFF2-40B4-BE49-F238E27FC236}">
                <a16:creationId xmlns:a16="http://schemas.microsoft.com/office/drawing/2014/main" id="{7D5DC6FF-9CEE-1B93-7D25-483B8497D5E4}"/>
              </a:ext>
            </a:extLst>
          </p:cNvPr>
          <p:cNvGraphicFramePr>
            <a:graphicFrameLocks/>
          </p:cNvGraphicFramePr>
          <p:nvPr>
            <p:extLst>
              <p:ext uri="{D42A27DB-BD31-4B8C-83A1-F6EECF244321}">
                <p14:modId xmlns:p14="http://schemas.microsoft.com/office/powerpoint/2010/main" val="859146655"/>
              </p:ext>
            </p:extLst>
          </p:nvPr>
        </p:nvGraphicFramePr>
        <p:xfrm>
          <a:off x="10158893" y="1708327"/>
          <a:ext cx="1816100" cy="3817839"/>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24639">
                <a:tc>
                  <a:txBody>
                    <a:bodyPr/>
                    <a:lstStyle/>
                    <a:p>
                      <a:pPr marL="0" algn="l" defTabSz="914400" rtl="0" eaLnBrk="1" latinLnBrk="0" hangingPunct="1"/>
                      <a:r>
                        <a:rPr kumimoji="1" lang="en-US" altLang="ja-JP" sz="2800" kern="1200" dirty="0">
                          <a:solidFill>
                            <a:schemeClr val="tx1"/>
                          </a:solidFill>
                          <a:latin typeface="ＭＳ Ｐゴシック" panose="020B0600070205080204" pitchFamily="50" charset="-128"/>
                          <a:ea typeface="ＭＳ Ｐゴシック" panose="020B0600070205080204" pitchFamily="50" charset="-128"/>
                          <a:cs typeface="+mn-cs"/>
                        </a:rPr>
                        <a:t>(2)</a:t>
                      </a:r>
                      <a:endParaRPr kumimoji="1" lang="ja-JP" altLang="en-US" sz="2800" kern="1200" dirty="0">
                        <a:solidFill>
                          <a:srgbClr val="FF0000"/>
                        </a:solidFill>
                        <a:latin typeface="ＭＳ Ｐゴシック" panose="020B0600070205080204" pitchFamily="50" charset="-128"/>
                        <a:ea typeface="ＭＳ Ｐゴシック" panose="020B0600070205080204" pitchFamily="50" charset="-128"/>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48000">
                <a:tc>
                  <a:txBody>
                    <a:bodyPr/>
                    <a:lstStyle/>
                    <a:p>
                      <a:pPr marL="0" algn="l" defTabSz="914400" rtl="0" eaLnBrk="1" latinLnBrk="0" hangingPunct="1"/>
                      <a:r>
                        <a:rPr kumimoji="1" lang="ja-JP" altLang="en-US" sz="2800" kern="1200" dirty="0">
                          <a:solidFill>
                            <a:schemeClr val="tx1"/>
                          </a:solidFill>
                          <a:latin typeface="ＭＳ Ｐゴシック" panose="020B0600070205080204" pitchFamily="50" charset="-128"/>
                          <a:ea typeface="ＭＳ Ｐゴシック" panose="020B0600070205080204" pitchFamily="50" charset="-128"/>
                          <a:cs typeface="+mn-cs"/>
                        </a:rPr>
                        <a:t>③</a:t>
                      </a:r>
                      <a:endParaRPr kumimoji="1" lang="ja-JP" altLang="en-US" sz="2800" kern="1200" dirty="0">
                        <a:solidFill>
                          <a:srgbClr val="FF0000"/>
                        </a:solidFill>
                        <a:latin typeface="ＭＳ Ｐゴシック" panose="020B0600070205080204" pitchFamily="50" charset="-128"/>
                        <a:ea typeface="ＭＳ Ｐゴシック" panose="020B0600070205080204" pitchFamily="50" charset="-128"/>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48000">
                <a:tc>
                  <a:txBody>
                    <a:bodyPr/>
                    <a:lstStyle/>
                    <a:p>
                      <a:pPr marL="0" algn="l" defTabSz="914400" rtl="0" eaLnBrk="1" latinLnBrk="0" hangingPunct="1"/>
                      <a:r>
                        <a:rPr kumimoji="1" lang="ja-JP" altLang="en-US" sz="2800" kern="1200" dirty="0">
                          <a:solidFill>
                            <a:schemeClr val="tx1"/>
                          </a:solidFill>
                          <a:latin typeface="ＭＳ Ｐゴシック" panose="020B0600070205080204" pitchFamily="50" charset="-128"/>
                          <a:ea typeface="ＭＳ Ｐゴシック" panose="020B0600070205080204" pitchFamily="50" charset="-128"/>
                          <a:cs typeface="+mn-cs"/>
                        </a:rPr>
                        <a:t>④</a:t>
                      </a:r>
                      <a:endParaRPr kumimoji="1" lang="ja-JP" altLang="en-US" sz="2800" kern="1200" dirty="0">
                        <a:solidFill>
                          <a:srgbClr val="FF0000"/>
                        </a:solidFill>
                        <a:latin typeface="ＭＳ Ｐゴシック" panose="020B0600070205080204" pitchFamily="50" charset="-128"/>
                        <a:ea typeface="ＭＳ Ｐゴシック" panose="020B0600070205080204" pitchFamily="50" charset="-128"/>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22531772"/>
                  </a:ext>
                </a:extLst>
              </a:tr>
              <a:tr h="648000">
                <a:tc>
                  <a:txBody>
                    <a:bodyPr/>
                    <a:lstStyle/>
                    <a:p>
                      <a:pPr marL="0" algn="l" defTabSz="914400" rtl="0" eaLnBrk="1" latinLnBrk="0" hangingPunct="1"/>
                      <a:r>
                        <a:rPr kumimoji="1" lang="ja-JP" altLang="en-US" sz="2800" kern="1200" dirty="0">
                          <a:solidFill>
                            <a:schemeClr val="tx1"/>
                          </a:solidFill>
                          <a:latin typeface="ＭＳ Ｐゴシック" panose="020B0600070205080204" pitchFamily="50" charset="-128"/>
                          <a:ea typeface="ＭＳ Ｐゴシック" panose="020B0600070205080204" pitchFamily="50" charset="-128"/>
                          <a:cs typeface="+mn-cs"/>
                        </a:rPr>
                        <a:t>⑤</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54878696"/>
                  </a:ext>
                </a:extLst>
              </a:tr>
              <a:tr h="648000">
                <a:tc>
                  <a:txBody>
                    <a:bodyPr/>
                    <a:lstStyle/>
                    <a:p>
                      <a:pPr marL="0" algn="l" defTabSz="914400" rtl="0" eaLnBrk="1" latinLnBrk="0" hangingPunct="1"/>
                      <a:r>
                        <a:rPr kumimoji="1" lang="ja-JP" altLang="en-US" sz="2800" kern="1200" dirty="0">
                          <a:solidFill>
                            <a:schemeClr val="tx1"/>
                          </a:solidFill>
                          <a:latin typeface="ＭＳ Ｐゴシック" panose="020B0600070205080204" pitchFamily="50" charset="-128"/>
                          <a:ea typeface="ＭＳ Ｐゴシック" panose="020B0600070205080204" pitchFamily="50" charset="-128"/>
                          <a:cs typeface="+mn-cs"/>
                        </a:rPr>
                        <a:t>⑥</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74949379"/>
                  </a:ext>
                </a:extLst>
              </a:tr>
              <a:tr h="601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24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E2986"/>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
        <p:nvSpPr>
          <p:cNvPr id="3" name="コンテンツ プレースホルダー 2">
            <a:extLst>
              <a:ext uri="{FF2B5EF4-FFF2-40B4-BE49-F238E27FC236}">
                <a16:creationId xmlns:a16="http://schemas.microsoft.com/office/drawing/2014/main" id="{01C84E76-3F46-D971-B4B0-2A4CDE4EDA70}"/>
              </a:ext>
            </a:extLst>
          </p:cNvPr>
          <p:cNvSpPr>
            <a:spLocks noGrp="1"/>
          </p:cNvSpPr>
          <p:nvPr>
            <p:ph sz="half" idx="1"/>
          </p:nvPr>
        </p:nvSpPr>
        <p:spPr/>
        <p:txBody>
          <a:bodyPr>
            <a:spAutoFit/>
          </a:bodyPr>
          <a:lstStyle/>
          <a:p>
            <a:pPr marL="540000" indent="-324000">
              <a:buClr>
                <a:schemeClr val="bg1">
                  <a:lumMod val="50000"/>
                </a:schemeClr>
              </a:buClr>
              <a:buFont typeface="Arial" panose="020B0604020202020204" pitchFamily="34" charset="0"/>
              <a:buChar char="•"/>
            </a:pPr>
            <a:r>
              <a:rPr lang="ja-JP" altLang="en-US" sz="3400" dirty="0"/>
              <a:t>自分にとっての</a:t>
            </a:r>
            <a:r>
              <a:rPr lang="en-US" altLang="ja-JP" sz="3400" dirty="0"/>
              <a:t>(</a:t>
            </a:r>
            <a:r>
              <a:rPr lang="en-US" altLang="ja-JP" sz="3400" baseline="30000" dirty="0"/>
              <a:t>③</a:t>
            </a:r>
            <a:r>
              <a:rPr lang="ja-JP" altLang="en-US" sz="3400" dirty="0"/>
              <a:t>　　　　　　　　</a:t>
            </a:r>
            <a:r>
              <a:rPr lang="en-US" altLang="ja-JP" sz="3400" dirty="0"/>
              <a:t>)</a:t>
            </a:r>
            <a:r>
              <a:rPr lang="ja-JP" altLang="en-US" sz="3400" dirty="0"/>
              <a:t>を考え、時間をかけて情報を</a:t>
            </a:r>
            <a:r>
              <a:rPr lang="en-US" altLang="ja-JP" sz="3400" dirty="0"/>
              <a:t>(</a:t>
            </a:r>
            <a:r>
              <a:rPr lang="en-US" altLang="ja-JP" sz="3400" baseline="30000" dirty="0"/>
              <a:t>④</a:t>
            </a:r>
            <a:r>
              <a:rPr lang="ja-JP" altLang="en-US" sz="3400" dirty="0"/>
              <a:t>　　　　　　　　</a:t>
            </a:r>
            <a:r>
              <a:rPr lang="en-US" altLang="ja-JP" sz="3400" dirty="0"/>
              <a:t>)</a:t>
            </a:r>
            <a:r>
              <a:rPr lang="ja-JP" altLang="en-US" sz="3400" dirty="0"/>
              <a:t>する必要がある。</a:t>
            </a:r>
          </a:p>
          <a:p>
            <a:pPr marL="540000" indent="-324000">
              <a:buClr>
                <a:schemeClr val="bg1">
                  <a:lumMod val="50000"/>
                </a:schemeClr>
              </a:buClr>
              <a:buFont typeface="Arial" panose="020B0604020202020204" pitchFamily="34" charset="0"/>
              <a:buChar char="•"/>
            </a:pPr>
            <a:r>
              <a:rPr lang="ja-JP" altLang="en-US" sz="3400" dirty="0"/>
              <a:t>流通している情報の中には</a:t>
            </a:r>
            <a:r>
              <a:rPr lang="en-US" altLang="ja-JP" sz="3400" dirty="0"/>
              <a:t>(</a:t>
            </a:r>
            <a:r>
              <a:rPr lang="en-US" altLang="ja-JP" sz="3400" baseline="30000" dirty="0"/>
              <a:t>⑤</a:t>
            </a:r>
            <a:r>
              <a:rPr lang="ja-JP" altLang="en-US" sz="3400" dirty="0"/>
              <a:t>　　　　　　　　</a:t>
            </a:r>
            <a:r>
              <a:rPr lang="en-US" altLang="ja-JP" sz="3400" dirty="0"/>
              <a:t>)</a:t>
            </a:r>
            <a:r>
              <a:rPr lang="ja-JP" altLang="en-US" sz="3400" dirty="0"/>
              <a:t>根拠がない、論理的に矛盾を持つものも含まれている。自分にとって都合のよい情報でも、</a:t>
            </a:r>
            <a:r>
              <a:rPr lang="en-US" altLang="ja-JP" sz="3400" dirty="0"/>
              <a:t>(</a:t>
            </a:r>
            <a:r>
              <a:rPr lang="en-US" altLang="ja-JP" sz="3400" baseline="30000" dirty="0"/>
              <a:t>⑥</a:t>
            </a:r>
            <a:r>
              <a:rPr lang="ja-JP" altLang="en-US" sz="3400" dirty="0"/>
              <a:t>　　　　　　　</a:t>
            </a:r>
            <a:r>
              <a:rPr lang="en-US" altLang="ja-JP" sz="3400" dirty="0"/>
              <a:t>)</a:t>
            </a:r>
            <a:r>
              <a:rPr lang="ja-JP" altLang="en-US" sz="3400" dirty="0"/>
              <a:t>に読み解くことが重要である。</a:t>
            </a:r>
            <a:endParaRPr lang="en-US" altLang="ja-JP" sz="3400" dirty="0"/>
          </a:p>
        </p:txBody>
      </p:sp>
      <p:sp>
        <p:nvSpPr>
          <p:cNvPr id="2" name="テキスト プレースホルダー 1">
            <a:extLst>
              <a:ext uri="{FF2B5EF4-FFF2-40B4-BE49-F238E27FC236}">
                <a16:creationId xmlns:a16="http://schemas.microsoft.com/office/drawing/2014/main" id="{B80F2561-7FEF-C6C3-11A4-3128E1B5B0D2}"/>
              </a:ext>
            </a:extLst>
          </p:cNvPr>
          <p:cNvSpPr>
            <a:spLocks noGrp="1"/>
          </p:cNvSpPr>
          <p:nvPr>
            <p:ph type="body" sz="quarter" idx="16"/>
          </p:nvPr>
        </p:nvSpPr>
        <p:spPr/>
        <p:txBody>
          <a:bodyPr/>
          <a:lstStyle/>
          <a:p>
            <a:r>
              <a:rPr lang="ja-JP" altLang="en-US" dirty="0"/>
              <a:t>次の</a:t>
            </a:r>
            <a:r>
              <a:rPr lang="en-US" altLang="ja-JP" dirty="0"/>
              <a:t>(1)</a:t>
            </a:r>
            <a:r>
              <a:rPr lang="ja-JP" altLang="en-US" dirty="0"/>
              <a:t>、</a:t>
            </a:r>
            <a:r>
              <a:rPr lang="en-US" altLang="ja-JP" dirty="0"/>
              <a:t>(2)</a:t>
            </a:r>
            <a:r>
              <a:rPr lang="ja-JP" altLang="en-US" dirty="0"/>
              <a:t>に答えなさい。</a:t>
            </a:r>
          </a:p>
        </p:txBody>
      </p:sp>
      <p:sp>
        <p:nvSpPr>
          <p:cNvPr id="10" name="テキスト プレースホルダー 9">
            <a:extLst>
              <a:ext uri="{FF2B5EF4-FFF2-40B4-BE49-F238E27FC236}">
                <a16:creationId xmlns:a16="http://schemas.microsoft.com/office/drawing/2014/main" id="{02523595-5248-80D7-D797-31349BB08AE2}"/>
              </a:ext>
            </a:extLst>
          </p:cNvPr>
          <p:cNvSpPr>
            <a:spLocks noGrp="1"/>
          </p:cNvSpPr>
          <p:nvPr>
            <p:ph type="body" sz="quarter" idx="17"/>
          </p:nvPr>
        </p:nvSpPr>
        <p:spPr/>
        <p:txBody>
          <a:bodyPr/>
          <a:lstStyle/>
          <a:p>
            <a:r>
              <a:rPr lang="en-US" altLang="ja-JP" dirty="0"/>
              <a:t>2</a:t>
            </a:r>
            <a:endParaRPr lang="ja-JP" altLang="en-US" dirty="0"/>
          </a:p>
        </p:txBody>
      </p:sp>
      <p:sp>
        <p:nvSpPr>
          <p:cNvPr id="11" name="テキスト プレースホルダー 10">
            <a:extLst>
              <a:ext uri="{FF2B5EF4-FFF2-40B4-BE49-F238E27FC236}">
                <a16:creationId xmlns:a16="http://schemas.microsoft.com/office/drawing/2014/main" id="{DB5B4695-EF47-86F3-6A52-3C8FD659F292}"/>
              </a:ext>
            </a:extLst>
          </p:cNvPr>
          <p:cNvSpPr>
            <a:spLocks noGrp="1"/>
          </p:cNvSpPr>
          <p:nvPr>
            <p:ph type="body" sz="quarter" idx="18"/>
          </p:nvPr>
        </p:nvSpPr>
        <p:spPr/>
        <p:txBody>
          <a:bodyPr/>
          <a:lstStyle/>
          <a:p>
            <a:r>
              <a:rPr lang="en-US" altLang="ja-JP" dirty="0"/>
              <a:t>2</a:t>
            </a:r>
            <a:endParaRPr lang="ja-JP" altLang="en-US" dirty="0"/>
          </a:p>
        </p:txBody>
      </p:sp>
      <p:sp>
        <p:nvSpPr>
          <p:cNvPr id="15" name="テキスト プレースホルダー 14">
            <a:extLst>
              <a:ext uri="{FF2B5EF4-FFF2-40B4-BE49-F238E27FC236}">
                <a16:creationId xmlns:a16="http://schemas.microsoft.com/office/drawing/2014/main" id="{87D953B0-8E38-169D-CBBF-18BE30A4E05E}"/>
              </a:ext>
            </a:extLst>
          </p:cNvPr>
          <p:cNvSpPr>
            <a:spLocks noGrp="1"/>
          </p:cNvSpPr>
          <p:nvPr>
            <p:ph type="body" sz="quarter" idx="15"/>
          </p:nvPr>
        </p:nvSpPr>
        <p:spPr/>
        <p:txBody>
          <a:bodyPr/>
          <a:lstStyle/>
          <a:p>
            <a:r>
              <a:rPr lang="ja-JP" altLang="en-US" dirty="0"/>
              <a:t>問題演習</a:t>
            </a:r>
          </a:p>
        </p:txBody>
      </p:sp>
      <p:sp>
        <p:nvSpPr>
          <p:cNvPr id="4" name="スライド番号プレースホルダー 3">
            <a:extLst>
              <a:ext uri="{FF2B5EF4-FFF2-40B4-BE49-F238E27FC236}">
                <a16:creationId xmlns:a16="http://schemas.microsoft.com/office/drawing/2014/main" id="{0B521F55-6426-33A6-1C25-B98FB0148F80}"/>
              </a:ext>
            </a:extLst>
          </p:cNvPr>
          <p:cNvSpPr>
            <a:spLocks noGrp="1"/>
          </p:cNvSpPr>
          <p:nvPr>
            <p:ph type="sldNum" sz="quarter" idx="12"/>
          </p:nvPr>
        </p:nvSpPr>
        <p:spPr/>
        <p:txBody>
          <a:bodyPr/>
          <a:lstStyle/>
          <a:p>
            <a:fld id="{3341DCAC-D657-49AC-AFA1-66DB296B9906}" type="slidenum">
              <a:rPr lang="ja-JP" altLang="en-US" smtClean="0"/>
              <a:pPr/>
              <a:t>10</a:t>
            </a:fld>
            <a:endParaRPr lang="ja-JP" altLang="en-US"/>
          </a:p>
        </p:txBody>
      </p:sp>
      <p:sp>
        <p:nvSpPr>
          <p:cNvPr id="5" name="テキスト プレースホルダー 4">
            <a:extLst>
              <a:ext uri="{FF2B5EF4-FFF2-40B4-BE49-F238E27FC236}">
                <a16:creationId xmlns:a16="http://schemas.microsoft.com/office/drawing/2014/main" id="{F34873E7-C623-100D-A819-54A7CD3AC582}"/>
              </a:ext>
            </a:extLst>
          </p:cNvPr>
          <p:cNvSpPr>
            <a:spLocks noGrp="1"/>
          </p:cNvSpPr>
          <p:nvPr>
            <p:ph type="body" sz="quarter" idx="13"/>
          </p:nvPr>
        </p:nvSpPr>
        <p:spPr/>
        <p:txBody>
          <a:bodyPr>
            <a:normAutofit lnSpcReduction="10000"/>
          </a:bodyPr>
          <a:lstStyle/>
          <a:p>
            <a:pPr lvl="0"/>
            <a:r>
              <a:rPr lang="ja-JP" altLang="en-US" dirty="0"/>
              <a:t>理論編</a:t>
            </a:r>
            <a:r>
              <a:rPr lang="en-US" altLang="ja-JP" dirty="0"/>
              <a:t>1</a:t>
            </a:r>
            <a:r>
              <a:rPr lang="ja-JP" altLang="en-US" dirty="0"/>
              <a:t>章 情報社会　</a:t>
            </a:r>
            <a:r>
              <a:rPr lang="en-US" altLang="ja-JP" dirty="0"/>
              <a:t>01 </a:t>
            </a:r>
            <a:r>
              <a:rPr lang="ja-JP" altLang="en-US" dirty="0"/>
              <a:t>情報とその特性</a:t>
            </a:r>
          </a:p>
          <a:p>
            <a:endParaRPr lang="ja-JP" altLang="en-US" dirty="0"/>
          </a:p>
        </p:txBody>
      </p:sp>
      <p:sp>
        <p:nvSpPr>
          <p:cNvPr id="6" name="テキスト プレースホルダー 5">
            <a:extLst>
              <a:ext uri="{FF2B5EF4-FFF2-40B4-BE49-F238E27FC236}">
                <a16:creationId xmlns:a16="http://schemas.microsoft.com/office/drawing/2014/main" id="{6023F869-DF48-EF9A-09A6-519D0E069DF3}"/>
              </a:ext>
            </a:extLst>
          </p:cNvPr>
          <p:cNvSpPr>
            <a:spLocks noGrp="1"/>
          </p:cNvSpPr>
          <p:nvPr>
            <p:ph type="body" sz="quarter" idx="14"/>
          </p:nvPr>
        </p:nvSpPr>
        <p:spPr/>
        <p:txBody>
          <a:bodyPr>
            <a:normAutofit/>
          </a:bodyPr>
          <a:lstStyle/>
          <a:p>
            <a:r>
              <a:rPr lang="en-US" altLang="ja-JP" dirty="0"/>
              <a:t>p5</a:t>
            </a:r>
            <a:endParaRPr lang="ja-JP" altLang="en-US" dirty="0"/>
          </a:p>
        </p:txBody>
      </p:sp>
      <p:sp>
        <p:nvSpPr>
          <p:cNvPr id="8" name="コンテンツ プレースホルダー 1">
            <a:extLst>
              <a:ext uri="{FF2B5EF4-FFF2-40B4-BE49-F238E27FC236}">
                <a16:creationId xmlns:a16="http://schemas.microsoft.com/office/drawing/2014/main" id="{AA02A124-E6A3-1323-E47D-BED0503A267B}"/>
              </a:ext>
            </a:extLst>
          </p:cNvPr>
          <p:cNvSpPr txBox="1">
            <a:spLocks/>
          </p:cNvSpPr>
          <p:nvPr/>
        </p:nvSpPr>
        <p:spPr>
          <a:xfrm>
            <a:off x="1172271" y="5672437"/>
            <a:ext cx="7608711" cy="1064104"/>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kumimoji="1" sz="3200" kern="1200">
                <a:solidFill>
                  <a:schemeClr val="tx1"/>
                </a:solidFill>
                <a:latin typeface="UD デジタル 教科書体 N-R" panose="02020400000000000000" pitchFamily="17" charset="-128"/>
                <a:ea typeface="UD デジタル 教科書体 N-R" panose="02020400000000000000" pitchFamily="17" charset="-128"/>
                <a:cs typeface="+mn-cs"/>
              </a:defRPr>
            </a:lvl1pPr>
            <a:lvl2pPr marL="457200" indent="0" algn="l" defTabSz="914400" rtl="0" eaLnBrk="1" latinLnBrk="0" hangingPunct="1">
              <a:lnSpc>
                <a:spcPct val="90000"/>
              </a:lnSpc>
              <a:spcBef>
                <a:spcPts val="500"/>
              </a:spcBef>
              <a:buFont typeface="Arial" panose="020B0604020202020204" pitchFamily="34" charset="0"/>
              <a:buNone/>
              <a:defRPr kumimoji="1" sz="2800" kern="1200">
                <a:solidFill>
                  <a:schemeClr val="tx1"/>
                </a:solidFill>
                <a:latin typeface="UD デジタル 教科書体 N-R" panose="02020400000000000000" pitchFamily="17" charset="-128"/>
                <a:ea typeface="UD デジタル 教科書体 N-R" panose="02020400000000000000" pitchFamily="17" charset="-128"/>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2400" kern="1200">
                <a:solidFill>
                  <a:schemeClr val="tx1"/>
                </a:solidFill>
                <a:latin typeface="UD デジタル 教科書体 N-R" panose="02020400000000000000" pitchFamily="17" charset="-128"/>
                <a:ea typeface="UD デジタル 教科書体 N-R" panose="02020400000000000000" pitchFamily="17" charset="-128"/>
                <a:cs typeface="+mn-cs"/>
              </a:defRPr>
            </a:lvl3pPr>
            <a:lvl4pPr marL="1371600" indent="0" algn="l"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UD デジタル 教科書体 N-R" panose="02020400000000000000" pitchFamily="17" charset="-128"/>
                <a:ea typeface="UD デジタル 教科書体 N-R" panose="02020400000000000000" pitchFamily="17" charset="-128"/>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UD デジタル 教科書体 N-R" panose="02020400000000000000" pitchFamily="17" charset="-128"/>
                <a:ea typeface="UD デジタル 教科書体 N-R" panose="02020400000000000000" pitchFamily="17"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buClr>
                <a:schemeClr val="bg1">
                  <a:lumMod val="50000"/>
                </a:schemeClr>
              </a:buClr>
            </a:pPr>
            <a:r>
              <a:rPr lang="en-US" altLang="ja-JP" sz="2800" dirty="0" err="1">
                <a:latin typeface="ＭＳ Ｐゴシック" panose="020B0600070205080204" pitchFamily="50" charset="-128"/>
                <a:ea typeface="ＭＳ Ｐゴシック" panose="020B0600070205080204" pitchFamily="50" charset="-128"/>
              </a:rPr>
              <a:t>価値</a:t>
            </a:r>
            <a:r>
              <a:rPr lang="en-US" altLang="ja-JP" sz="2800" dirty="0">
                <a:latin typeface="ＭＳ Ｐゴシック" panose="020B0600070205080204" pitchFamily="50" charset="-128"/>
                <a:ea typeface="ＭＳ Ｐゴシック" panose="020B0600070205080204" pitchFamily="50" charset="-128"/>
              </a:rPr>
              <a:t>   </a:t>
            </a:r>
            <a:r>
              <a:rPr lang="en-US" altLang="ja-JP" sz="2800" dirty="0" err="1">
                <a:latin typeface="ＭＳ Ｐゴシック" panose="020B0600070205080204" pitchFamily="50" charset="-128"/>
                <a:ea typeface="ＭＳ Ｐゴシック" panose="020B0600070205080204" pitchFamily="50" charset="-128"/>
              </a:rPr>
              <a:t>科学的</a:t>
            </a:r>
            <a:r>
              <a:rPr lang="en-US" altLang="ja-JP" sz="2800" dirty="0">
                <a:latin typeface="ＭＳ Ｐゴシック" panose="020B0600070205080204" pitchFamily="50" charset="-128"/>
                <a:ea typeface="ＭＳ Ｐゴシック" panose="020B0600070205080204" pitchFamily="50" charset="-128"/>
              </a:rPr>
              <a:t>   </a:t>
            </a:r>
            <a:r>
              <a:rPr lang="en-US" altLang="ja-JP" sz="2800" dirty="0" err="1">
                <a:latin typeface="ＭＳ Ｐゴシック" panose="020B0600070205080204" pitchFamily="50" charset="-128"/>
                <a:ea typeface="ＭＳ Ｐゴシック" panose="020B0600070205080204" pitchFamily="50" charset="-128"/>
              </a:rPr>
              <a:t>情報操作</a:t>
            </a:r>
            <a:r>
              <a:rPr lang="en-US" altLang="ja-JP" sz="2800" dirty="0">
                <a:latin typeface="ＭＳ Ｐゴシック" panose="020B0600070205080204" pitchFamily="50" charset="-128"/>
                <a:ea typeface="ＭＳ Ｐゴシック" panose="020B0600070205080204" pitchFamily="50" charset="-128"/>
              </a:rPr>
              <a:t>   </a:t>
            </a:r>
            <a:r>
              <a:rPr lang="en-US" altLang="ja-JP" sz="2800" dirty="0" err="1">
                <a:latin typeface="ＭＳ Ｐゴシック" panose="020B0600070205080204" pitchFamily="50" charset="-128"/>
                <a:ea typeface="ＭＳ Ｐゴシック" panose="020B0600070205080204" pitchFamily="50" charset="-128"/>
              </a:rPr>
              <a:t>吟味</a:t>
            </a:r>
            <a:r>
              <a:rPr lang="ja-JP" altLang="en-US" sz="2800" dirty="0">
                <a:latin typeface="ＭＳ Ｐゴシック" panose="020B0600070205080204" pitchFamily="50" charset="-128"/>
                <a:ea typeface="ＭＳ Ｐゴシック" panose="020B0600070205080204" pitchFamily="50" charset="-128"/>
              </a:rPr>
              <a:t>   </a:t>
            </a:r>
            <a:r>
              <a:rPr lang="en-US" altLang="ja-JP" sz="2800" dirty="0" err="1">
                <a:latin typeface="ＭＳ Ｐゴシック" panose="020B0600070205080204" pitchFamily="50" charset="-128"/>
                <a:ea typeface="ＭＳ Ｐゴシック" panose="020B0600070205080204" pitchFamily="50" charset="-128"/>
              </a:rPr>
              <a:t>批判的</a:t>
            </a:r>
            <a:r>
              <a:rPr lang="en-US" altLang="ja-JP" sz="2800" dirty="0">
                <a:latin typeface="ＭＳ Ｐゴシック" panose="020B0600070205080204" pitchFamily="50" charset="-128"/>
                <a:ea typeface="ＭＳ Ｐゴシック" panose="020B0600070205080204" pitchFamily="50" charset="-128"/>
              </a:rPr>
              <a:t>   </a:t>
            </a:r>
          </a:p>
          <a:p>
            <a:pPr>
              <a:buClr>
                <a:schemeClr val="bg1">
                  <a:lumMod val="50000"/>
                </a:schemeClr>
              </a:buClr>
            </a:pPr>
            <a:r>
              <a:rPr lang="en-US" altLang="ja-JP" sz="2800" dirty="0" err="1">
                <a:latin typeface="ＭＳ Ｐゴシック" panose="020B0600070205080204" pitchFamily="50" charset="-128"/>
                <a:ea typeface="ＭＳ Ｐゴシック" panose="020B0600070205080204" pitchFamily="50" charset="-128"/>
              </a:rPr>
              <a:t>時代背景</a:t>
            </a:r>
            <a:endParaRPr lang="ja-JP" altLang="ja-JP" sz="2800" dirty="0">
              <a:latin typeface="ＭＳ Ｐゴシック" panose="020B0600070205080204" pitchFamily="50" charset="-128"/>
              <a:ea typeface="ＭＳ Ｐゴシック" panose="020B0600070205080204" pitchFamily="50" charset="-128"/>
            </a:endParaRPr>
          </a:p>
          <a:p>
            <a:pPr>
              <a:buClr>
                <a:schemeClr val="bg1">
                  <a:lumMod val="50000"/>
                </a:schemeClr>
              </a:buClr>
            </a:pPr>
            <a:endParaRPr lang="ja-JP" altLang="ja-JP" sz="2800" dirty="0">
              <a:latin typeface="ＭＳ Ｐゴシック" panose="020B0600070205080204" pitchFamily="50" charset="-128"/>
              <a:ea typeface="ＭＳ Ｐゴシック" panose="020B0600070205080204" pitchFamily="50" charset="-128"/>
            </a:endParaRPr>
          </a:p>
        </p:txBody>
      </p:sp>
      <p:sp>
        <p:nvSpPr>
          <p:cNvPr id="9" name="角丸四角形 8">
            <a:extLst>
              <a:ext uri="{FF2B5EF4-FFF2-40B4-BE49-F238E27FC236}">
                <a16:creationId xmlns:a16="http://schemas.microsoft.com/office/drawing/2014/main" id="{C6A2AB4D-2D81-E2FB-5033-2C4ED0C6C3EC}"/>
              </a:ext>
            </a:extLst>
          </p:cNvPr>
          <p:cNvSpPr/>
          <p:nvPr/>
        </p:nvSpPr>
        <p:spPr>
          <a:xfrm>
            <a:off x="841022" y="5638381"/>
            <a:ext cx="8483097" cy="1064104"/>
          </a:xfrm>
          <a:prstGeom prst="roundRect">
            <a:avLst/>
          </a:prstGeom>
          <a:noFill/>
          <a:ln w="28575">
            <a:solidFill>
              <a:schemeClr val="bg1">
                <a:lumMod val="50000"/>
              </a:schemeClr>
            </a:solidFill>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E745987C-2142-62E6-72E4-65C3DF9C203D}"/>
              </a:ext>
            </a:extLst>
          </p:cNvPr>
          <p:cNvSpPr txBox="1"/>
          <p:nvPr/>
        </p:nvSpPr>
        <p:spPr>
          <a:xfrm>
            <a:off x="10919190" y="2549212"/>
            <a:ext cx="615553"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価値</a:t>
            </a:r>
          </a:p>
        </p:txBody>
      </p:sp>
      <p:sp>
        <p:nvSpPr>
          <p:cNvPr id="13" name="テキスト ボックス 12">
            <a:extLst>
              <a:ext uri="{FF2B5EF4-FFF2-40B4-BE49-F238E27FC236}">
                <a16:creationId xmlns:a16="http://schemas.microsoft.com/office/drawing/2014/main" id="{EFF0472B-9D5E-4F4E-14D8-69D07DE612B4}"/>
              </a:ext>
            </a:extLst>
          </p:cNvPr>
          <p:cNvSpPr txBox="1"/>
          <p:nvPr/>
        </p:nvSpPr>
        <p:spPr>
          <a:xfrm>
            <a:off x="10919190" y="3198009"/>
            <a:ext cx="615553"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吟味</a:t>
            </a:r>
          </a:p>
        </p:txBody>
      </p:sp>
      <p:sp>
        <p:nvSpPr>
          <p:cNvPr id="14" name="テキスト ボックス 13">
            <a:extLst>
              <a:ext uri="{FF2B5EF4-FFF2-40B4-BE49-F238E27FC236}">
                <a16:creationId xmlns:a16="http://schemas.microsoft.com/office/drawing/2014/main" id="{823EFAC3-8FC7-2205-5725-12C79F671B63}"/>
              </a:ext>
            </a:extLst>
          </p:cNvPr>
          <p:cNvSpPr txBox="1"/>
          <p:nvPr/>
        </p:nvSpPr>
        <p:spPr>
          <a:xfrm>
            <a:off x="10739653" y="3846806"/>
            <a:ext cx="923330"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科学的</a:t>
            </a:r>
          </a:p>
        </p:txBody>
      </p:sp>
      <p:sp>
        <p:nvSpPr>
          <p:cNvPr id="17" name="テキスト ボックス 16">
            <a:extLst>
              <a:ext uri="{FF2B5EF4-FFF2-40B4-BE49-F238E27FC236}">
                <a16:creationId xmlns:a16="http://schemas.microsoft.com/office/drawing/2014/main" id="{7759889C-AEB1-7F36-ED48-15B93F4F1BD9}"/>
              </a:ext>
            </a:extLst>
          </p:cNvPr>
          <p:cNvSpPr txBox="1"/>
          <p:nvPr/>
        </p:nvSpPr>
        <p:spPr>
          <a:xfrm>
            <a:off x="10739653" y="4495604"/>
            <a:ext cx="923330"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批判的</a:t>
            </a:r>
          </a:p>
        </p:txBody>
      </p:sp>
    </p:spTree>
    <p:extLst>
      <p:ext uri="{BB962C8B-B14F-4D97-AF65-F5344CB8AC3E}">
        <p14:creationId xmlns:p14="http://schemas.microsoft.com/office/powerpoint/2010/main" val="184105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7" grpId="0"/>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コンテンツ プレースホルダー 34">
            <a:extLst>
              <a:ext uri="{FF2B5EF4-FFF2-40B4-BE49-F238E27FC236}">
                <a16:creationId xmlns:a16="http://schemas.microsoft.com/office/drawing/2014/main" id="{54B97E1B-1166-B293-8E7D-2663CFE80F82}"/>
              </a:ext>
            </a:extLst>
          </p:cNvPr>
          <p:cNvSpPr>
            <a:spLocks noGrp="1"/>
          </p:cNvSpPr>
          <p:nvPr>
            <p:ph sz="half" idx="1"/>
          </p:nvPr>
        </p:nvSpPr>
        <p:spPr>
          <a:xfrm>
            <a:off x="215054" y="6073434"/>
            <a:ext cx="9798079" cy="472839"/>
          </a:xfrm>
        </p:spPr>
        <p:txBody>
          <a:bodyPr>
            <a:normAutofit lnSpcReduction="10000"/>
          </a:bodyPr>
          <a:lstStyle/>
          <a:p>
            <a:r>
              <a:rPr lang="ja-JP" altLang="en-US" sz="2800" dirty="0"/>
              <a:t>　　</a:t>
            </a:r>
            <a:r>
              <a:rPr lang="ja-JP" altLang="ja-JP" sz="2800" dirty="0"/>
              <a:t>安全　　セキュリティ　　倫理　　ネットワーク社会　　法</a:t>
            </a:r>
            <a:endParaRPr lang="ja-JP" altLang="en-US" sz="2800" dirty="0"/>
          </a:p>
        </p:txBody>
      </p:sp>
      <p:sp>
        <p:nvSpPr>
          <p:cNvPr id="3" name="テキスト プレースホルダー 2">
            <a:extLst>
              <a:ext uri="{FF2B5EF4-FFF2-40B4-BE49-F238E27FC236}">
                <a16:creationId xmlns:a16="http://schemas.microsoft.com/office/drawing/2014/main" id="{21629B6D-2D45-AF9A-737B-0D8C90FDD78C}"/>
              </a:ext>
            </a:extLst>
          </p:cNvPr>
          <p:cNvSpPr>
            <a:spLocks noGrp="1"/>
          </p:cNvSpPr>
          <p:nvPr>
            <p:ph type="body" sz="quarter" idx="15"/>
          </p:nvPr>
        </p:nvSpPr>
        <p:spPr/>
        <p:txBody>
          <a:bodyPr/>
          <a:lstStyle/>
          <a:p>
            <a:r>
              <a:rPr kumimoji="1" lang="ja-JP" altLang="en-US" dirty="0"/>
              <a:t>問題演習</a:t>
            </a:r>
          </a:p>
        </p:txBody>
      </p:sp>
      <p:sp>
        <p:nvSpPr>
          <p:cNvPr id="4" name="スライド番号プレースホルダー 3">
            <a:extLst>
              <a:ext uri="{FF2B5EF4-FFF2-40B4-BE49-F238E27FC236}">
                <a16:creationId xmlns:a16="http://schemas.microsoft.com/office/drawing/2014/main" id="{F06ED44D-1554-7BB2-C1C2-3314FEC79ECD}"/>
              </a:ext>
            </a:extLst>
          </p:cNvPr>
          <p:cNvSpPr>
            <a:spLocks noGrp="1"/>
          </p:cNvSpPr>
          <p:nvPr>
            <p:ph type="sldNum" sz="quarter" idx="12"/>
          </p:nvPr>
        </p:nvSpPr>
        <p:spPr/>
        <p:txBody>
          <a:bodyPr/>
          <a:lstStyle/>
          <a:p>
            <a:fld id="{3341DCAC-D657-49AC-AFA1-66DB296B9906}" type="slidenum">
              <a:rPr lang="ja-JP" altLang="en-US" smtClean="0"/>
              <a:pPr/>
              <a:t>100</a:t>
            </a:fld>
            <a:endParaRPr lang="ja-JP" altLang="en-US" dirty="0"/>
          </a:p>
        </p:txBody>
      </p:sp>
      <p:sp>
        <p:nvSpPr>
          <p:cNvPr id="5" name="テキスト プレースホルダー 4">
            <a:extLst>
              <a:ext uri="{FF2B5EF4-FFF2-40B4-BE49-F238E27FC236}">
                <a16:creationId xmlns:a16="http://schemas.microsoft.com/office/drawing/2014/main" id="{8892981F-08D2-5078-AC44-ADF78F7920FE}"/>
              </a:ext>
            </a:extLst>
          </p:cNvPr>
          <p:cNvSpPr>
            <a:spLocks noGrp="1"/>
          </p:cNvSpPr>
          <p:nvPr>
            <p:ph type="body" sz="quarter" idx="16"/>
          </p:nvPr>
        </p:nvSpPr>
        <p:spPr/>
        <p:txBody>
          <a:bodyPr/>
          <a:lstStyle/>
          <a:p>
            <a:r>
              <a:rPr kumimoji="1" lang="ja-JP" altLang="en-US" dirty="0"/>
              <a:t>次の図は情報モラルの</a:t>
            </a:r>
            <a:r>
              <a:rPr kumimoji="1" lang="en-US" altLang="ja-JP" dirty="0"/>
              <a:t>5</a:t>
            </a:r>
            <a:r>
              <a:rPr kumimoji="1" lang="ja-JP" altLang="en-US" dirty="0"/>
              <a:t>分類を表している。</a:t>
            </a:r>
            <a:r>
              <a:rPr kumimoji="1" lang="en-US" altLang="ja-JP" dirty="0"/>
              <a:t>(</a:t>
            </a:r>
            <a:r>
              <a:rPr kumimoji="1" lang="ja-JP" altLang="en-US" dirty="0"/>
              <a:t>　　</a:t>
            </a:r>
            <a:r>
              <a:rPr kumimoji="1" lang="en-US" altLang="ja-JP" dirty="0"/>
              <a:t>)</a:t>
            </a:r>
            <a:r>
              <a:rPr kumimoji="1" lang="ja-JP" altLang="en-US" dirty="0"/>
              <a:t>に入る最も適切な語句を下から選び、記入しなさい。</a:t>
            </a:r>
          </a:p>
        </p:txBody>
      </p:sp>
      <p:sp>
        <p:nvSpPr>
          <p:cNvPr id="6" name="テキスト プレースホルダー 5">
            <a:extLst>
              <a:ext uri="{FF2B5EF4-FFF2-40B4-BE49-F238E27FC236}">
                <a16:creationId xmlns:a16="http://schemas.microsoft.com/office/drawing/2014/main" id="{6C312609-C1CB-8AB9-45D5-26BB11A9662D}"/>
              </a:ext>
            </a:extLst>
          </p:cNvPr>
          <p:cNvSpPr>
            <a:spLocks noGrp="1"/>
          </p:cNvSpPr>
          <p:nvPr>
            <p:ph type="body" sz="quarter" idx="17"/>
          </p:nvPr>
        </p:nvSpPr>
        <p:spPr/>
        <p:txBody>
          <a:bodyPr/>
          <a:lstStyle/>
          <a:p>
            <a:r>
              <a:rPr kumimoji="1" lang="en-US" altLang="ja-JP" dirty="0"/>
              <a:t>2</a:t>
            </a:r>
            <a:endParaRPr kumimoji="1" lang="ja-JP" altLang="en-US" dirty="0"/>
          </a:p>
        </p:txBody>
      </p:sp>
      <p:sp>
        <p:nvSpPr>
          <p:cNvPr id="7" name="テキスト プレースホルダー 6">
            <a:extLst>
              <a:ext uri="{FF2B5EF4-FFF2-40B4-BE49-F238E27FC236}">
                <a16:creationId xmlns:a16="http://schemas.microsoft.com/office/drawing/2014/main" id="{ECDD2B2F-6BC5-26B6-E241-0A2F0D2704F4}"/>
              </a:ext>
            </a:extLst>
          </p:cNvPr>
          <p:cNvSpPr>
            <a:spLocks noGrp="1"/>
          </p:cNvSpPr>
          <p:nvPr>
            <p:ph type="body" sz="quarter" idx="18"/>
          </p:nvPr>
        </p:nvSpPr>
        <p:spPr/>
        <p:txBody>
          <a:bodyPr/>
          <a:lstStyle/>
          <a:p>
            <a:r>
              <a:rPr kumimoji="1" lang="en-US" altLang="ja-JP" dirty="0"/>
              <a:t>2</a:t>
            </a:r>
            <a:endParaRPr kumimoji="1" lang="ja-JP" altLang="en-US" dirty="0"/>
          </a:p>
        </p:txBody>
      </p:sp>
      <p:sp>
        <p:nvSpPr>
          <p:cNvPr id="10" name="テキスト プレースホルダー 5">
            <a:extLst>
              <a:ext uri="{FF2B5EF4-FFF2-40B4-BE49-F238E27FC236}">
                <a16:creationId xmlns:a16="http://schemas.microsoft.com/office/drawing/2014/main" id="{E63102A4-5159-A3A5-963B-14F89E3529DC}"/>
              </a:ext>
            </a:extLst>
          </p:cNvPr>
          <p:cNvSpPr>
            <a:spLocks noGrp="1"/>
          </p:cNvSpPr>
          <p:nvPr>
            <p:ph type="body" sz="quarter" idx="13"/>
          </p:nvPr>
        </p:nvSpPr>
        <p:spPr/>
        <p:txBody>
          <a:bodyPr/>
          <a:lstStyle/>
          <a:p>
            <a:r>
              <a:rPr kumimoji="1" lang="ja-JP" altLang="en-US" dirty="0"/>
              <a:t>理論編</a:t>
            </a:r>
            <a:r>
              <a:rPr kumimoji="1" lang="en-US" altLang="ja-JP" dirty="0"/>
              <a:t>1</a:t>
            </a:r>
            <a:r>
              <a:rPr kumimoji="1" lang="ja-JP" altLang="en-US" dirty="0"/>
              <a:t>章 情報社会　</a:t>
            </a:r>
            <a:r>
              <a:rPr kumimoji="1" lang="en-US" altLang="ja-JP" dirty="0"/>
              <a:t>09 </a:t>
            </a:r>
            <a:r>
              <a:rPr kumimoji="1" lang="ja-JP" altLang="en-US" dirty="0"/>
              <a:t>情報モラルと個人の責任</a:t>
            </a:r>
          </a:p>
        </p:txBody>
      </p:sp>
      <p:sp>
        <p:nvSpPr>
          <p:cNvPr id="12" name="テキスト プレースホルダー 6">
            <a:extLst>
              <a:ext uri="{FF2B5EF4-FFF2-40B4-BE49-F238E27FC236}">
                <a16:creationId xmlns:a16="http://schemas.microsoft.com/office/drawing/2014/main" id="{9E657CE2-DF2C-CDB2-662F-5FC7C9BA3E86}"/>
              </a:ext>
            </a:extLst>
          </p:cNvPr>
          <p:cNvSpPr>
            <a:spLocks noGrp="1"/>
          </p:cNvSpPr>
          <p:nvPr>
            <p:ph type="body" sz="quarter" idx="14"/>
          </p:nvPr>
        </p:nvSpPr>
        <p:spPr/>
        <p:txBody>
          <a:bodyPr/>
          <a:lstStyle/>
          <a:p>
            <a:r>
              <a:rPr kumimoji="1" lang="en-US" altLang="ja-JP" dirty="0"/>
              <a:t>p21</a:t>
            </a:r>
          </a:p>
        </p:txBody>
      </p:sp>
      <p:grpSp>
        <p:nvGrpSpPr>
          <p:cNvPr id="36" name="グループ化 35">
            <a:extLst>
              <a:ext uri="{FF2B5EF4-FFF2-40B4-BE49-F238E27FC236}">
                <a16:creationId xmlns:a16="http://schemas.microsoft.com/office/drawing/2014/main" id="{20EE91D6-4F9E-5F5F-A847-EF33E6A2C125}"/>
              </a:ext>
            </a:extLst>
          </p:cNvPr>
          <p:cNvGrpSpPr/>
          <p:nvPr/>
        </p:nvGrpSpPr>
        <p:grpSpPr>
          <a:xfrm>
            <a:off x="361949" y="2163850"/>
            <a:ext cx="9553575" cy="3692814"/>
            <a:chOff x="361949" y="2163850"/>
            <a:chExt cx="9553575" cy="3692814"/>
          </a:xfrm>
        </p:grpSpPr>
        <p:grpSp>
          <p:nvGrpSpPr>
            <p:cNvPr id="13" name="グループ化 12">
              <a:extLst>
                <a:ext uri="{FF2B5EF4-FFF2-40B4-BE49-F238E27FC236}">
                  <a16:creationId xmlns:a16="http://schemas.microsoft.com/office/drawing/2014/main" id="{95FC92A2-5BB8-0A88-2E02-80070756C339}"/>
                </a:ext>
              </a:extLst>
            </p:cNvPr>
            <p:cNvGrpSpPr/>
            <p:nvPr/>
          </p:nvGrpSpPr>
          <p:grpSpPr>
            <a:xfrm>
              <a:off x="361949" y="2163850"/>
              <a:ext cx="9553575" cy="3692814"/>
              <a:chOff x="0" y="0"/>
              <a:chExt cx="3843020" cy="1547495"/>
            </a:xfrm>
          </p:grpSpPr>
          <p:sp>
            <p:nvSpPr>
              <p:cNvPr id="14" name="四角形: 角を丸くする 13">
                <a:extLst>
                  <a:ext uri="{FF2B5EF4-FFF2-40B4-BE49-F238E27FC236}">
                    <a16:creationId xmlns:a16="http://schemas.microsoft.com/office/drawing/2014/main" id="{29C9CE6C-EFAD-2AB1-960F-B3431AECC48D}"/>
                  </a:ext>
                </a:extLst>
              </p:cNvPr>
              <p:cNvSpPr/>
              <p:nvPr/>
            </p:nvSpPr>
            <p:spPr>
              <a:xfrm>
                <a:off x="5080" y="0"/>
                <a:ext cx="1871980" cy="1547495"/>
              </a:xfrm>
              <a:prstGeom prst="roundRect">
                <a:avLst>
                  <a:gd name="adj" fmla="val 4875"/>
                </a:avLst>
              </a:prstGeom>
              <a:noFill/>
              <a:ln w="28575">
                <a:solidFill>
                  <a:schemeClr val="tx1">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sz="2800">
                  <a:latin typeface="+mn-ea"/>
                </a:endParaRPr>
              </a:p>
            </p:txBody>
          </p:sp>
          <p:sp>
            <p:nvSpPr>
              <p:cNvPr id="15" name="四角形: 角を丸くする 14">
                <a:extLst>
                  <a:ext uri="{FF2B5EF4-FFF2-40B4-BE49-F238E27FC236}">
                    <a16:creationId xmlns:a16="http://schemas.microsoft.com/office/drawing/2014/main" id="{B8F61AE2-36DA-4979-2354-1B5EA633D48E}"/>
                  </a:ext>
                </a:extLst>
              </p:cNvPr>
              <p:cNvSpPr/>
              <p:nvPr/>
            </p:nvSpPr>
            <p:spPr>
              <a:xfrm>
                <a:off x="1955800" y="0"/>
                <a:ext cx="1871980" cy="1547495"/>
              </a:xfrm>
              <a:prstGeom prst="roundRect">
                <a:avLst>
                  <a:gd name="adj" fmla="val 4875"/>
                </a:avLst>
              </a:prstGeom>
              <a:noFill/>
              <a:ln w="28575">
                <a:solidFill>
                  <a:schemeClr val="tx1">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sz="2800">
                  <a:latin typeface="+mn-ea"/>
                </a:endParaRPr>
              </a:p>
            </p:txBody>
          </p:sp>
          <p:sp>
            <p:nvSpPr>
              <p:cNvPr id="16" name="テキスト ボックス 2">
                <a:extLst>
                  <a:ext uri="{FF2B5EF4-FFF2-40B4-BE49-F238E27FC236}">
                    <a16:creationId xmlns:a16="http://schemas.microsoft.com/office/drawing/2014/main" id="{14FB8029-3C68-5302-C12B-83DB0E0BD7B0}"/>
                  </a:ext>
                </a:extLst>
              </p:cNvPr>
              <p:cNvSpPr txBox="1"/>
              <p:nvPr/>
            </p:nvSpPr>
            <p:spPr>
              <a:xfrm>
                <a:off x="0" y="127000"/>
                <a:ext cx="1871980" cy="395605"/>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algn="ctr">
                  <a:lnSpc>
                    <a:spcPct val="90000"/>
                  </a:lnSpc>
                  <a:buNone/>
                </a:pPr>
                <a:r>
                  <a:rPr lang="ja-JP" sz="2400" kern="100" dirty="0">
                    <a:effectLst/>
                    <a:latin typeface="+mn-ea"/>
                    <a:cs typeface="Times New Roman" panose="02020603050405020304" pitchFamily="18" charset="0"/>
                  </a:rPr>
                  <a:t>情報社会における</a:t>
                </a:r>
              </a:p>
              <a:p>
                <a:pPr algn="ctr">
                  <a:lnSpc>
                    <a:spcPct val="90000"/>
                  </a:lnSpc>
                  <a:buNone/>
                </a:pPr>
                <a:r>
                  <a:rPr lang="ja-JP" sz="2400" kern="100" dirty="0">
                    <a:effectLst/>
                    <a:latin typeface="+mn-ea"/>
                    <a:cs typeface="Times New Roman" panose="02020603050405020304" pitchFamily="18" charset="0"/>
                  </a:rPr>
                  <a:t>正しい判断や</a:t>
                </a:r>
              </a:p>
              <a:p>
                <a:pPr algn="ctr">
                  <a:lnSpc>
                    <a:spcPct val="90000"/>
                  </a:lnSpc>
                  <a:buNone/>
                </a:pPr>
                <a:r>
                  <a:rPr lang="ja-JP" sz="2400" kern="100" dirty="0">
                    <a:effectLst/>
                    <a:latin typeface="+mn-ea"/>
                    <a:cs typeface="Times New Roman" panose="02020603050405020304" pitchFamily="18" charset="0"/>
                  </a:rPr>
                  <a:t>望ましい態度を育てること</a:t>
                </a:r>
              </a:p>
            </p:txBody>
          </p:sp>
          <p:sp>
            <p:nvSpPr>
              <p:cNvPr id="17" name="テキスト ボックス 2">
                <a:extLst>
                  <a:ext uri="{FF2B5EF4-FFF2-40B4-BE49-F238E27FC236}">
                    <a16:creationId xmlns:a16="http://schemas.microsoft.com/office/drawing/2014/main" id="{A7612930-E5CD-8473-91AE-1673B758083E}"/>
                  </a:ext>
                </a:extLst>
              </p:cNvPr>
              <p:cNvSpPr txBox="1"/>
              <p:nvPr/>
            </p:nvSpPr>
            <p:spPr>
              <a:xfrm>
                <a:off x="1971040" y="40640"/>
                <a:ext cx="1871980" cy="53848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algn="ctr">
                  <a:lnSpc>
                    <a:spcPct val="90000"/>
                  </a:lnSpc>
                  <a:buNone/>
                </a:pPr>
                <a:r>
                  <a:rPr lang="ja-JP" sz="2400" kern="100" dirty="0">
                    <a:effectLst/>
                    <a:latin typeface="+mn-ea"/>
                    <a:cs typeface="Times New Roman" panose="02020603050405020304" pitchFamily="18" charset="0"/>
                  </a:rPr>
                  <a:t>情報社会で安全に生活する</a:t>
                </a:r>
              </a:p>
              <a:p>
                <a:pPr algn="ctr">
                  <a:lnSpc>
                    <a:spcPct val="90000"/>
                  </a:lnSpc>
                  <a:buNone/>
                </a:pPr>
                <a:r>
                  <a:rPr lang="ja-JP" sz="2400" kern="100" dirty="0">
                    <a:effectLst/>
                    <a:latin typeface="+mn-ea"/>
                    <a:cs typeface="Times New Roman" panose="02020603050405020304" pitchFamily="18" charset="0"/>
                  </a:rPr>
                  <a:t>ための危険回避の方法の</a:t>
                </a:r>
              </a:p>
              <a:p>
                <a:pPr algn="ctr">
                  <a:lnSpc>
                    <a:spcPct val="90000"/>
                  </a:lnSpc>
                  <a:buNone/>
                </a:pPr>
                <a:r>
                  <a:rPr lang="ja-JP" sz="2400" kern="100" dirty="0">
                    <a:effectLst/>
                    <a:latin typeface="+mn-ea"/>
                    <a:cs typeface="Times New Roman" panose="02020603050405020304" pitchFamily="18" charset="0"/>
                  </a:rPr>
                  <a:t>理解とセキュリティの</a:t>
                </a:r>
              </a:p>
              <a:p>
                <a:pPr algn="ctr">
                  <a:lnSpc>
                    <a:spcPct val="90000"/>
                  </a:lnSpc>
                  <a:buNone/>
                </a:pPr>
                <a:r>
                  <a:rPr lang="ja-JP" sz="2400" kern="100" dirty="0">
                    <a:effectLst/>
                    <a:latin typeface="+mn-ea"/>
                    <a:cs typeface="Times New Roman" panose="02020603050405020304" pitchFamily="18" charset="0"/>
                  </a:rPr>
                  <a:t>知識・技術、健康への意識</a:t>
                </a:r>
              </a:p>
            </p:txBody>
          </p:sp>
          <p:grpSp>
            <p:nvGrpSpPr>
              <p:cNvPr id="18" name="グループ化 17">
                <a:extLst>
                  <a:ext uri="{FF2B5EF4-FFF2-40B4-BE49-F238E27FC236}">
                    <a16:creationId xmlns:a16="http://schemas.microsoft.com/office/drawing/2014/main" id="{6CA32120-2B76-76E6-84B7-35E67AD52953}"/>
                  </a:ext>
                </a:extLst>
              </p:cNvPr>
              <p:cNvGrpSpPr/>
              <p:nvPr/>
            </p:nvGrpSpPr>
            <p:grpSpPr>
              <a:xfrm>
                <a:off x="101600" y="624840"/>
                <a:ext cx="1187450" cy="889768"/>
                <a:chOff x="0" y="0"/>
                <a:chExt cx="1187450" cy="889768"/>
              </a:xfrm>
            </p:grpSpPr>
            <p:grpSp>
              <p:nvGrpSpPr>
                <p:cNvPr id="26" name="グループ化 25">
                  <a:extLst>
                    <a:ext uri="{FF2B5EF4-FFF2-40B4-BE49-F238E27FC236}">
                      <a16:creationId xmlns:a16="http://schemas.microsoft.com/office/drawing/2014/main" id="{205E8B6E-42A7-5BB6-D0B7-4092B1485BAB}"/>
                    </a:ext>
                  </a:extLst>
                </p:cNvPr>
                <p:cNvGrpSpPr/>
                <p:nvPr/>
              </p:nvGrpSpPr>
              <p:grpSpPr>
                <a:xfrm>
                  <a:off x="0" y="0"/>
                  <a:ext cx="1187450" cy="422408"/>
                  <a:chOff x="0" y="0"/>
                  <a:chExt cx="1187450" cy="422408"/>
                </a:xfrm>
              </p:grpSpPr>
              <p:sp>
                <p:nvSpPr>
                  <p:cNvPr id="30" name="テキスト ボックス 2">
                    <a:extLst>
                      <a:ext uri="{FF2B5EF4-FFF2-40B4-BE49-F238E27FC236}">
                        <a16:creationId xmlns:a16="http://schemas.microsoft.com/office/drawing/2014/main" id="{916F100F-B24A-B449-E4E0-5FC77F1C35C8}"/>
                      </a:ext>
                    </a:extLst>
                  </p:cNvPr>
                  <p:cNvSpPr txBox="1"/>
                  <p:nvPr/>
                </p:nvSpPr>
                <p:spPr>
                  <a:xfrm>
                    <a:off x="0" y="0"/>
                    <a:ext cx="1187450" cy="422408"/>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algn="ctr">
                      <a:lnSpc>
                        <a:spcPct val="90000"/>
                      </a:lnSpc>
                      <a:buNone/>
                    </a:pPr>
                    <a:r>
                      <a:rPr lang="ja-JP" sz="2800" kern="100" dirty="0">
                        <a:effectLst/>
                        <a:latin typeface="+mn-ea"/>
                        <a:cs typeface="Times New Roman" panose="02020603050405020304" pitchFamily="18" charset="0"/>
                      </a:rPr>
                      <a:t>情報社会の</a:t>
                    </a:r>
                  </a:p>
                  <a:p>
                    <a:pPr algn="ctr">
                      <a:lnSpc>
                        <a:spcPct val="90000"/>
                      </a:lnSpc>
                      <a:buNone/>
                    </a:pPr>
                    <a:r>
                      <a:rPr lang="ja-JP" sz="2800" kern="100" dirty="0">
                        <a:effectLst/>
                        <a:latin typeface="+mn-ea"/>
                        <a:cs typeface="Times New Roman" panose="02020603050405020304" pitchFamily="18" charset="0"/>
                      </a:rPr>
                      <a:t>（</a:t>
                    </a:r>
                    <a:r>
                      <a:rPr lang="ja-JP" sz="2800" kern="100" baseline="30000" dirty="0">
                        <a:effectLst/>
                        <a:latin typeface="+mn-ea"/>
                        <a:cs typeface="Times New Roman" panose="02020603050405020304" pitchFamily="18" charset="0"/>
                      </a:rPr>
                      <a:t>①</a:t>
                    </a:r>
                    <a:r>
                      <a:rPr lang="ja-JP" sz="2800" kern="100" dirty="0">
                        <a:effectLst/>
                        <a:latin typeface="+mn-ea"/>
                        <a:cs typeface="Times New Roman" panose="02020603050405020304" pitchFamily="18" charset="0"/>
                      </a:rPr>
                      <a:t>　　　　　　　　）</a:t>
                    </a:r>
                  </a:p>
                </p:txBody>
              </p:sp>
              <p:sp>
                <p:nvSpPr>
                  <p:cNvPr id="31" name="四角形: 角を丸くする 30">
                    <a:extLst>
                      <a:ext uri="{FF2B5EF4-FFF2-40B4-BE49-F238E27FC236}">
                        <a16:creationId xmlns:a16="http://schemas.microsoft.com/office/drawing/2014/main" id="{540EDEA1-D1C8-E9AC-7002-9D53D62B1893}"/>
                      </a:ext>
                    </a:extLst>
                  </p:cNvPr>
                  <p:cNvSpPr/>
                  <p:nvPr/>
                </p:nvSpPr>
                <p:spPr>
                  <a:xfrm>
                    <a:off x="0" y="0"/>
                    <a:ext cx="1187450" cy="422408"/>
                  </a:xfrm>
                  <a:prstGeom prst="roundRect">
                    <a:avLst/>
                  </a:prstGeom>
                  <a:noFill/>
                  <a:ln w="19050">
                    <a:solidFill>
                      <a:schemeClr val="tx1">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sz="2800">
                      <a:latin typeface="+mn-ea"/>
                    </a:endParaRPr>
                  </a:p>
                </p:txBody>
              </p:sp>
            </p:grpSp>
            <p:grpSp>
              <p:nvGrpSpPr>
                <p:cNvPr id="27" name="グループ化 26">
                  <a:extLst>
                    <a:ext uri="{FF2B5EF4-FFF2-40B4-BE49-F238E27FC236}">
                      <a16:creationId xmlns:a16="http://schemas.microsoft.com/office/drawing/2014/main" id="{6B9E0C7D-78AF-9A51-0AF4-D026817FF21C}"/>
                    </a:ext>
                  </a:extLst>
                </p:cNvPr>
                <p:cNvGrpSpPr/>
                <p:nvPr/>
              </p:nvGrpSpPr>
              <p:grpSpPr>
                <a:xfrm>
                  <a:off x="0" y="467360"/>
                  <a:ext cx="1187450" cy="422408"/>
                  <a:chOff x="0" y="0"/>
                  <a:chExt cx="1187450" cy="422408"/>
                </a:xfrm>
              </p:grpSpPr>
              <p:sp>
                <p:nvSpPr>
                  <p:cNvPr id="28" name="テキスト ボックス 2">
                    <a:extLst>
                      <a:ext uri="{FF2B5EF4-FFF2-40B4-BE49-F238E27FC236}">
                        <a16:creationId xmlns:a16="http://schemas.microsoft.com/office/drawing/2014/main" id="{DF081C63-F25A-FF51-D61D-D8ED1829D994}"/>
                      </a:ext>
                    </a:extLst>
                  </p:cNvPr>
                  <p:cNvSpPr txBox="1"/>
                  <p:nvPr/>
                </p:nvSpPr>
                <p:spPr>
                  <a:xfrm>
                    <a:off x="0" y="0"/>
                    <a:ext cx="1187450" cy="422408"/>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algn="ctr">
                      <a:lnSpc>
                        <a:spcPct val="90000"/>
                      </a:lnSpc>
                      <a:buNone/>
                    </a:pPr>
                    <a:r>
                      <a:rPr lang="ja-JP" sz="2800" kern="100">
                        <a:effectLst/>
                        <a:latin typeface="+mn-ea"/>
                        <a:cs typeface="Times New Roman" panose="02020603050405020304" pitchFamily="18" charset="0"/>
                      </a:rPr>
                      <a:t>（</a:t>
                    </a:r>
                    <a:r>
                      <a:rPr lang="ja-JP" sz="2800" kern="100" baseline="30000">
                        <a:effectLst/>
                        <a:latin typeface="+mn-ea"/>
                        <a:cs typeface="Times New Roman" panose="02020603050405020304" pitchFamily="18" charset="0"/>
                      </a:rPr>
                      <a:t>②</a:t>
                    </a:r>
                    <a:r>
                      <a:rPr lang="ja-JP" sz="2800" kern="100">
                        <a:effectLst/>
                        <a:latin typeface="+mn-ea"/>
                        <a:cs typeface="Times New Roman" panose="02020603050405020304" pitchFamily="18" charset="0"/>
                      </a:rPr>
                      <a:t>　　　　　　　　）</a:t>
                    </a:r>
                  </a:p>
                  <a:p>
                    <a:pPr algn="ctr">
                      <a:lnSpc>
                        <a:spcPct val="90000"/>
                      </a:lnSpc>
                      <a:buNone/>
                    </a:pPr>
                    <a:r>
                      <a:rPr lang="ja-JP" sz="2800" kern="100">
                        <a:effectLst/>
                        <a:latin typeface="+mn-ea"/>
                        <a:cs typeface="Times New Roman" panose="02020603050405020304" pitchFamily="18" charset="0"/>
                      </a:rPr>
                      <a:t>の理解と順守</a:t>
                    </a:r>
                  </a:p>
                </p:txBody>
              </p:sp>
              <p:sp>
                <p:nvSpPr>
                  <p:cNvPr id="29" name="四角形: 角を丸くする 28">
                    <a:extLst>
                      <a:ext uri="{FF2B5EF4-FFF2-40B4-BE49-F238E27FC236}">
                        <a16:creationId xmlns:a16="http://schemas.microsoft.com/office/drawing/2014/main" id="{8F5980C4-804D-689C-A026-17E3BE5C5912}"/>
                      </a:ext>
                    </a:extLst>
                  </p:cNvPr>
                  <p:cNvSpPr/>
                  <p:nvPr/>
                </p:nvSpPr>
                <p:spPr>
                  <a:xfrm>
                    <a:off x="0" y="0"/>
                    <a:ext cx="1187450" cy="422408"/>
                  </a:xfrm>
                  <a:prstGeom prst="roundRect">
                    <a:avLst/>
                  </a:prstGeom>
                  <a:noFill/>
                  <a:ln w="19050">
                    <a:solidFill>
                      <a:schemeClr val="tx1">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sz="2800">
                      <a:latin typeface="+mn-ea"/>
                    </a:endParaRPr>
                  </a:p>
                </p:txBody>
              </p:sp>
            </p:grpSp>
          </p:grpSp>
          <p:grpSp>
            <p:nvGrpSpPr>
              <p:cNvPr id="19" name="グループ化 18">
                <a:extLst>
                  <a:ext uri="{FF2B5EF4-FFF2-40B4-BE49-F238E27FC236}">
                    <a16:creationId xmlns:a16="http://schemas.microsoft.com/office/drawing/2014/main" id="{E6355AED-A6AC-E670-0BF4-CBBB88F5DC80}"/>
                  </a:ext>
                </a:extLst>
              </p:cNvPr>
              <p:cNvGrpSpPr/>
              <p:nvPr/>
            </p:nvGrpSpPr>
            <p:grpSpPr>
              <a:xfrm>
                <a:off x="2543810" y="624840"/>
                <a:ext cx="1187450" cy="889768"/>
                <a:chOff x="-16510" y="0"/>
                <a:chExt cx="1187450" cy="889768"/>
              </a:xfrm>
            </p:grpSpPr>
            <p:grpSp>
              <p:nvGrpSpPr>
                <p:cNvPr id="20" name="グループ化 19">
                  <a:extLst>
                    <a:ext uri="{FF2B5EF4-FFF2-40B4-BE49-F238E27FC236}">
                      <a16:creationId xmlns:a16="http://schemas.microsoft.com/office/drawing/2014/main" id="{C7362E6F-CA73-352E-FA62-A1ADAEB335EB}"/>
                    </a:ext>
                  </a:extLst>
                </p:cNvPr>
                <p:cNvGrpSpPr/>
                <p:nvPr/>
              </p:nvGrpSpPr>
              <p:grpSpPr>
                <a:xfrm>
                  <a:off x="-16510" y="0"/>
                  <a:ext cx="1187450" cy="422408"/>
                  <a:chOff x="-16510" y="0"/>
                  <a:chExt cx="1187450" cy="422408"/>
                </a:xfrm>
              </p:grpSpPr>
              <p:sp>
                <p:nvSpPr>
                  <p:cNvPr id="24" name="テキスト ボックス 2">
                    <a:extLst>
                      <a:ext uri="{FF2B5EF4-FFF2-40B4-BE49-F238E27FC236}">
                        <a16:creationId xmlns:a16="http://schemas.microsoft.com/office/drawing/2014/main" id="{B89DF6D4-46DC-13DC-4706-52FFC48DB450}"/>
                      </a:ext>
                    </a:extLst>
                  </p:cNvPr>
                  <p:cNvSpPr txBox="1"/>
                  <p:nvPr/>
                </p:nvSpPr>
                <p:spPr>
                  <a:xfrm>
                    <a:off x="-16510" y="0"/>
                    <a:ext cx="1187450" cy="422408"/>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algn="ctr">
                      <a:lnSpc>
                        <a:spcPct val="90000"/>
                      </a:lnSpc>
                      <a:buNone/>
                    </a:pPr>
                    <a:r>
                      <a:rPr lang="ja-JP" sz="2800" kern="100" dirty="0">
                        <a:effectLst/>
                        <a:latin typeface="+mn-ea"/>
                        <a:cs typeface="Times New Roman" panose="02020603050405020304" pitchFamily="18" charset="0"/>
                      </a:rPr>
                      <a:t>（</a:t>
                    </a:r>
                    <a:r>
                      <a:rPr lang="ja-JP" sz="2800" kern="100" baseline="30000" dirty="0">
                        <a:effectLst/>
                        <a:latin typeface="+mn-ea"/>
                        <a:cs typeface="Times New Roman" panose="02020603050405020304" pitchFamily="18" charset="0"/>
                      </a:rPr>
                      <a:t>④</a:t>
                    </a:r>
                    <a:r>
                      <a:rPr lang="ja-JP" sz="2800" kern="100" dirty="0">
                        <a:effectLst/>
                        <a:latin typeface="+mn-ea"/>
                        <a:cs typeface="Times New Roman" panose="02020603050405020304" pitchFamily="18" charset="0"/>
                      </a:rPr>
                      <a:t>　　　　　　　　）</a:t>
                    </a:r>
                  </a:p>
                  <a:p>
                    <a:pPr algn="ctr">
                      <a:lnSpc>
                        <a:spcPct val="90000"/>
                      </a:lnSpc>
                      <a:buNone/>
                    </a:pPr>
                    <a:r>
                      <a:rPr lang="ja-JP" sz="2800" kern="100" dirty="0">
                        <a:effectLst/>
                        <a:latin typeface="+mn-ea"/>
                        <a:cs typeface="Times New Roman" panose="02020603050405020304" pitchFamily="18" charset="0"/>
                      </a:rPr>
                      <a:t>への知恵</a:t>
                    </a:r>
                  </a:p>
                </p:txBody>
              </p:sp>
              <p:sp>
                <p:nvSpPr>
                  <p:cNvPr id="25" name="四角形: 角を丸くする 24">
                    <a:extLst>
                      <a:ext uri="{FF2B5EF4-FFF2-40B4-BE49-F238E27FC236}">
                        <a16:creationId xmlns:a16="http://schemas.microsoft.com/office/drawing/2014/main" id="{6D103C4D-459D-22D6-9FB4-E65A2F7319E5}"/>
                      </a:ext>
                    </a:extLst>
                  </p:cNvPr>
                  <p:cNvSpPr/>
                  <p:nvPr/>
                </p:nvSpPr>
                <p:spPr>
                  <a:xfrm>
                    <a:off x="-16510" y="0"/>
                    <a:ext cx="1187450" cy="422408"/>
                  </a:xfrm>
                  <a:prstGeom prst="roundRect">
                    <a:avLst/>
                  </a:prstGeom>
                  <a:noFill/>
                  <a:ln w="19050">
                    <a:solidFill>
                      <a:schemeClr val="tx1">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sz="2800">
                      <a:latin typeface="+mn-ea"/>
                    </a:endParaRPr>
                  </a:p>
                </p:txBody>
              </p:sp>
            </p:grpSp>
            <p:grpSp>
              <p:nvGrpSpPr>
                <p:cNvPr id="21" name="グループ化 20">
                  <a:extLst>
                    <a:ext uri="{FF2B5EF4-FFF2-40B4-BE49-F238E27FC236}">
                      <a16:creationId xmlns:a16="http://schemas.microsoft.com/office/drawing/2014/main" id="{A1E7CBF8-E565-2467-0310-6CEF6452A1B5}"/>
                    </a:ext>
                  </a:extLst>
                </p:cNvPr>
                <p:cNvGrpSpPr/>
                <p:nvPr/>
              </p:nvGrpSpPr>
              <p:grpSpPr>
                <a:xfrm>
                  <a:off x="-16510" y="467360"/>
                  <a:ext cx="1187450" cy="422408"/>
                  <a:chOff x="-16510" y="0"/>
                  <a:chExt cx="1187450" cy="422408"/>
                </a:xfrm>
              </p:grpSpPr>
              <p:sp>
                <p:nvSpPr>
                  <p:cNvPr id="22" name="テキスト ボックス 2">
                    <a:extLst>
                      <a:ext uri="{FF2B5EF4-FFF2-40B4-BE49-F238E27FC236}">
                        <a16:creationId xmlns:a16="http://schemas.microsoft.com/office/drawing/2014/main" id="{F4831E81-4F13-A638-BA85-B0F63B4BDDD2}"/>
                      </a:ext>
                    </a:extLst>
                  </p:cNvPr>
                  <p:cNvSpPr txBox="1"/>
                  <p:nvPr/>
                </p:nvSpPr>
                <p:spPr>
                  <a:xfrm>
                    <a:off x="-16510" y="0"/>
                    <a:ext cx="1187450" cy="422408"/>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algn="ctr">
                      <a:lnSpc>
                        <a:spcPct val="90000"/>
                      </a:lnSpc>
                      <a:buNone/>
                    </a:pPr>
                    <a:r>
                      <a:rPr lang="ja-JP" sz="2800" kern="100" dirty="0">
                        <a:effectLst/>
                        <a:latin typeface="+mn-ea"/>
                        <a:cs typeface="Times New Roman" panose="02020603050405020304" pitchFamily="18" charset="0"/>
                      </a:rPr>
                      <a:t>情報</a:t>
                    </a:r>
                  </a:p>
                  <a:p>
                    <a:pPr algn="ctr">
                      <a:lnSpc>
                        <a:spcPct val="90000"/>
                      </a:lnSpc>
                      <a:buNone/>
                    </a:pPr>
                    <a:r>
                      <a:rPr lang="ja-JP" sz="2800" kern="100" dirty="0">
                        <a:effectLst/>
                        <a:latin typeface="+mn-ea"/>
                        <a:cs typeface="Times New Roman" panose="02020603050405020304" pitchFamily="18" charset="0"/>
                      </a:rPr>
                      <a:t>（</a:t>
                    </a:r>
                    <a:r>
                      <a:rPr lang="ja-JP" sz="2800" kern="100" baseline="30000" dirty="0">
                        <a:effectLst/>
                        <a:latin typeface="+mn-ea"/>
                        <a:cs typeface="Times New Roman" panose="02020603050405020304" pitchFamily="18" charset="0"/>
                      </a:rPr>
                      <a:t>⑤</a:t>
                    </a:r>
                    <a:r>
                      <a:rPr lang="ja-JP" sz="2800" kern="100" dirty="0">
                        <a:effectLst/>
                        <a:latin typeface="+mn-ea"/>
                        <a:cs typeface="Times New Roman" panose="02020603050405020304" pitchFamily="18" charset="0"/>
                      </a:rPr>
                      <a:t>　　　　　　　　）</a:t>
                    </a:r>
                  </a:p>
                </p:txBody>
              </p:sp>
              <p:sp>
                <p:nvSpPr>
                  <p:cNvPr id="23" name="四角形: 角を丸くする 22">
                    <a:extLst>
                      <a:ext uri="{FF2B5EF4-FFF2-40B4-BE49-F238E27FC236}">
                        <a16:creationId xmlns:a16="http://schemas.microsoft.com/office/drawing/2014/main" id="{F2587592-763A-5298-AFF6-F3E35E99DFAB}"/>
                      </a:ext>
                    </a:extLst>
                  </p:cNvPr>
                  <p:cNvSpPr/>
                  <p:nvPr/>
                </p:nvSpPr>
                <p:spPr>
                  <a:xfrm>
                    <a:off x="-16510" y="0"/>
                    <a:ext cx="1187450" cy="422408"/>
                  </a:xfrm>
                  <a:prstGeom prst="roundRect">
                    <a:avLst/>
                  </a:prstGeom>
                  <a:noFill/>
                  <a:ln w="19050">
                    <a:solidFill>
                      <a:schemeClr val="tx1">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sz="2800">
                      <a:latin typeface="+mn-ea"/>
                    </a:endParaRPr>
                  </a:p>
                </p:txBody>
              </p:sp>
            </p:grpSp>
          </p:grpSp>
        </p:grpSp>
        <p:grpSp>
          <p:nvGrpSpPr>
            <p:cNvPr id="32" name="グループ化 31">
              <a:extLst>
                <a:ext uri="{FF2B5EF4-FFF2-40B4-BE49-F238E27FC236}">
                  <a16:creationId xmlns:a16="http://schemas.microsoft.com/office/drawing/2014/main" id="{B2EA9338-EE58-B441-A724-39D61F9AD248}"/>
                </a:ext>
              </a:extLst>
            </p:cNvPr>
            <p:cNvGrpSpPr/>
            <p:nvPr/>
          </p:nvGrpSpPr>
          <p:grpSpPr>
            <a:xfrm>
              <a:off x="3700490" y="3810612"/>
              <a:ext cx="2851236" cy="1495223"/>
              <a:chOff x="0" y="0"/>
              <a:chExt cx="1187450" cy="467995"/>
            </a:xfrm>
          </p:grpSpPr>
          <p:sp>
            <p:nvSpPr>
              <p:cNvPr id="33" name="四角形: 角を丸くする 32">
                <a:extLst>
                  <a:ext uri="{FF2B5EF4-FFF2-40B4-BE49-F238E27FC236}">
                    <a16:creationId xmlns:a16="http://schemas.microsoft.com/office/drawing/2014/main" id="{98BFF114-5AF5-273D-87E6-98E4ECD7F547}"/>
                  </a:ext>
                </a:extLst>
              </p:cNvPr>
              <p:cNvSpPr/>
              <p:nvPr/>
            </p:nvSpPr>
            <p:spPr>
              <a:xfrm>
                <a:off x="0" y="0"/>
                <a:ext cx="1187450" cy="467995"/>
              </a:xfrm>
              <a:prstGeom prst="roundRect">
                <a:avLst>
                  <a:gd name="adj" fmla="val 12040"/>
                </a:avLst>
              </a:prstGeom>
              <a:solidFill>
                <a:schemeClr val="bg1"/>
              </a:solidFill>
              <a:ln w="19050">
                <a:solidFill>
                  <a:schemeClr val="tx1">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90000"/>
                  </a:lnSpc>
                </a:pPr>
                <a:endParaRPr lang="ja-JP" altLang="en-US" sz="2800">
                  <a:latin typeface="+mn-ea"/>
                </a:endParaRPr>
              </a:p>
            </p:txBody>
          </p:sp>
          <p:sp>
            <p:nvSpPr>
              <p:cNvPr id="34" name="テキスト ボックス 2">
                <a:extLst>
                  <a:ext uri="{FF2B5EF4-FFF2-40B4-BE49-F238E27FC236}">
                    <a16:creationId xmlns:a16="http://schemas.microsoft.com/office/drawing/2014/main" id="{F77F4238-1F17-E664-3F24-F101E412C725}"/>
                  </a:ext>
                </a:extLst>
              </p:cNvPr>
              <p:cNvSpPr txBox="1"/>
              <p:nvPr/>
            </p:nvSpPr>
            <p:spPr>
              <a:xfrm>
                <a:off x="0" y="0"/>
                <a:ext cx="1187450" cy="467995"/>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algn="ctr">
                  <a:lnSpc>
                    <a:spcPct val="90000"/>
                  </a:lnSpc>
                  <a:buNone/>
                </a:pPr>
                <a:r>
                  <a:rPr lang="ja-JP" sz="2800" kern="100" dirty="0">
                    <a:effectLst/>
                    <a:latin typeface="+mn-ea"/>
                    <a:cs typeface="Times New Roman" panose="02020603050405020304" pitchFamily="18" charset="0"/>
                  </a:rPr>
                  <a:t>公共的な</a:t>
                </a:r>
              </a:p>
              <a:p>
                <a:pPr algn="ctr">
                  <a:lnSpc>
                    <a:spcPct val="90000"/>
                  </a:lnSpc>
                  <a:buNone/>
                </a:pPr>
                <a:r>
                  <a:rPr lang="ja-JP" sz="2800" kern="100" dirty="0">
                    <a:effectLst/>
                    <a:latin typeface="+mn-ea"/>
                    <a:cs typeface="Times New Roman" panose="02020603050405020304" pitchFamily="18" charset="0"/>
                  </a:rPr>
                  <a:t>（</a:t>
                </a:r>
                <a:r>
                  <a:rPr lang="ja-JP" sz="2800" kern="100" baseline="30000" dirty="0">
                    <a:effectLst/>
                    <a:latin typeface="+mn-ea"/>
                    <a:cs typeface="Times New Roman" panose="02020603050405020304" pitchFamily="18" charset="0"/>
                  </a:rPr>
                  <a:t>③</a:t>
                </a:r>
                <a:r>
                  <a:rPr lang="ja-JP" sz="2800" kern="100" dirty="0">
                    <a:effectLst/>
                    <a:latin typeface="+mn-ea"/>
                    <a:cs typeface="Times New Roman" panose="02020603050405020304" pitchFamily="18" charset="0"/>
                  </a:rPr>
                  <a:t>　　　　　　　　）</a:t>
                </a:r>
              </a:p>
              <a:p>
                <a:pPr algn="ctr">
                  <a:lnSpc>
                    <a:spcPct val="90000"/>
                  </a:lnSpc>
                  <a:buNone/>
                </a:pPr>
                <a:r>
                  <a:rPr lang="ja-JP" sz="2800" kern="100" dirty="0">
                    <a:effectLst/>
                    <a:latin typeface="+mn-ea"/>
                    <a:cs typeface="Times New Roman" panose="02020603050405020304" pitchFamily="18" charset="0"/>
                  </a:rPr>
                  <a:t>の構築</a:t>
                </a:r>
              </a:p>
            </p:txBody>
          </p:sp>
        </p:grpSp>
      </p:grpSp>
      <p:sp>
        <p:nvSpPr>
          <p:cNvPr id="37" name="角丸四角形 10">
            <a:extLst>
              <a:ext uri="{FF2B5EF4-FFF2-40B4-BE49-F238E27FC236}">
                <a16:creationId xmlns:a16="http://schemas.microsoft.com/office/drawing/2014/main" id="{D8568F64-DB0F-BAC3-FDEC-E62731071D83}"/>
              </a:ext>
            </a:extLst>
          </p:cNvPr>
          <p:cNvSpPr/>
          <p:nvPr/>
        </p:nvSpPr>
        <p:spPr>
          <a:xfrm>
            <a:off x="357635" y="5963933"/>
            <a:ext cx="9627748" cy="603498"/>
          </a:xfrm>
          <a:prstGeom prst="roundRect">
            <a:avLst>
              <a:gd name="adj" fmla="val 29830"/>
            </a:avLst>
          </a:prstGeom>
          <a:noFill/>
          <a:ln w="28575">
            <a:solidFill>
              <a:schemeClr val="bg1">
                <a:lumMod val="50000"/>
              </a:schemeClr>
            </a:solidFill>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graphicFrame>
        <p:nvGraphicFramePr>
          <p:cNvPr id="2" name="表 1">
            <a:extLst>
              <a:ext uri="{FF2B5EF4-FFF2-40B4-BE49-F238E27FC236}">
                <a16:creationId xmlns:a16="http://schemas.microsoft.com/office/drawing/2014/main" id="{F97F1DA0-B544-1E46-FB40-24CC42B1C810}"/>
              </a:ext>
            </a:extLst>
          </p:cNvPr>
          <p:cNvGraphicFramePr>
            <a:graphicFrameLocks noGrp="1"/>
          </p:cNvGraphicFramePr>
          <p:nvPr>
            <p:extLst>
              <p:ext uri="{D42A27DB-BD31-4B8C-83A1-F6EECF244321}">
                <p14:modId xmlns:p14="http://schemas.microsoft.com/office/powerpoint/2010/main" val="1617507526"/>
              </p:ext>
            </p:extLst>
          </p:nvPr>
        </p:nvGraphicFramePr>
        <p:xfrm>
          <a:off x="10158892" y="1672703"/>
          <a:ext cx="1818053" cy="3600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720000">
                <a:tc>
                  <a:txBody>
                    <a:bodyPr/>
                    <a:lstStyle/>
                    <a:p>
                      <a:r>
                        <a:rPr kumimoji="1" lang="ja-JP" altLang="en-US" sz="2800" b="0" dirty="0">
                          <a:solidFill>
                            <a:schemeClr val="tx1"/>
                          </a:solidFill>
                          <a:latin typeface="ＭＳ Ｐゴシック" panose="020B0600070205080204" pitchFamily="50" charset="-128"/>
                        </a:rPr>
                        <a:t>①</a:t>
                      </a:r>
                    </a:p>
                  </a:txBody>
                  <a:tcPr anchor="ct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r h="720000">
                <a:tc>
                  <a:txBody>
                    <a:bodyPr/>
                    <a:lstStyle/>
                    <a:p>
                      <a:r>
                        <a:rPr kumimoji="1" lang="ja-JP" altLang="en-US" sz="2800" b="0" dirty="0">
                          <a:latin typeface="ＭＳ Ｐゴシック" panose="020B0600070205080204" pitchFamily="50" charset="-128"/>
                        </a:rPr>
                        <a:t>②</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0626084"/>
                  </a:ext>
                </a:extLst>
              </a:tr>
              <a:tr h="720000">
                <a:tc>
                  <a:txBody>
                    <a:bodyPr/>
                    <a:lstStyle/>
                    <a:p>
                      <a:r>
                        <a:rPr kumimoji="1" lang="ja-JP" altLang="en-US" sz="2800" b="0" dirty="0">
                          <a:latin typeface="ＭＳ Ｐゴシック" panose="020B0600070205080204" pitchFamily="50" charset="-128"/>
                        </a:rPr>
                        <a:t>③</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1350819"/>
                  </a:ext>
                </a:extLst>
              </a:tr>
              <a:tr h="720000">
                <a:tc>
                  <a:txBody>
                    <a:bodyPr/>
                    <a:lstStyle/>
                    <a:p>
                      <a:r>
                        <a:rPr kumimoji="1" lang="ja-JP" altLang="en-US" sz="2800" b="0" dirty="0">
                          <a:latin typeface="ＭＳ Ｐゴシック" panose="020B0600070205080204" pitchFamily="50" charset="-128"/>
                        </a:rPr>
                        <a:t>④</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9051518"/>
                  </a:ext>
                </a:extLst>
              </a:tr>
              <a:tr h="720000">
                <a:tc>
                  <a:txBody>
                    <a:bodyPr/>
                    <a:lstStyle/>
                    <a:p>
                      <a:r>
                        <a:rPr kumimoji="1" lang="ja-JP" altLang="en-US" sz="2800" b="0" dirty="0">
                          <a:latin typeface="ＭＳ Ｐゴシック" panose="020B0600070205080204" pitchFamily="50" charset="-128"/>
                        </a:rPr>
                        <a:t>⑤</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7514697"/>
                  </a:ext>
                </a:extLst>
              </a:tr>
            </a:tbl>
          </a:graphicData>
        </a:graphic>
      </p:graphicFrame>
      <p:sp>
        <p:nvSpPr>
          <p:cNvPr id="8" name="テキスト ボックス 7">
            <a:extLst>
              <a:ext uri="{FF2B5EF4-FFF2-40B4-BE49-F238E27FC236}">
                <a16:creationId xmlns:a16="http://schemas.microsoft.com/office/drawing/2014/main" id="{27C1A6C9-3B40-7847-F56E-7EDC770BFE0D}"/>
              </a:ext>
            </a:extLst>
          </p:cNvPr>
          <p:cNvSpPr txBox="1"/>
          <p:nvPr/>
        </p:nvSpPr>
        <p:spPr>
          <a:xfrm>
            <a:off x="10961684" y="1854021"/>
            <a:ext cx="618759"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rPr>
              <a:t>倫理</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9" name="テキスト ボックス 8">
            <a:extLst>
              <a:ext uri="{FF2B5EF4-FFF2-40B4-BE49-F238E27FC236}">
                <a16:creationId xmlns:a16="http://schemas.microsoft.com/office/drawing/2014/main" id="{388DEE8C-2BB9-6405-3074-65FBA5803956}"/>
              </a:ext>
            </a:extLst>
          </p:cNvPr>
          <p:cNvSpPr txBox="1"/>
          <p:nvPr/>
        </p:nvSpPr>
        <p:spPr>
          <a:xfrm>
            <a:off x="11117176" y="2581568"/>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rPr>
              <a:t>法</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1" name="テキスト ボックス 10">
            <a:extLst>
              <a:ext uri="{FF2B5EF4-FFF2-40B4-BE49-F238E27FC236}">
                <a16:creationId xmlns:a16="http://schemas.microsoft.com/office/drawing/2014/main" id="{CEFFFDB2-FCB1-5DCB-CED2-4411971AEDBB}"/>
              </a:ext>
            </a:extLst>
          </p:cNvPr>
          <p:cNvSpPr txBox="1"/>
          <p:nvPr/>
        </p:nvSpPr>
        <p:spPr>
          <a:xfrm>
            <a:off x="10668885" y="3196737"/>
            <a:ext cx="1300036" cy="590931"/>
          </a:xfrm>
          <a:prstGeom prst="rect">
            <a:avLst/>
          </a:prstGeom>
          <a:noFill/>
        </p:spPr>
        <p:txBody>
          <a:bodyPr wrap="none" lIns="0" tIns="0" rIns="0" bIns="0" rtlCol="0">
            <a:spAutoFit/>
          </a:bodyPr>
          <a:lstStyle/>
          <a:p>
            <a:pPr>
              <a:lnSpc>
                <a:spcPct val="80000"/>
              </a:lnSpc>
            </a:pPr>
            <a:r>
              <a:rPr lang="ja-JP" altLang="en-US" sz="2400" dirty="0">
                <a:solidFill>
                  <a:srgbClr val="FF0000"/>
                </a:solidFill>
                <a:latin typeface="ＭＳ Ｐゴシック" panose="020B0600070205080204" pitchFamily="50" charset="-128"/>
              </a:rPr>
              <a:t>ネットワー</a:t>
            </a:r>
            <a:endParaRPr lang="en-US" altLang="ja-JP" sz="2400" dirty="0">
              <a:solidFill>
                <a:srgbClr val="FF0000"/>
              </a:solidFill>
              <a:latin typeface="ＭＳ Ｐゴシック" panose="020B0600070205080204" pitchFamily="50" charset="-128"/>
            </a:endParaRPr>
          </a:p>
          <a:p>
            <a:pPr>
              <a:lnSpc>
                <a:spcPct val="80000"/>
              </a:lnSpc>
            </a:pPr>
            <a:r>
              <a:rPr lang="ja-JP" altLang="en-US" sz="2400" dirty="0">
                <a:solidFill>
                  <a:srgbClr val="FF0000"/>
                </a:solidFill>
                <a:latin typeface="ＭＳ Ｐゴシック" panose="020B0600070205080204" pitchFamily="50" charset="-128"/>
              </a:rPr>
              <a:t>ク社会</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38" name="テキスト ボックス 37">
            <a:extLst>
              <a:ext uri="{FF2B5EF4-FFF2-40B4-BE49-F238E27FC236}">
                <a16:creationId xmlns:a16="http://schemas.microsoft.com/office/drawing/2014/main" id="{06F62665-9B57-C351-6434-9447F856EDC1}"/>
              </a:ext>
            </a:extLst>
          </p:cNvPr>
          <p:cNvSpPr txBox="1"/>
          <p:nvPr/>
        </p:nvSpPr>
        <p:spPr>
          <a:xfrm>
            <a:off x="10961686" y="4009419"/>
            <a:ext cx="618759"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rPr>
              <a:t>安全</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39" name="テキスト ボックス 38">
            <a:extLst>
              <a:ext uri="{FF2B5EF4-FFF2-40B4-BE49-F238E27FC236}">
                <a16:creationId xmlns:a16="http://schemas.microsoft.com/office/drawing/2014/main" id="{20FD1DF3-1813-A879-FC35-F8F3787D67C4}"/>
              </a:ext>
            </a:extLst>
          </p:cNvPr>
          <p:cNvSpPr txBox="1"/>
          <p:nvPr/>
        </p:nvSpPr>
        <p:spPr>
          <a:xfrm>
            <a:off x="10742072" y="4639470"/>
            <a:ext cx="1057982" cy="590931"/>
          </a:xfrm>
          <a:prstGeom prst="rect">
            <a:avLst/>
          </a:prstGeom>
          <a:noFill/>
        </p:spPr>
        <p:txBody>
          <a:bodyPr wrap="none" lIns="0" tIns="0" rIns="0" bIns="0" rtlCol="0">
            <a:spAutoFit/>
          </a:bodyPr>
          <a:lstStyle/>
          <a:p>
            <a:pPr>
              <a:lnSpc>
                <a:spcPct val="80000"/>
              </a:lnSpc>
            </a:pPr>
            <a:r>
              <a:rPr lang="ja-JP" altLang="en-US" sz="2400" dirty="0">
                <a:solidFill>
                  <a:srgbClr val="FF0000"/>
                </a:solidFill>
                <a:latin typeface="ＭＳ Ｐゴシック" panose="020B0600070205080204" pitchFamily="50" charset="-128"/>
              </a:rPr>
              <a:t>セキュリ</a:t>
            </a:r>
            <a:br>
              <a:rPr lang="en-US" altLang="ja-JP" sz="2400" dirty="0">
                <a:solidFill>
                  <a:srgbClr val="FF0000"/>
                </a:solidFill>
                <a:latin typeface="ＭＳ Ｐゴシック" panose="020B0600070205080204" pitchFamily="50" charset="-128"/>
              </a:rPr>
            </a:br>
            <a:r>
              <a:rPr lang="ja-JP" altLang="en-US" sz="2400" dirty="0">
                <a:solidFill>
                  <a:srgbClr val="FF0000"/>
                </a:solidFill>
                <a:latin typeface="ＭＳ Ｐゴシック" panose="020B0600070205080204" pitchFamily="50" charset="-128"/>
              </a:rPr>
              <a:t>ティ</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707862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8"/>
                                        </p:tgtEl>
                                        <p:attrNameLst>
                                          <p:attrName>style.visibility</p:attrName>
                                        </p:attrNameLst>
                                      </p:cBhvr>
                                      <p:to>
                                        <p:strVal val="visible"/>
                                      </p:to>
                                    </p:set>
                                    <p:animEffect transition="in" filter="fade">
                                      <p:cBhvr>
                                        <p:cTn id="22" dur="500"/>
                                        <p:tgtEl>
                                          <p:spTgt spid="3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9"/>
                                        </p:tgtEl>
                                        <p:attrNameLst>
                                          <p:attrName>style.visibility</p:attrName>
                                        </p:attrNameLst>
                                      </p:cBhvr>
                                      <p:to>
                                        <p:strVal val="visible"/>
                                      </p:to>
                                    </p:set>
                                    <p:animEffect transition="in" filter="fade">
                                      <p:cBhvr>
                                        <p:cTn id="27"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P spid="38" grpId="0"/>
      <p:bldP spid="39" grpId="0"/>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C082A6-61E0-4CD1-04F9-153C5188F5E6}"/>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CD779B89-9409-4B22-AB41-433B7F0D570D}"/>
              </a:ext>
            </a:extLst>
          </p:cNvPr>
          <p:cNvSpPr>
            <a:spLocks noGrp="1"/>
          </p:cNvSpPr>
          <p:nvPr>
            <p:ph sz="half" idx="1"/>
          </p:nvPr>
        </p:nvSpPr>
        <p:spPr/>
        <p:txBody>
          <a:bodyPr>
            <a:normAutofit/>
          </a:bodyPr>
          <a:lstStyle/>
          <a:p>
            <a:pPr indent="457200"/>
            <a:r>
              <a:rPr kumimoji="1" lang="ja-JP" altLang="en-US" dirty="0"/>
              <a:t>情報機器を使ううえで、他者の</a:t>
            </a:r>
            <a:r>
              <a:rPr kumimoji="1" lang="en-US" altLang="ja-JP" dirty="0"/>
              <a:t>(</a:t>
            </a:r>
            <a:r>
              <a:rPr kumimoji="1" lang="en-US" altLang="ja-JP" baseline="30000" dirty="0"/>
              <a:t>①</a:t>
            </a:r>
            <a:r>
              <a:rPr kumimoji="1" lang="ja-JP" altLang="en-US" dirty="0"/>
              <a:t>　　　　　　　　</a:t>
            </a:r>
            <a:r>
              <a:rPr kumimoji="1" lang="en-US" altLang="ja-JP" dirty="0"/>
              <a:t>)</a:t>
            </a:r>
            <a:r>
              <a:rPr kumimoji="1" lang="ja-JP" altLang="en-US" dirty="0"/>
              <a:t>や安全を侵害しないこと、他者の</a:t>
            </a:r>
            <a:r>
              <a:rPr kumimoji="1" lang="en-US" altLang="ja-JP" dirty="0"/>
              <a:t>(</a:t>
            </a:r>
            <a:r>
              <a:rPr kumimoji="1" lang="en-US" altLang="ja-JP" baseline="30000" dirty="0"/>
              <a:t>②</a:t>
            </a:r>
            <a:r>
              <a:rPr kumimoji="1" lang="ja-JP" altLang="en-US" dirty="0"/>
              <a:t>　　　　　　　　</a:t>
            </a:r>
            <a:r>
              <a:rPr kumimoji="1" lang="en-US" altLang="ja-JP" dirty="0"/>
              <a:t>)</a:t>
            </a:r>
            <a:r>
              <a:rPr kumimoji="1" lang="ja-JP" altLang="en-US" dirty="0"/>
              <a:t>を傷つけないことなどが大切である。たとえ</a:t>
            </a:r>
            <a:r>
              <a:rPr kumimoji="1" lang="en-US" altLang="ja-JP" dirty="0"/>
              <a:t>(</a:t>
            </a:r>
            <a:r>
              <a:rPr kumimoji="1" lang="en-US" altLang="ja-JP" baseline="30000" dirty="0"/>
              <a:t>③</a:t>
            </a:r>
            <a:r>
              <a:rPr kumimoji="1" lang="ja-JP" altLang="en-US" dirty="0"/>
              <a:t>　　　　　　　　</a:t>
            </a:r>
            <a:r>
              <a:rPr kumimoji="1" lang="en-US" altLang="ja-JP" dirty="0"/>
              <a:t>)</a:t>
            </a:r>
            <a:r>
              <a:rPr kumimoji="1" lang="ja-JP" altLang="en-US" dirty="0"/>
              <a:t>で規制されていなくても、他人を傷つけたり不快にさせたりするようなことはしない、これが</a:t>
            </a:r>
            <a:r>
              <a:rPr kumimoji="1" lang="en-US" altLang="ja-JP" dirty="0"/>
              <a:t>(</a:t>
            </a:r>
            <a:r>
              <a:rPr kumimoji="1" lang="en-US" altLang="ja-JP" baseline="30000" dirty="0"/>
              <a:t>④</a:t>
            </a:r>
            <a:r>
              <a:rPr kumimoji="1" lang="ja-JP" altLang="en-US" dirty="0"/>
              <a:t>　　　　　　　　</a:t>
            </a:r>
            <a:r>
              <a:rPr kumimoji="1" lang="en-US" altLang="ja-JP" dirty="0"/>
              <a:t>)</a:t>
            </a:r>
            <a:r>
              <a:rPr kumimoji="1" lang="ja-JP" altLang="en-US" dirty="0"/>
              <a:t>である。</a:t>
            </a:r>
          </a:p>
        </p:txBody>
      </p:sp>
      <p:sp>
        <p:nvSpPr>
          <p:cNvPr id="3" name="テキスト プレースホルダー 2">
            <a:extLst>
              <a:ext uri="{FF2B5EF4-FFF2-40B4-BE49-F238E27FC236}">
                <a16:creationId xmlns:a16="http://schemas.microsoft.com/office/drawing/2014/main" id="{B1CA12FC-57DC-A23D-3E57-3CE3D23BEC0F}"/>
              </a:ext>
            </a:extLst>
          </p:cNvPr>
          <p:cNvSpPr>
            <a:spLocks noGrp="1"/>
          </p:cNvSpPr>
          <p:nvPr>
            <p:ph type="body" sz="quarter" idx="16"/>
          </p:nvPr>
        </p:nvSpPr>
        <p:spPr/>
        <p:txBody>
          <a:bodyPr/>
          <a:lstStyle/>
          <a:p>
            <a:r>
              <a:rPr kumimoji="1" lang="ja-JP" altLang="en-US" dirty="0"/>
              <a:t>次の文の</a:t>
            </a:r>
            <a:r>
              <a:rPr kumimoji="1" lang="en-US" altLang="ja-JP" dirty="0"/>
              <a:t>(</a:t>
            </a:r>
            <a:r>
              <a:rPr kumimoji="1" lang="ja-JP" altLang="en-US" dirty="0"/>
              <a:t>　　</a:t>
            </a:r>
            <a:r>
              <a:rPr kumimoji="1" lang="en-US" altLang="ja-JP" dirty="0"/>
              <a:t>)</a:t>
            </a:r>
            <a:r>
              <a:rPr kumimoji="1" lang="ja-JP" altLang="en-US" dirty="0"/>
              <a:t>に入る最も適切な語句を下から選び、記入しなさい。</a:t>
            </a:r>
          </a:p>
        </p:txBody>
      </p:sp>
      <p:sp>
        <p:nvSpPr>
          <p:cNvPr id="4" name="テキスト プレースホルダー 3">
            <a:extLst>
              <a:ext uri="{FF2B5EF4-FFF2-40B4-BE49-F238E27FC236}">
                <a16:creationId xmlns:a16="http://schemas.microsoft.com/office/drawing/2014/main" id="{64081805-AD97-BEB5-B3FB-15228B526B9F}"/>
              </a:ext>
            </a:extLst>
          </p:cNvPr>
          <p:cNvSpPr>
            <a:spLocks noGrp="1"/>
          </p:cNvSpPr>
          <p:nvPr>
            <p:ph type="body" sz="quarter" idx="17"/>
          </p:nvPr>
        </p:nvSpPr>
        <p:spPr/>
        <p:txBody>
          <a:bodyPr/>
          <a:lstStyle/>
          <a:p>
            <a:r>
              <a:rPr kumimoji="1" lang="en-US" altLang="ja-JP" dirty="0"/>
              <a:t>3</a:t>
            </a:r>
            <a:endParaRPr kumimoji="1" lang="ja-JP" altLang="en-US" dirty="0"/>
          </a:p>
        </p:txBody>
      </p:sp>
      <p:sp>
        <p:nvSpPr>
          <p:cNvPr id="5" name="テキスト プレースホルダー 4">
            <a:extLst>
              <a:ext uri="{FF2B5EF4-FFF2-40B4-BE49-F238E27FC236}">
                <a16:creationId xmlns:a16="http://schemas.microsoft.com/office/drawing/2014/main" id="{61E4EB9C-25C1-AAA0-6A07-39F4CDC4E2B4}"/>
              </a:ext>
            </a:extLst>
          </p:cNvPr>
          <p:cNvSpPr>
            <a:spLocks noGrp="1"/>
          </p:cNvSpPr>
          <p:nvPr>
            <p:ph type="body" sz="quarter" idx="18"/>
          </p:nvPr>
        </p:nvSpPr>
        <p:spPr/>
        <p:txBody>
          <a:bodyPr/>
          <a:lstStyle/>
          <a:p>
            <a:r>
              <a:rPr kumimoji="1" lang="en-US" altLang="ja-JP" dirty="0"/>
              <a:t>3</a:t>
            </a:r>
            <a:endParaRPr kumimoji="1" lang="ja-JP" altLang="en-US" dirty="0"/>
          </a:p>
        </p:txBody>
      </p:sp>
      <p:sp>
        <p:nvSpPr>
          <p:cNvPr id="6" name="テキスト プレースホルダー 5">
            <a:extLst>
              <a:ext uri="{FF2B5EF4-FFF2-40B4-BE49-F238E27FC236}">
                <a16:creationId xmlns:a16="http://schemas.microsoft.com/office/drawing/2014/main" id="{2B1ED2E7-F131-9FBA-8153-0EDBF689ECEB}"/>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7FDB5CB3-7A4E-09F5-083E-FDF2FEBE6751}"/>
              </a:ext>
            </a:extLst>
          </p:cNvPr>
          <p:cNvSpPr>
            <a:spLocks noGrp="1"/>
          </p:cNvSpPr>
          <p:nvPr>
            <p:ph type="sldNum" sz="quarter" idx="12"/>
          </p:nvPr>
        </p:nvSpPr>
        <p:spPr/>
        <p:txBody>
          <a:bodyPr/>
          <a:lstStyle/>
          <a:p>
            <a:fld id="{3341DCAC-D657-49AC-AFA1-66DB296B9906}" type="slidenum">
              <a:rPr lang="ja-JP" altLang="en-US" smtClean="0"/>
              <a:pPr/>
              <a:t>101</a:t>
            </a:fld>
            <a:endParaRPr lang="ja-JP" altLang="en-US" dirty="0"/>
          </a:p>
        </p:txBody>
      </p:sp>
      <p:sp>
        <p:nvSpPr>
          <p:cNvPr id="10" name="テキスト プレースホルダー 5">
            <a:extLst>
              <a:ext uri="{FF2B5EF4-FFF2-40B4-BE49-F238E27FC236}">
                <a16:creationId xmlns:a16="http://schemas.microsoft.com/office/drawing/2014/main" id="{2AF76522-DC27-33CB-45E5-0DFEBD812B52}"/>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09 </a:t>
            </a:r>
            <a:r>
              <a:rPr kumimoji="1" lang="ja-JP" altLang="en-US" dirty="0"/>
              <a:t>情報モラルと個人の責任</a:t>
            </a:r>
          </a:p>
        </p:txBody>
      </p:sp>
      <p:sp>
        <p:nvSpPr>
          <p:cNvPr id="11" name="テキスト プレースホルダー 6">
            <a:extLst>
              <a:ext uri="{FF2B5EF4-FFF2-40B4-BE49-F238E27FC236}">
                <a16:creationId xmlns:a16="http://schemas.microsoft.com/office/drawing/2014/main" id="{A81E5B38-F439-90B1-1AD4-132636769E6A}"/>
              </a:ext>
            </a:extLst>
          </p:cNvPr>
          <p:cNvSpPr>
            <a:spLocks noGrp="1"/>
          </p:cNvSpPr>
          <p:nvPr>
            <p:ph type="body" sz="quarter" idx="14"/>
          </p:nvPr>
        </p:nvSpPr>
        <p:spPr>
          <a:xfrm>
            <a:off x="0" y="6538913"/>
            <a:ext cx="4023784" cy="306000"/>
          </a:xfrm>
        </p:spPr>
        <p:txBody>
          <a:bodyPr/>
          <a:lstStyle/>
          <a:p>
            <a:r>
              <a:rPr kumimoji="1" lang="en-US" altLang="ja-JP" dirty="0"/>
              <a:t>p21</a:t>
            </a:r>
          </a:p>
        </p:txBody>
      </p:sp>
      <p:graphicFrame>
        <p:nvGraphicFramePr>
          <p:cNvPr id="8" name="表 7">
            <a:extLst>
              <a:ext uri="{FF2B5EF4-FFF2-40B4-BE49-F238E27FC236}">
                <a16:creationId xmlns:a16="http://schemas.microsoft.com/office/drawing/2014/main" id="{B58779A5-70AD-DD93-7F1A-A26A690A3B61}"/>
              </a:ext>
            </a:extLst>
          </p:cNvPr>
          <p:cNvGraphicFramePr>
            <a:graphicFrameLocks noGrp="1"/>
          </p:cNvGraphicFramePr>
          <p:nvPr>
            <p:extLst>
              <p:ext uri="{D42A27DB-BD31-4B8C-83A1-F6EECF244321}">
                <p14:modId xmlns:p14="http://schemas.microsoft.com/office/powerpoint/2010/main" val="3297378527"/>
              </p:ext>
            </p:extLst>
          </p:nvPr>
        </p:nvGraphicFramePr>
        <p:xfrm>
          <a:off x="10158892" y="1672703"/>
          <a:ext cx="1818053" cy="2880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720000">
                <a:tc>
                  <a:txBody>
                    <a:bodyPr/>
                    <a:lstStyle/>
                    <a:p>
                      <a:r>
                        <a:rPr kumimoji="1" lang="ja-JP" altLang="en-US" sz="2800" b="0" dirty="0">
                          <a:solidFill>
                            <a:schemeClr val="tx1"/>
                          </a:solidFill>
                          <a:latin typeface="ＭＳ Ｐゴシック" panose="020B0600070205080204" pitchFamily="50" charset="-128"/>
                        </a:rPr>
                        <a:t>①</a:t>
                      </a:r>
                    </a:p>
                  </a:txBody>
                  <a:tcPr anchor="ct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r h="720000">
                <a:tc>
                  <a:txBody>
                    <a:bodyPr/>
                    <a:lstStyle/>
                    <a:p>
                      <a:r>
                        <a:rPr kumimoji="1" lang="ja-JP" altLang="en-US" sz="2800" b="0" dirty="0">
                          <a:latin typeface="ＭＳ Ｐゴシック" panose="020B0600070205080204" pitchFamily="50" charset="-128"/>
                        </a:rPr>
                        <a:t>②</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0626084"/>
                  </a:ext>
                </a:extLst>
              </a:tr>
              <a:tr h="720000">
                <a:tc>
                  <a:txBody>
                    <a:bodyPr/>
                    <a:lstStyle/>
                    <a:p>
                      <a:r>
                        <a:rPr kumimoji="1" lang="ja-JP" altLang="en-US" sz="2800" b="0" dirty="0">
                          <a:latin typeface="ＭＳ Ｐゴシック" panose="020B0600070205080204" pitchFamily="50" charset="-128"/>
                        </a:rPr>
                        <a:t>③</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1350819"/>
                  </a:ext>
                </a:extLst>
              </a:tr>
              <a:tr h="720000">
                <a:tc>
                  <a:txBody>
                    <a:bodyPr/>
                    <a:lstStyle/>
                    <a:p>
                      <a:r>
                        <a:rPr kumimoji="1" lang="ja-JP" altLang="en-US" sz="2800" b="0" dirty="0">
                          <a:latin typeface="ＭＳ Ｐゴシック" panose="020B0600070205080204" pitchFamily="50" charset="-128"/>
                        </a:rPr>
                        <a:t>④</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9051518"/>
                  </a:ext>
                </a:extLst>
              </a:tr>
            </a:tbl>
          </a:graphicData>
        </a:graphic>
      </p:graphicFrame>
      <p:sp>
        <p:nvSpPr>
          <p:cNvPr id="9" name="テキスト ボックス 8">
            <a:extLst>
              <a:ext uri="{FF2B5EF4-FFF2-40B4-BE49-F238E27FC236}">
                <a16:creationId xmlns:a16="http://schemas.microsoft.com/office/drawing/2014/main" id="{702ADE7E-B635-0CB6-3A2F-BA2F9C9990C7}"/>
              </a:ext>
            </a:extLst>
          </p:cNvPr>
          <p:cNvSpPr txBox="1"/>
          <p:nvPr/>
        </p:nvSpPr>
        <p:spPr>
          <a:xfrm>
            <a:off x="10987315" y="1843015"/>
            <a:ext cx="618759" cy="369332"/>
          </a:xfrm>
          <a:prstGeom prst="rect">
            <a:avLst/>
          </a:prstGeom>
          <a:noFill/>
        </p:spPr>
        <p:txBody>
          <a:bodyPr wrap="none" lIns="0" tIns="0" rIns="0" bIns="0" rtlCol="0">
            <a:spAutoFit/>
          </a:bodyPr>
          <a:lstStyle/>
          <a:p>
            <a:r>
              <a:rPr lang="ja-JP" altLang="en-US" sz="2400">
                <a:solidFill>
                  <a:srgbClr val="FF0000"/>
                </a:solidFill>
                <a:latin typeface="ＭＳ Ｐゴシック" panose="020B0600070205080204" pitchFamily="50" charset="-128"/>
              </a:rPr>
              <a:t>権利</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958AD59B-117C-CDBA-35C6-1770C82CB87D}"/>
              </a:ext>
            </a:extLst>
          </p:cNvPr>
          <p:cNvSpPr txBox="1"/>
          <p:nvPr/>
        </p:nvSpPr>
        <p:spPr>
          <a:xfrm>
            <a:off x="10988918" y="2575276"/>
            <a:ext cx="615553" cy="369332"/>
          </a:xfrm>
          <a:prstGeom prst="rect">
            <a:avLst/>
          </a:prstGeom>
          <a:noFill/>
        </p:spPr>
        <p:txBody>
          <a:bodyPr wrap="none" lIns="0" tIns="0" rIns="0" bIns="0" rtlCol="0">
            <a:spAutoFit/>
          </a:bodyPr>
          <a:lstStyle/>
          <a:p>
            <a:r>
              <a:rPr lang="ja-JP" altLang="en-US" sz="2400">
                <a:solidFill>
                  <a:srgbClr val="FF0000"/>
                </a:solidFill>
                <a:latin typeface="ＭＳ Ｐゴシック" panose="020B0600070205080204" pitchFamily="50" charset="-128"/>
              </a:rPr>
              <a:t>感情</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2E9C8C97-BD00-B808-D651-6EBE90E1EA09}"/>
              </a:ext>
            </a:extLst>
          </p:cNvPr>
          <p:cNvSpPr txBox="1"/>
          <p:nvPr/>
        </p:nvSpPr>
        <p:spPr>
          <a:xfrm>
            <a:off x="10988918" y="3307537"/>
            <a:ext cx="615553" cy="369332"/>
          </a:xfrm>
          <a:prstGeom prst="rect">
            <a:avLst/>
          </a:prstGeom>
          <a:noFill/>
        </p:spPr>
        <p:txBody>
          <a:bodyPr wrap="none" lIns="0" tIns="0" rIns="0" bIns="0" rtlCol="0">
            <a:spAutoFit/>
          </a:bodyPr>
          <a:lstStyle/>
          <a:p>
            <a:r>
              <a:rPr lang="ja-JP" altLang="en-US" sz="2400">
                <a:solidFill>
                  <a:srgbClr val="FF0000"/>
                </a:solidFill>
                <a:latin typeface="ＭＳ Ｐゴシック" panose="020B0600070205080204" pitchFamily="50" charset="-128"/>
              </a:rPr>
              <a:t>法律</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4" name="テキスト ボックス 13">
            <a:extLst>
              <a:ext uri="{FF2B5EF4-FFF2-40B4-BE49-F238E27FC236}">
                <a16:creationId xmlns:a16="http://schemas.microsoft.com/office/drawing/2014/main" id="{0C0F4905-DEC2-66B5-945A-A9EE9E893210}"/>
              </a:ext>
            </a:extLst>
          </p:cNvPr>
          <p:cNvSpPr txBox="1"/>
          <p:nvPr/>
        </p:nvSpPr>
        <p:spPr>
          <a:xfrm>
            <a:off x="10863082" y="4039799"/>
            <a:ext cx="867225"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rPr>
              <a:t>マナー</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026157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P spid="13" grpId="0"/>
      <p:bldP spid="14" grpId="0"/>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C9097559-F4A7-C279-C0C4-09EAC5484320}"/>
              </a:ext>
            </a:extLst>
          </p:cNvPr>
          <p:cNvSpPr>
            <a:spLocks noGrp="1"/>
          </p:cNvSpPr>
          <p:nvPr>
            <p:ph sz="half" idx="1"/>
          </p:nvPr>
        </p:nvSpPr>
        <p:spPr/>
        <p:txBody>
          <a:bodyPr>
            <a:normAutofit/>
          </a:bodyPr>
          <a:lstStyle/>
          <a:p>
            <a:pPr>
              <a:spcAft>
                <a:spcPts val="2400"/>
              </a:spcAft>
            </a:pPr>
            <a:r>
              <a:rPr kumimoji="1" lang="ja-JP" altLang="en-US" dirty="0"/>
              <a:t>このように情報社会で適正な活動を行うための基になる考え方と態度を</a:t>
            </a:r>
            <a:r>
              <a:rPr kumimoji="1" lang="en-US" altLang="ja-JP" dirty="0"/>
              <a:t>(</a:t>
            </a:r>
            <a:r>
              <a:rPr kumimoji="1" lang="en-US" altLang="ja-JP" baseline="30000" dirty="0"/>
              <a:t>⑤</a:t>
            </a:r>
            <a:r>
              <a:rPr kumimoji="1" lang="ja-JP" altLang="en-US" dirty="0"/>
              <a:t>　　　　　　　　</a:t>
            </a:r>
            <a:r>
              <a:rPr kumimoji="1" lang="en-US" altLang="ja-JP" dirty="0"/>
              <a:t>)</a:t>
            </a:r>
            <a:r>
              <a:rPr kumimoji="1" lang="ja-JP" altLang="en-US" dirty="0"/>
              <a:t>という。私たちには、情報や情報機器に関するマナーやルールをきちんと守り、インターネットに関わる犯罪や迷惑行為に巻き込まれない知恵を持つことが求められている。</a:t>
            </a:r>
          </a:p>
          <a:p>
            <a:r>
              <a:rPr kumimoji="1" lang="ja-JP" altLang="en-US" dirty="0"/>
              <a:t>　　マナー　　情報モラル　　法律　　権利　　感情</a:t>
            </a:r>
          </a:p>
        </p:txBody>
      </p:sp>
      <p:sp>
        <p:nvSpPr>
          <p:cNvPr id="3" name="テキスト プレースホルダー 2">
            <a:extLst>
              <a:ext uri="{FF2B5EF4-FFF2-40B4-BE49-F238E27FC236}">
                <a16:creationId xmlns:a16="http://schemas.microsoft.com/office/drawing/2014/main" id="{ABC426FD-3485-34E5-A911-5C3ADCDDA823}"/>
              </a:ext>
            </a:extLst>
          </p:cNvPr>
          <p:cNvSpPr>
            <a:spLocks noGrp="1"/>
          </p:cNvSpPr>
          <p:nvPr>
            <p:ph type="body" sz="quarter" idx="16"/>
          </p:nvPr>
        </p:nvSpPr>
        <p:spPr/>
        <p:txBody>
          <a:bodyPr/>
          <a:lstStyle/>
          <a:p>
            <a:r>
              <a:rPr kumimoji="1" lang="ja-JP" altLang="en-US" dirty="0"/>
              <a:t>次の文の</a:t>
            </a:r>
            <a:r>
              <a:rPr kumimoji="1" lang="en-US" altLang="ja-JP" dirty="0"/>
              <a:t>(</a:t>
            </a:r>
            <a:r>
              <a:rPr kumimoji="1" lang="ja-JP" altLang="en-US" dirty="0"/>
              <a:t>　　</a:t>
            </a:r>
            <a:r>
              <a:rPr kumimoji="1" lang="en-US" altLang="ja-JP" dirty="0"/>
              <a:t>)</a:t>
            </a:r>
            <a:r>
              <a:rPr kumimoji="1" lang="ja-JP" altLang="en-US" dirty="0"/>
              <a:t>に入る最も適切な語句を下から選び、記入しなさい。</a:t>
            </a:r>
          </a:p>
        </p:txBody>
      </p:sp>
      <p:sp>
        <p:nvSpPr>
          <p:cNvPr id="4" name="テキスト プレースホルダー 3">
            <a:extLst>
              <a:ext uri="{FF2B5EF4-FFF2-40B4-BE49-F238E27FC236}">
                <a16:creationId xmlns:a16="http://schemas.microsoft.com/office/drawing/2014/main" id="{183F048B-2C08-C312-6FF4-1FBE5BF2C022}"/>
              </a:ext>
            </a:extLst>
          </p:cNvPr>
          <p:cNvSpPr>
            <a:spLocks noGrp="1"/>
          </p:cNvSpPr>
          <p:nvPr>
            <p:ph type="body" sz="quarter" idx="17"/>
          </p:nvPr>
        </p:nvSpPr>
        <p:spPr/>
        <p:txBody>
          <a:bodyPr/>
          <a:lstStyle/>
          <a:p>
            <a:r>
              <a:rPr kumimoji="1" lang="en-US" altLang="ja-JP" dirty="0"/>
              <a:t>3</a:t>
            </a:r>
            <a:endParaRPr kumimoji="1" lang="ja-JP" altLang="en-US" dirty="0"/>
          </a:p>
        </p:txBody>
      </p:sp>
      <p:sp>
        <p:nvSpPr>
          <p:cNvPr id="5" name="テキスト プレースホルダー 4">
            <a:extLst>
              <a:ext uri="{FF2B5EF4-FFF2-40B4-BE49-F238E27FC236}">
                <a16:creationId xmlns:a16="http://schemas.microsoft.com/office/drawing/2014/main" id="{D4F9356E-38C6-304D-C4C9-D53EBAC53BC9}"/>
              </a:ext>
            </a:extLst>
          </p:cNvPr>
          <p:cNvSpPr>
            <a:spLocks noGrp="1"/>
          </p:cNvSpPr>
          <p:nvPr>
            <p:ph type="body" sz="quarter" idx="18"/>
          </p:nvPr>
        </p:nvSpPr>
        <p:spPr/>
        <p:txBody>
          <a:bodyPr/>
          <a:lstStyle/>
          <a:p>
            <a:r>
              <a:rPr kumimoji="1" lang="en-US" altLang="ja-JP" dirty="0"/>
              <a:t>3</a:t>
            </a:r>
            <a:endParaRPr kumimoji="1" lang="ja-JP" altLang="en-US" dirty="0"/>
          </a:p>
        </p:txBody>
      </p:sp>
      <p:sp>
        <p:nvSpPr>
          <p:cNvPr id="6" name="テキスト プレースホルダー 5">
            <a:extLst>
              <a:ext uri="{FF2B5EF4-FFF2-40B4-BE49-F238E27FC236}">
                <a16:creationId xmlns:a16="http://schemas.microsoft.com/office/drawing/2014/main" id="{B351E2FE-652E-8888-9601-05D316891A8D}"/>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BCB14A9B-247F-EA62-1214-BC6371CC9DAB}"/>
              </a:ext>
            </a:extLst>
          </p:cNvPr>
          <p:cNvSpPr>
            <a:spLocks noGrp="1"/>
          </p:cNvSpPr>
          <p:nvPr>
            <p:ph type="sldNum" sz="quarter" idx="12"/>
          </p:nvPr>
        </p:nvSpPr>
        <p:spPr/>
        <p:txBody>
          <a:bodyPr/>
          <a:lstStyle/>
          <a:p>
            <a:fld id="{3341DCAC-D657-49AC-AFA1-66DB296B9906}" type="slidenum">
              <a:rPr lang="ja-JP" altLang="en-US" smtClean="0"/>
              <a:pPr/>
              <a:t>102</a:t>
            </a:fld>
            <a:endParaRPr lang="ja-JP" altLang="en-US" dirty="0"/>
          </a:p>
        </p:txBody>
      </p:sp>
      <p:sp>
        <p:nvSpPr>
          <p:cNvPr id="10" name="テキスト プレースホルダー 5">
            <a:extLst>
              <a:ext uri="{FF2B5EF4-FFF2-40B4-BE49-F238E27FC236}">
                <a16:creationId xmlns:a16="http://schemas.microsoft.com/office/drawing/2014/main" id="{3EBADF45-B8E1-3523-BD9A-4C803B5244B8}"/>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09 </a:t>
            </a:r>
            <a:r>
              <a:rPr kumimoji="1" lang="ja-JP" altLang="en-US" dirty="0"/>
              <a:t>情報モラルと個人の責任</a:t>
            </a:r>
          </a:p>
        </p:txBody>
      </p:sp>
      <p:sp>
        <p:nvSpPr>
          <p:cNvPr id="11" name="テキスト プレースホルダー 6">
            <a:extLst>
              <a:ext uri="{FF2B5EF4-FFF2-40B4-BE49-F238E27FC236}">
                <a16:creationId xmlns:a16="http://schemas.microsoft.com/office/drawing/2014/main" id="{77423041-0918-A23D-71A7-B847FADB1FD9}"/>
              </a:ext>
            </a:extLst>
          </p:cNvPr>
          <p:cNvSpPr>
            <a:spLocks noGrp="1"/>
          </p:cNvSpPr>
          <p:nvPr>
            <p:ph type="body" sz="quarter" idx="14"/>
          </p:nvPr>
        </p:nvSpPr>
        <p:spPr>
          <a:xfrm>
            <a:off x="0" y="6538913"/>
            <a:ext cx="4023784" cy="306000"/>
          </a:xfrm>
        </p:spPr>
        <p:txBody>
          <a:bodyPr/>
          <a:lstStyle/>
          <a:p>
            <a:r>
              <a:rPr kumimoji="1" lang="en-US" altLang="ja-JP" dirty="0"/>
              <a:t>p21</a:t>
            </a:r>
          </a:p>
        </p:txBody>
      </p:sp>
      <p:sp>
        <p:nvSpPr>
          <p:cNvPr id="12" name="角丸四角形 10">
            <a:extLst>
              <a:ext uri="{FF2B5EF4-FFF2-40B4-BE49-F238E27FC236}">
                <a16:creationId xmlns:a16="http://schemas.microsoft.com/office/drawing/2014/main" id="{6180DF99-D6EA-F741-6F7E-45EB6AC6C65C}"/>
              </a:ext>
            </a:extLst>
          </p:cNvPr>
          <p:cNvSpPr/>
          <p:nvPr/>
        </p:nvSpPr>
        <p:spPr>
          <a:xfrm>
            <a:off x="357635" y="4986528"/>
            <a:ext cx="9627748" cy="864000"/>
          </a:xfrm>
          <a:prstGeom prst="roundRect">
            <a:avLst>
              <a:gd name="adj" fmla="val 29830"/>
            </a:avLst>
          </a:prstGeom>
          <a:noFill/>
          <a:ln w="28575">
            <a:solidFill>
              <a:schemeClr val="bg1">
                <a:lumMod val="50000"/>
              </a:schemeClr>
            </a:solidFill>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graphicFrame>
        <p:nvGraphicFramePr>
          <p:cNvPr id="8" name="表 7">
            <a:extLst>
              <a:ext uri="{FF2B5EF4-FFF2-40B4-BE49-F238E27FC236}">
                <a16:creationId xmlns:a16="http://schemas.microsoft.com/office/drawing/2014/main" id="{D025BFC6-C67C-977E-FA0F-3DCE71EC5D93}"/>
              </a:ext>
            </a:extLst>
          </p:cNvPr>
          <p:cNvGraphicFramePr>
            <a:graphicFrameLocks noGrp="1"/>
          </p:cNvGraphicFramePr>
          <p:nvPr>
            <p:extLst>
              <p:ext uri="{D42A27DB-BD31-4B8C-83A1-F6EECF244321}">
                <p14:modId xmlns:p14="http://schemas.microsoft.com/office/powerpoint/2010/main" val="4146479435"/>
              </p:ext>
            </p:extLst>
          </p:nvPr>
        </p:nvGraphicFramePr>
        <p:xfrm>
          <a:off x="10158892" y="1672703"/>
          <a:ext cx="1818053" cy="720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720000">
                <a:tc>
                  <a:txBody>
                    <a:bodyPr/>
                    <a:lstStyle/>
                    <a:p>
                      <a:r>
                        <a:rPr kumimoji="1" lang="ja-JP" altLang="en-US" sz="2800" b="0" dirty="0">
                          <a:solidFill>
                            <a:schemeClr val="tx1"/>
                          </a:solidFill>
                          <a:latin typeface="ＭＳ Ｐゴシック" panose="020B0600070205080204" pitchFamily="50" charset="-128"/>
                        </a:rPr>
                        <a:t>⑤</a:t>
                      </a:r>
                    </a:p>
                  </a:txBody>
                  <a:tcPr anchor="ct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bl>
          </a:graphicData>
        </a:graphic>
      </p:graphicFrame>
      <p:sp>
        <p:nvSpPr>
          <p:cNvPr id="9" name="テキスト ボックス 8">
            <a:extLst>
              <a:ext uri="{FF2B5EF4-FFF2-40B4-BE49-F238E27FC236}">
                <a16:creationId xmlns:a16="http://schemas.microsoft.com/office/drawing/2014/main" id="{5EA44E45-AA52-EF38-651A-548C4086677D}"/>
              </a:ext>
            </a:extLst>
          </p:cNvPr>
          <p:cNvSpPr txBox="1"/>
          <p:nvPr/>
        </p:nvSpPr>
        <p:spPr>
          <a:xfrm>
            <a:off x="10691846" y="1763920"/>
            <a:ext cx="1141338" cy="590931"/>
          </a:xfrm>
          <a:prstGeom prst="rect">
            <a:avLst/>
          </a:prstGeom>
          <a:noFill/>
        </p:spPr>
        <p:txBody>
          <a:bodyPr wrap="none" lIns="0" tIns="0" rIns="0" bIns="0" rtlCol="0">
            <a:spAutoFit/>
          </a:bodyPr>
          <a:lstStyle/>
          <a:p>
            <a:pPr>
              <a:lnSpc>
                <a:spcPct val="80000"/>
              </a:lnSpc>
            </a:pPr>
            <a:r>
              <a:rPr lang="ja-JP" altLang="en-US" sz="2400" dirty="0">
                <a:solidFill>
                  <a:srgbClr val="FF0000"/>
                </a:solidFill>
                <a:latin typeface="ＭＳ Ｐゴシック" panose="020B0600070205080204" pitchFamily="50" charset="-128"/>
              </a:rPr>
              <a:t>情報モラ</a:t>
            </a:r>
            <a:endParaRPr lang="en-US" altLang="ja-JP" sz="2400" dirty="0">
              <a:solidFill>
                <a:srgbClr val="FF0000"/>
              </a:solidFill>
              <a:latin typeface="ＭＳ Ｐゴシック" panose="020B0600070205080204" pitchFamily="50" charset="-128"/>
            </a:endParaRPr>
          </a:p>
          <a:p>
            <a:pPr>
              <a:lnSpc>
                <a:spcPct val="80000"/>
              </a:lnSpc>
            </a:pPr>
            <a:r>
              <a:rPr lang="ja-JP" altLang="en-US" sz="2400" dirty="0">
                <a:solidFill>
                  <a:srgbClr val="FF0000"/>
                </a:solidFill>
                <a:latin typeface="ＭＳ Ｐゴシック" panose="020B0600070205080204" pitchFamily="50" charset="-128"/>
              </a:rPr>
              <a:t>ル</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699318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0AFFB163-A142-3151-6FED-A98B18801557}"/>
              </a:ext>
            </a:extLst>
          </p:cNvPr>
          <p:cNvSpPr>
            <a:spLocks noGrp="1"/>
          </p:cNvSpPr>
          <p:nvPr>
            <p:ph type="body" sz="quarter" idx="16"/>
          </p:nvPr>
        </p:nvSpPr>
        <p:spPr/>
        <p:txBody>
          <a:bodyPr/>
          <a:lstStyle/>
          <a:p>
            <a:r>
              <a:rPr kumimoji="1" lang="ja-JP" altLang="en-US" dirty="0"/>
              <a:t>次の情報モラルに関する</a:t>
            </a:r>
            <a:r>
              <a:rPr kumimoji="1" lang="en-US" altLang="ja-JP" dirty="0"/>
              <a:t>(1)</a:t>
            </a:r>
            <a:r>
              <a:rPr kumimoji="1" lang="ja-JP" altLang="en-US" dirty="0"/>
              <a:t>～</a:t>
            </a:r>
            <a:r>
              <a:rPr kumimoji="1" lang="en-US" altLang="ja-JP" dirty="0"/>
              <a:t>(3)</a:t>
            </a:r>
            <a:r>
              <a:rPr kumimoji="1" lang="ja-JP" altLang="en-US" dirty="0"/>
              <a:t>の記述で、適切なものには①、不適切なものには②と答えなさい。</a:t>
            </a:r>
          </a:p>
        </p:txBody>
      </p:sp>
      <p:sp>
        <p:nvSpPr>
          <p:cNvPr id="3" name="スライド番号プレースホルダー 2">
            <a:extLst>
              <a:ext uri="{FF2B5EF4-FFF2-40B4-BE49-F238E27FC236}">
                <a16:creationId xmlns:a16="http://schemas.microsoft.com/office/drawing/2014/main" id="{5EA54CAF-7061-C4B2-F616-58CA385F8A7F}"/>
              </a:ext>
            </a:extLst>
          </p:cNvPr>
          <p:cNvSpPr>
            <a:spLocks noGrp="1"/>
          </p:cNvSpPr>
          <p:nvPr>
            <p:ph type="sldNum" sz="quarter" idx="12"/>
          </p:nvPr>
        </p:nvSpPr>
        <p:spPr/>
        <p:txBody>
          <a:bodyPr/>
          <a:lstStyle/>
          <a:p>
            <a:fld id="{3341DCAC-D657-49AC-AFA1-66DB296B9906}" type="slidenum">
              <a:rPr lang="ja-JP" altLang="en-US" smtClean="0"/>
              <a:pPr/>
              <a:t>103</a:t>
            </a:fld>
            <a:endParaRPr lang="ja-JP" altLang="en-US" dirty="0"/>
          </a:p>
        </p:txBody>
      </p:sp>
      <p:sp>
        <p:nvSpPr>
          <p:cNvPr id="4" name="テキスト プレースホルダー 3">
            <a:extLst>
              <a:ext uri="{FF2B5EF4-FFF2-40B4-BE49-F238E27FC236}">
                <a16:creationId xmlns:a16="http://schemas.microsoft.com/office/drawing/2014/main" id="{E0ACE71F-71C3-7B1D-C4D9-F7F60404107B}"/>
              </a:ext>
            </a:extLst>
          </p:cNvPr>
          <p:cNvSpPr>
            <a:spLocks noGrp="1"/>
          </p:cNvSpPr>
          <p:nvPr>
            <p:ph type="body" sz="quarter" idx="15"/>
          </p:nvPr>
        </p:nvSpPr>
        <p:spPr/>
        <p:txBody>
          <a:bodyPr/>
          <a:lstStyle/>
          <a:p>
            <a:r>
              <a:rPr kumimoji="1" lang="ja-JP" altLang="en-US" dirty="0"/>
              <a:t>チャレンジ問題</a:t>
            </a:r>
          </a:p>
        </p:txBody>
      </p:sp>
      <p:sp>
        <p:nvSpPr>
          <p:cNvPr id="5" name="コンテンツ プレースホルダー 4">
            <a:extLst>
              <a:ext uri="{FF2B5EF4-FFF2-40B4-BE49-F238E27FC236}">
                <a16:creationId xmlns:a16="http://schemas.microsoft.com/office/drawing/2014/main" id="{E87DB136-C600-465C-5168-94C84E0639CE}"/>
              </a:ext>
            </a:extLst>
          </p:cNvPr>
          <p:cNvSpPr>
            <a:spLocks noGrp="1"/>
          </p:cNvSpPr>
          <p:nvPr>
            <p:ph sz="half" idx="1"/>
          </p:nvPr>
        </p:nvSpPr>
        <p:spPr/>
        <p:txBody>
          <a:bodyPr>
            <a:normAutofit/>
          </a:bodyPr>
          <a:lstStyle/>
          <a:p>
            <a:pPr marL="648000" indent="-648000"/>
            <a:r>
              <a:rPr kumimoji="1" lang="en-US" altLang="ja-JP" dirty="0"/>
              <a:t>(1) </a:t>
            </a:r>
            <a:r>
              <a:rPr kumimoji="1" lang="ja-JP" altLang="en-US" dirty="0"/>
              <a:t>ある銀行の経営が危ないから、できるだけ多くの人に知らせて欲しいという内容の電子メールが届いたので、複数の知り合いに電子メールで知らせた。</a:t>
            </a:r>
          </a:p>
          <a:p>
            <a:pPr marL="648000" indent="-648000"/>
            <a:r>
              <a:rPr kumimoji="1" lang="en-US" altLang="ja-JP" dirty="0"/>
              <a:t>(2) </a:t>
            </a:r>
            <a:r>
              <a:rPr kumimoji="1" lang="ja-JP" altLang="en-US" dirty="0"/>
              <a:t>インターネットの電子掲示板などは、自分の名前やプロフィールを非公開にして匿名で参加することができるが、匿名で他人を誹謗したり中傷したりすることは避けるべきである。</a:t>
            </a:r>
          </a:p>
        </p:txBody>
      </p:sp>
      <p:sp>
        <p:nvSpPr>
          <p:cNvPr id="8" name="テキスト プレースホルダー 5">
            <a:extLst>
              <a:ext uri="{FF2B5EF4-FFF2-40B4-BE49-F238E27FC236}">
                <a16:creationId xmlns:a16="http://schemas.microsoft.com/office/drawing/2014/main" id="{7328A1E1-9D2D-5F10-5E66-4559CACA58F7}"/>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09 </a:t>
            </a:r>
            <a:r>
              <a:rPr kumimoji="1" lang="ja-JP" altLang="en-US" dirty="0"/>
              <a:t>情報モラルと個人の責任</a:t>
            </a:r>
          </a:p>
        </p:txBody>
      </p:sp>
      <p:sp>
        <p:nvSpPr>
          <p:cNvPr id="9" name="テキスト プレースホルダー 6">
            <a:extLst>
              <a:ext uri="{FF2B5EF4-FFF2-40B4-BE49-F238E27FC236}">
                <a16:creationId xmlns:a16="http://schemas.microsoft.com/office/drawing/2014/main" id="{93B11023-F594-D952-07DD-7A625B0DD126}"/>
              </a:ext>
            </a:extLst>
          </p:cNvPr>
          <p:cNvSpPr>
            <a:spLocks noGrp="1"/>
          </p:cNvSpPr>
          <p:nvPr>
            <p:ph type="body" sz="quarter" idx="14"/>
          </p:nvPr>
        </p:nvSpPr>
        <p:spPr>
          <a:xfrm>
            <a:off x="0" y="6538913"/>
            <a:ext cx="4023784" cy="306000"/>
          </a:xfrm>
        </p:spPr>
        <p:txBody>
          <a:bodyPr/>
          <a:lstStyle/>
          <a:p>
            <a:r>
              <a:rPr kumimoji="1" lang="en-US" altLang="ja-JP" dirty="0"/>
              <a:t>p21</a:t>
            </a:r>
          </a:p>
        </p:txBody>
      </p:sp>
      <p:graphicFrame>
        <p:nvGraphicFramePr>
          <p:cNvPr id="13" name="表 12">
            <a:extLst>
              <a:ext uri="{FF2B5EF4-FFF2-40B4-BE49-F238E27FC236}">
                <a16:creationId xmlns:a16="http://schemas.microsoft.com/office/drawing/2014/main" id="{E672956D-8E3D-DBB7-6629-FD829F989910}"/>
              </a:ext>
            </a:extLst>
          </p:cNvPr>
          <p:cNvGraphicFramePr>
            <a:graphicFrameLocks noGrp="1"/>
          </p:cNvGraphicFramePr>
          <p:nvPr>
            <p:extLst>
              <p:ext uri="{D42A27DB-BD31-4B8C-83A1-F6EECF244321}">
                <p14:modId xmlns:p14="http://schemas.microsoft.com/office/powerpoint/2010/main" val="763059742"/>
              </p:ext>
            </p:extLst>
          </p:nvPr>
        </p:nvGraphicFramePr>
        <p:xfrm>
          <a:off x="10158892" y="1672703"/>
          <a:ext cx="1818053" cy="1440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720000">
                <a:tc>
                  <a:txBody>
                    <a:bodyPr/>
                    <a:lstStyle/>
                    <a:p>
                      <a:r>
                        <a:rPr kumimoji="1" lang="en-US" altLang="ja-JP" sz="2800" b="0" dirty="0">
                          <a:solidFill>
                            <a:schemeClr val="tx1"/>
                          </a:solidFill>
                          <a:latin typeface="ＭＳ Ｐゴシック" panose="020B0600070205080204" pitchFamily="50" charset="-128"/>
                        </a:rPr>
                        <a:t>(1)</a:t>
                      </a:r>
                      <a:endParaRPr kumimoji="1" lang="ja-JP" altLang="en-US" sz="2800" b="0" dirty="0">
                        <a:solidFill>
                          <a:schemeClr val="tx1"/>
                        </a:solidFill>
                        <a:latin typeface="ＭＳ Ｐゴシック" panose="020B0600070205080204" pitchFamily="50" charset="-128"/>
                      </a:endParaRPr>
                    </a:p>
                  </a:txBody>
                  <a:tcPr anchor="ct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r h="720000">
                <a:tc>
                  <a:txBody>
                    <a:bodyPr/>
                    <a:lstStyle/>
                    <a:p>
                      <a:r>
                        <a:rPr kumimoji="1" lang="en-US" altLang="ja-JP" sz="2800" b="0" dirty="0">
                          <a:latin typeface="ＭＳ Ｐゴシック" panose="020B0600070205080204" pitchFamily="50" charset="-128"/>
                        </a:rPr>
                        <a:t>(2)</a:t>
                      </a:r>
                      <a:endParaRPr kumimoji="1" lang="ja-JP" altLang="en-US" sz="2800" b="0" dirty="0">
                        <a:latin typeface="ＭＳ Ｐゴシック" panose="020B0600070205080204" pitchFamily="50" charset="-128"/>
                      </a:endParaRP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0626084"/>
                  </a:ext>
                </a:extLst>
              </a:tr>
            </a:tbl>
          </a:graphicData>
        </a:graphic>
      </p:graphicFrame>
      <p:sp>
        <p:nvSpPr>
          <p:cNvPr id="14" name="テキスト ボックス 13">
            <a:extLst>
              <a:ext uri="{FF2B5EF4-FFF2-40B4-BE49-F238E27FC236}">
                <a16:creationId xmlns:a16="http://schemas.microsoft.com/office/drawing/2014/main" id="{A69EA5C2-1333-E455-D7D4-DAB1223DC97A}"/>
              </a:ext>
            </a:extLst>
          </p:cNvPr>
          <p:cNvSpPr txBox="1"/>
          <p:nvPr/>
        </p:nvSpPr>
        <p:spPr>
          <a:xfrm>
            <a:off x="11084353" y="1852251"/>
            <a:ext cx="309380"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②</a:t>
            </a:r>
          </a:p>
        </p:txBody>
      </p:sp>
      <p:sp>
        <p:nvSpPr>
          <p:cNvPr id="15" name="テキスト ボックス 14">
            <a:extLst>
              <a:ext uri="{FF2B5EF4-FFF2-40B4-BE49-F238E27FC236}">
                <a16:creationId xmlns:a16="http://schemas.microsoft.com/office/drawing/2014/main" id="{80F00B4A-DCE8-CE0D-299F-13C46FAE1A9E}"/>
              </a:ext>
            </a:extLst>
          </p:cNvPr>
          <p:cNvSpPr txBox="1"/>
          <p:nvPr/>
        </p:nvSpPr>
        <p:spPr>
          <a:xfrm>
            <a:off x="11085155" y="2599906"/>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①</a:t>
            </a:r>
          </a:p>
        </p:txBody>
      </p:sp>
    </p:spTree>
    <p:extLst>
      <p:ext uri="{BB962C8B-B14F-4D97-AF65-F5344CB8AC3E}">
        <p14:creationId xmlns:p14="http://schemas.microsoft.com/office/powerpoint/2010/main" val="508993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347226-6B7E-6676-877D-E0E2416DF5CA}"/>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00DCE080-CF38-9AD6-3FC6-B1340706AE79}"/>
              </a:ext>
            </a:extLst>
          </p:cNvPr>
          <p:cNvSpPr>
            <a:spLocks noGrp="1"/>
          </p:cNvSpPr>
          <p:nvPr>
            <p:ph type="body" sz="quarter" idx="16"/>
          </p:nvPr>
        </p:nvSpPr>
        <p:spPr/>
        <p:txBody>
          <a:bodyPr/>
          <a:lstStyle/>
          <a:p>
            <a:r>
              <a:rPr kumimoji="1" lang="ja-JP" altLang="en-US" dirty="0"/>
              <a:t>次の情報モラルに関する</a:t>
            </a:r>
            <a:r>
              <a:rPr kumimoji="1" lang="en-US" altLang="ja-JP" dirty="0"/>
              <a:t>(1)</a:t>
            </a:r>
            <a:r>
              <a:rPr kumimoji="1" lang="ja-JP" altLang="en-US" dirty="0"/>
              <a:t>～</a:t>
            </a:r>
            <a:r>
              <a:rPr kumimoji="1" lang="en-US" altLang="ja-JP" dirty="0"/>
              <a:t>(3)</a:t>
            </a:r>
            <a:r>
              <a:rPr kumimoji="1" lang="ja-JP" altLang="en-US" dirty="0"/>
              <a:t>の記述で、適切なものには①、不適切なものには②と答えなさい。</a:t>
            </a:r>
          </a:p>
        </p:txBody>
      </p:sp>
      <p:sp>
        <p:nvSpPr>
          <p:cNvPr id="3" name="スライド番号プレースホルダー 2">
            <a:extLst>
              <a:ext uri="{FF2B5EF4-FFF2-40B4-BE49-F238E27FC236}">
                <a16:creationId xmlns:a16="http://schemas.microsoft.com/office/drawing/2014/main" id="{FC4D7464-7BF4-CEA1-0976-14A93EF0C2F0}"/>
              </a:ext>
            </a:extLst>
          </p:cNvPr>
          <p:cNvSpPr>
            <a:spLocks noGrp="1"/>
          </p:cNvSpPr>
          <p:nvPr>
            <p:ph type="sldNum" sz="quarter" idx="12"/>
          </p:nvPr>
        </p:nvSpPr>
        <p:spPr/>
        <p:txBody>
          <a:bodyPr/>
          <a:lstStyle/>
          <a:p>
            <a:fld id="{3341DCAC-D657-49AC-AFA1-66DB296B9906}" type="slidenum">
              <a:rPr lang="ja-JP" altLang="en-US" smtClean="0"/>
              <a:pPr/>
              <a:t>104</a:t>
            </a:fld>
            <a:endParaRPr lang="ja-JP" altLang="en-US" dirty="0"/>
          </a:p>
        </p:txBody>
      </p:sp>
      <p:sp>
        <p:nvSpPr>
          <p:cNvPr id="4" name="テキスト プレースホルダー 3">
            <a:extLst>
              <a:ext uri="{FF2B5EF4-FFF2-40B4-BE49-F238E27FC236}">
                <a16:creationId xmlns:a16="http://schemas.microsoft.com/office/drawing/2014/main" id="{E2A4AD01-4199-43AE-95CA-EA0390BB59E4}"/>
              </a:ext>
            </a:extLst>
          </p:cNvPr>
          <p:cNvSpPr>
            <a:spLocks noGrp="1"/>
          </p:cNvSpPr>
          <p:nvPr>
            <p:ph type="body" sz="quarter" idx="15"/>
          </p:nvPr>
        </p:nvSpPr>
        <p:spPr/>
        <p:txBody>
          <a:bodyPr/>
          <a:lstStyle/>
          <a:p>
            <a:r>
              <a:rPr kumimoji="1" lang="ja-JP" altLang="en-US" dirty="0"/>
              <a:t>チャレンジ問題</a:t>
            </a:r>
          </a:p>
        </p:txBody>
      </p:sp>
      <p:sp>
        <p:nvSpPr>
          <p:cNvPr id="5" name="コンテンツ プレースホルダー 4">
            <a:extLst>
              <a:ext uri="{FF2B5EF4-FFF2-40B4-BE49-F238E27FC236}">
                <a16:creationId xmlns:a16="http://schemas.microsoft.com/office/drawing/2014/main" id="{7CA4370E-DF8D-A5D8-9B1C-ACE5752B0DFC}"/>
              </a:ext>
            </a:extLst>
          </p:cNvPr>
          <p:cNvSpPr>
            <a:spLocks noGrp="1"/>
          </p:cNvSpPr>
          <p:nvPr>
            <p:ph sz="half" idx="1"/>
          </p:nvPr>
        </p:nvSpPr>
        <p:spPr/>
        <p:txBody>
          <a:bodyPr>
            <a:normAutofit/>
          </a:bodyPr>
          <a:lstStyle/>
          <a:p>
            <a:pPr marL="648000" indent="-648000"/>
            <a:r>
              <a:rPr kumimoji="1" lang="en-US" altLang="ja-JP" dirty="0"/>
              <a:t>(3) </a:t>
            </a:r>
            <a:r>
              <a:rPr kumimoji="1" lang="ja-JP" altLang="en-US" dirty="0"/>
              <a:t>自転車で通学しているが、自宅の近所は人通りがほとんどないので自転車を運転しながら、部活の連絡が来ていないかスマートフォンを確認している。</a:t>
            </a:r>
            <a:endParaRPr kumimoji="1" lang="en-US" altLang="ja-JP" dirty="0"/>
          </a:p>
          <a:p>
            <a:pPr algn="r"/>
            <a:r>
              <a:rPr kumimoji="1" lang="en-US" altLang="zh-CN" sz="2400" dirty="0"/>
              <a:t>(</a:t>
            </a:r>
            <a:r>
              <a:rPr kumimoji="1" lang="zh-CN" altLang="en-US" sz="2400" dirty="0"/>
              <a:t>高崎健康福祉大学</a:t>
            </a:r>
            <a:r>
              <a:rPr kumimoji="1" lang="en-US" altLang="zh-CN" sz="2400" dirty="0"/>
              <a:t>)</a:t>
            </a:r>
            <a:endParaRPr kumimoji="1" lang="ja-JP" altLang="en-US" sz="2400" dirty="0"/>
          </a:p>
          <a:p>
            <a:endParaRPr kumimoji="1" lang="ja-JP" altLang="en-US" dirty="0"/>
          </a:p>
        </p:txBody>
      </p:sp>
      <p:sp>
        <p:nvSpPr>
          <p:cNvPr id="8" name="テキスト プレースホルダー 5">
            <a:extLst>
              <a:ext uri="{FF2B5EF4-FFF2-40B4-BE49-F238E27FC236}">
                <a16:creationId xmlns:a16="http://schemas.microsoft.com/office/drawing/2014/main" id="{B1B3970F-C1DE-BEF7-6F77-20D8398A9F8F}"/>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09 </a:t>
            </a:r>
            <a:r>
              <a:rPr kumimoji="1" lang="ja-JP" altLang="en-US" dirty="0"/>
              <a:t>情報モラルと個人の責任</a:t>
            </a:r>
          </a:p>
        </p:txBody>
      </p:sp>
      <p:sp>
        <p:nvSpPr>
          <p:cNvPr id="9" name="テキスト プレースホルダー 6">
            <a:extLst>
              <a:ext uri="{FF2B5EF4-FFF2-40B4-BE49-F238E27FC236}">
                <a16:creationId xmlns:a16="http://schemas.microsoft.com/office/drawing/2014/main" id="{15F31B19-F367-120F-10F9-6C2D9BCFBBDB}"/>
              </a:ext>
            </a:extLst>
          </p:cNvPr>
          <p:cNvSpPr>
            <a:spLocks noGrp="1"/>
          </p:cNvSpPr>
          <p:nvPr>
            <p:ph type="body" sz="quarter" idx="14"/>
          </p:nvPr>
        </p:nvSpPr>
        <p:spPr>
          <a:xfrm>
            <a:off x="0" y="6538913"/>
            <a:ext cx="4023784" cy="306000"/>
          </a:xfrm>
        </p:spPr>
        <p:txBody>
          <a:bodyPr/>
          <a:lstStyle/>
          <a:p>
            <a:r>
              <a:rPr kumimoji="1" lang="en-US" altLang="ja-JP" dirty="0"/>
              <a:t>p21</a:t>
            </a:r>
          </a:p>
        </p:txBody>
      </p:sp>
      <p:graphicFrame>
        <p:nvGraphicFramePr>
          <p:cNvPr id="6" name="表 5">
            <a:extLst>
              <a:ext uri="{FF2B5EF4-FFF2-40B4-BE49-F238E27FC236}">
                <a16:creationId xmlns:a16="http://schemas.microsoft.com/office/drawing/2014/main" id="{3C738B34-ADA3-F821-A8C2-D1D285CC2D86}"/>
              </a:ext>
            </a:extLst>
          </p:cNvPr>
          <p:cNvGraphicFramePr>
            <a:graphicFrameLocks noGrp="1"/>
          </p:cNvGraphicFramePr>
          <p:nvPr>
            <p:extLst>
              <p:ext uri="{D42A27DB-BD31-4B8C-83A1-F6EECF244321}">
                <p14:modId xmlns:p14="http://schemas.microsoft.com/office/powerpoint/2010/main" val="2504415343"/>
              </p:ext>
            </p:extLst>
          </p:nvPr>
        </p:nvGraphicFramePr>
        <p:xfrm>
          <a:off x="10158892" y="1672703"/>
          <a:ext cx="1818053" cy="720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720000">
                <a:tc>
                  <a:txBody>
                    <a:bodyPr/>
                    <a:lstStyle/>
                    <a:p>
                      <a:r>
                        <a:rPr kumimoji="1" lang="en-US" altLang="ja-JP" sz="2800" b="0" dirty="0">
                          <a:solidFill>
                            <a:schemeClr val="tx1"/>
                          </a:solidFill>
                          <a:latin typeface="ＭＳ Ｐゴシック" panose="020B0600070205080204" pitchFamily="50" charset="-128"/>
                        </a:rPr>
                        <a:t>(3)</a:t>
                      </a:r>
                      <a:endParaRPr kumimoji="1" lang="ja-JP" altLang="en-US" sz="2800" b="0" dirty="0">
                        <a:solidFill>
                          <a:schemeClr val="tx1"/>
                        </a:solidFill>
                        <a:latin typeface="ＭＳ Ｐゴシック" panose="020B0600070205080204" pitchFamily="50" charset="-128"/>
                      </a:endParaRPr>
                    </a:p>
                  </a:txBody>
                  <a:tcPr anchor="ct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bl>
          </a:graphicData>
        </a:graphic>
      </p:graphicFrame>
      <p:sp>
        <p:nvSpPr>
          <p:cNvPr id="7" name="テキスト ボックス 6">
            <a:extLst>
              <a:ext uri="{FF2B5EF4-FFF2-40B4-BE49-F238E27FC236}">
                <a16:creationId xmlns:a16="http://schemas.microsoft.com/office/drawing/2014/main" id="{CA736C30-AD89-1E35-1A4F-B093A601FE4F}"/>
              </a:ext>
            </a:extLst>
          </p:cNvPr>
          <p:cNvSpPr txBox="1"/>
          <p:nvPr/>
        </p:nvSpPr>
        <p:spPr>
          <a:xfrm>
            <a:off x="11084353" y="1870723"/>
            <a:ext cx="309380"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②</a:t>
            </a:r>
          </a:p>
        </p:txBody>
      </p:sp>
    </p:spTree>
    <p:extLst>
      <p:ext uri="{BB962C8B-B14F-4D97-AF65-F5344CB8AC3E}">
        <p14:creationId xmlns:p14="http://schemas.microsoft.com/office/powerpoint/2010/main" val="2524183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9C2D63-00DA-3CC5-B9A1-214D4687D946}"/>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965A3E0E-8E11-6CF3-673F-2CF21B63311E}"/>
              </a:ext>
            </a:extLst>
          </p:cNvPr>
          <p:cNvSpPr>
            <a:spLocks noGrp="1"/>
          </p:cNvSpPr>
          <p:nvPr>
            <p:ph type="body" idx="1"/>
          </p:nvPr>
        </p:nvSpPr>
        <p:spPr/>
        <p:txBody>
          <a:bodyPr/>
          <a:lstStyle/>
          <a:p>
            <a:r>
              <a:rPr kumimoji="1" lang="ja-JP" altLang="en-US" dirty="0"/>
              <a:t>ポイント整理</a:t>
            </a:r>
          </a:p>
        </p:txBody>
      </p:sp>
      <p:sp>
        <p:nvSpPr>
          <p:cNvPr id="3" name="テキスト プレースホルダー 2">
            <a:extLst>
              <a:ext uri="{FF2B5EF4-FFF2-40B4-BE49-F238E27FC236}">
                <a16:creationId xmlns:a16="http://schemas.microsoft.com/office/drawing/2014/main" id="{88972E55-8842-7F31-067E-AE524A798490}"/>
              </a:ext>
            </a:extLst>
          </p:cNvPr>
          <p:cNvSpPr>
            <a:spLocks noGrp="1"/>
          </p:cNvSpPr>
          <p:nvPr>
            <p:ph type="body" sz="quarter" idx="13"/>
          </p:nvPr>
        </p:nvSpPr>
        <p:spPr/>
        <p:txBody>
          <a:bodyPr/>
          <a:lstStyle/>
          <a:p>
            <a:endParaRPr kumimoji="1" lang="ja-JP" altLang="en-US" dirty="0"/>
          </a:p>
        </p:txBody>
      </p:sp>
      <p:sp>
        <p:nvSpPr>
          <p:cNvPr id="4" name="テキスト プレースホルダー 3">
            <a:extLst>
              <a:ext uri="{FF2B5EF4-FFF2-40B4-BE49-F238E27FC236}">
                <a16:creationId xmlns:a16="http://schemas.microsoft.com/office/drawing/2014/main" id="{3DAF5181-F177-BA45-EB69-2DAE2419EAE7}"/>
              </a:ext>
            </a:extLst>
          </p:cNvPr>
          <p:cNvSpPr>
            <a:spLocks noGrp="1"/>
          </p:cNvSpPr>
          <p:nvPr>
            <p:ph type="body" idx="16"/>
          </p:nvPr>
        </p:nvSpPr>
        <p:spPr/>
        <p:txBody>
          <a:bodyPr/>
          <a:lstStyle/>
          <a:p>
            <a:r>
              <a:rPr kumimoji="1" lang="ja-JP" altLang="en-US" dirty="0"/>
              <a:t>問題演習</a:t>
            </a:r>
          </a:p>
        </p:txBody>
      </p:sp>
      <p:sp>
        <p:nvSpPr>
          <p:cNvPr id="5" name="テキスト プレースホルダー 4">
            <a:extLst>
              <a:ext uri="{FF2B5EF4-FFF2-40B4-BE49-F238E27FC236}">
                <a16:creationId xmlns:a16="http://schemas.microsoft.com/office/drawing/2014/main" id="{8ACF4D92-4673-4602-311C-70938B8FFBCE}"/>
              </a:ext>
            </a:extLst>
          </p:cNvPr>
          <p:cNvSpPr>
            <a:spLocks noGrp="1"/>
          </p:cNvSpPr>
          <p:nvPr>
            <p:ph type="body" sz="quarter" idx="25"/>
          </p:nvPr>
        </p:nvSpPr>
        <p:spPr/>
        <p:txBody>
          <a:bodyPr/>
          <a:lstStyle/>
          <a:p>
            <a:r>
              <a:rPr lang="ja-JP" altLang="en-US" dirty="0"/>
              <a:t>学習ノート　</a:t>
            </a:r>
            <a:r>
              <a:rPr lang="en-US" altLang="ja-JP" dirty="0"/>
              <a:t>22-23</a:t>
            </a:r>
            <a:r>
              <a:rPr lang="ja-JP" altLang="en-US" dirty="0"/>
              <a:t>ページ　教科書　</a:t>
            </a:r>
            <a:r>
              <a:rPr lang="en-US" altLang="ja-JP" dirty="0"/>
              <a:t>22-23</a:t>
            </a:r>
            <a:r>
              <a:rPr lang="ja-JP" altLang="en-US" dirty="0"/>
              <a:t>ページ</a:t>
            </a:r>
          </a:p>
        </p:txBody>
      </p:sp>
      <p:sp>
        <p:nvSpPr>
          <p:cNvPr id="6" name="タイトル 5">
            <a:extLst>
              <a:ext uri="{FF2B5EF4-FFF2-40B4-BE49-F238E27FC236}">
                <a16:creationId xmlns:a16="http://schemas.microsoft.com/office/drawing/2014/main" id="{87D42530-4565-C1BB-46A0-7AC1DFC66F1B}"/>
              </a:ext>
            </a:extLst>
          </p:cNvPr>
          <p:cNvSpPr>
            <a:spLocks noGrp="1"/>
          </p:cNvSpPr>
          <p:nvPr>
            <p:ph type="title"/>
          </p:nvPr>
        </p:nvSpPr>
        <p:spPr/>
        <p:txBody>
          <a:bodyPr/>
          <a:lstStyle/>
          <a:p>
            <a:r>
              <a:rPr kumimoji="1" lang="ja-JP" altLang="en-US" dirty="0"/>
              <a:t>情報技術の進歩と役割</a:t>
            </a:r>
          </a:p>
        </p:txBody>
      </p:sp>
      <p:sp>
        <p:nvSpPr>
          <p:cNvPr id="7" name="テキスト プレースホルダー 6">
            <a:extLst>
              <a:ext uri="{FF2B5EF4-FFF2-40B4-BE49-F238E27FC236}">
                <a16:creationId xmlns:a16="http://schemas.microsoft.com/office/drawing/2014/main" id="{6F6C9DE6-A003-AC6E-28D8-77083F24DED0}"/>
              </a:ext>
            </a:extLst>
          </p:cNvPr>
          <p:cNvSpPr>
            <a:spLocks noGrp="1"/>
          </p:cNvSpPr>
          <p:nvPr>
            <p:ph type="body" sz="quarter" idx="24"/>
          </p:nvPr>
        </p:nvSpPr>
        <p:spPr/>
        <p:txBody>
          <a:bodyPr/>
          <a:lstStyle/>
          <a:p>
            <a:r>
              <a:rPr kumimoji="1" lang="en-US" altLang="ja-JP" dirty="0"/>
              <a:t>10</a:t>
            </a:r>
            <a:endParaRPr kumimoji="1" lang="ja-JP" altLang="en-US" dirty="0"/>
          </a:p>
        </p:txBody>
      </p:sp>
      <p:sp>
        <p:nvSpPr>
          <p:cNvPr id="8" name="テキスト プレースホルダー 7">
            <a:extLst>
              <a:ext uri="{FF2B5EF4-FFF2-40B4-BE49-F238E27FC236}">
                <a16:creationId xmlns:a16="http://schemas.microsoft.com/office/drawing/2014/main" id="{E7E479BB-BB2A-DA9A-358E-29678DD54126}"/>
              </a:ext>
            </a:extLst>
          </p:cNvPr>
          <p:cNvSpPr>
            <a:spLocks noGrp="1"/>
          </p:cNvSpPr>
          <p:nvPr>
            <p:ph type="body" idx="26"/>
          </p:nvPr>
        </p:nvSpPr>
        <p:spPr/>
        <p:txBody>
          <a:bodyPr/>
          <a:lstStyle/>
          <a:p>
            <a:r>
              <a:rPr kumimoji="1" lang="ja-JP" altLang="en-US" dirty="0"/>
              <a:t>チャレンジ問題</a:t>
            </a:r>
          </a:p>
        </p:txBody>
      </p:sp>
      <p:sp>
        <p:nvSpPr>
          <p:cNvPr id="9" name="スライド番号プレースホルダー 8">
            <a:extLst>
              <a:ext uri="{FF2B5EF4-FFF2-40B4-BE49-F238E27FC236}">
                <a16:creationId xmlns:a16="http://schemas.microsoft.com/office/drawing/2014/main" id="{0C263FC0-2850-CE79-35EA-1BE08810CFD5}"/>
              </a:ext>
            </a:extLst>
          </p:cNvPr>
          <p:cNvSpPr>
            <a:spLocks noGrp="1"/>
          </p:cNvSpPr>
          <p:nvPr>
            <p:ph type="sldNum" sz="quarter" idx="12"/>
          </p:nvPr>
        </p:nvSpPr>
        <p:spPr/>
        <p:txBody>
          <a:bodyPr/>
          <a:lstStyle/>
          <a:p>
            <a:fld id="{3341DCAC-D657-49AC-AFA1-66DB296B9906}" type="slidenum">
              <a:rPr lang="ja-JP" altLang="en-US" smtClean="0"/>
              <a:pPr/>
              <a:t>105</a:t>
            </a:fld>
            <a:endParaRPr lang="ja-JP" altLang="en-US" dirty="0"/>
          </a:p>
        </p:txBody>
      </p:sp>
    </p:spTree>
    <p:extLst>
      <p:ext uri="{BB962C8B-B14F-4D97-AF65-F5344CB8AC3E}">
        <p14:creationId xmlns:p14="http://schemas.microsoft.com/office/powerpoint/2010/main" val="154726309"/>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05E408BB-2EC6-E2AD-3140-13CF4C32363F}"/>
              </a:ext>
            </a:extLst>
          </p:cNvPr>
          <p:cNvSpPr>
            <a:spLocks noGrp="1"/>
          </p:cNvSpPr>
          <p:nvPr>
            <p:ph type="body" sz="quarter" idx="15"/>
          </p:nvPr>
        </p:nvSpPr>
        <p:spPr/>
        <p:txBody>
          <a:bodyPr/>
          <a:lstStyle/>
          <a:p>
            <a:r>
              <a:rPr kumimoji="1" lang="ja-JP" altLang="en-US" dirty="0"/>
              <a:t>ポイント整理</a:t>
            </a:r>
          </a:p>
        </p:txBody>
      </p:sp>
      <p:sp>
        <p:nvSpPr>
          <p:cNvPr id="3" name="テキスト プレースホルダー 2">
            <a:extLst>
              <a:ext uri="{FF2B5EF4-FFF2-40B4-BE49-F238E27FC236}">
                <a16:creationId xmlns:a16="http://schemas.microsoft.com/office/drawing/2014/main" id="{A78C5618-5A5D-361A-72D2-8F48B0EBA5A8}"/>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en-US" altLang="ja-JP" sz="3600" dirty="0"/>
              <a:t>(</a:t>
            </a:r>
            <a:r>
              <a:rPr kumimoji="1" lang="en-US" altLang="ja-JP" sz="3600" baseline="30000" dirty="0"/>
              <a:t>①</a:t>
            </a:r>
            <a:r>
              <a:rPr kumimoji="1" lang="ja-JP" altLang="en-US" sz="3600" dirty="0"/>
              <a:t>　　　　　　　　　　</a:t>
            </a:r>
            <a:r>
              <a:rPr kumimoji="1" lang="en-US" altLang="ja-JP" sz="3600" dirty="0"/>
              <a:t>)</a:t>
            </a:r>
            <a:r>
              <a:rPr kumimoji="1" lang="ja-JP" altLang="en-US" sz="3600" dirty="0"/>
              <a:t>とは、情報通信ネットワークを活用して、物品やサービスの販売・購入を行うこと。</a:t>
            </a:r>
          </a:p>
          <a:p>
            <a:pPr marL="457200" indent="-457200">
              <a:buClr>
                <a:srgbClr val="0E2986"/>
              </a:buClr>
              <a:buFont typeface="Arial" panose="020B0604020202020204" pitchFamily="34" charset="0"/>
              <a:buChar char="•"/>
            </a:pPr>
            <a:r>
              <a:rPr kumimoji="1" lang="ja-JP" altLang="en-US" sz="3600" dirty="0"/>
              <a:t>電子商取引にはいくつかの種類がある。インターネットの普及により</a:t>
            </a:r>
            <a:r>
              <a:rPr kumimoji="1" lang="en-US" altLang="ja-JP" sz="3600" dirty="0"/>
              <a:t>(</a:t>
            </a:r>
            <a:r>
              <a:rPr kumimoji="1" lang="en-US" altLang="ja-JP" sz="3600" baseline="30000" dirty="0"/>
              <a:t>②</a:t>
            </a:r>
            <a:r>
              <a:rPr kumimoji="1" lang="ja-JP" altLang="en-US" sz="3600" dirty="0"/>
              <a:t>　　　　　　　　　　　　　</a:t>
            </a:r>
            <a:r>
              <a:rPr kumimoji="1" lang="en-US" altLang="ja-JP" sz="3600" dirty="0"/>
              <a:t>)</a:t>
            </a:r>
            <a:r>
              <a:rPr kumimoji="1" lang="ja-JP" altLang="en-US" sz="3600" dirty="0"/>
              <a:t>のような個人間の取り引きも発展している。</a:t>
            </a:r>
          </a:p>
          <a:p>
            <a:pPr marL="457200" indent="-457200">
              <a:buClr>
                <a:srgbClr val="0E2986"/>
              </a:buClr>
              <a:buFont typeface="Arial" panose="020B0604020202020204" pitchFamily="34" charset="0"/>
              <a:buChar char="•"/>
            </a:pPr>
            <a:r>
              <a:rPr kumimoji="1" lang="ja-JP" altLang="en-US" sz="3600" dirty="0"/>
              <a:t>代金の支払いには、クレジットカード、デビットカードのほか、</a:t>
            </a:r>
            <a:r>
              <a:rPr kumimoji="1" lang="en-US" altLang="ja-JP" sz="3600" dirty="0"/>
              <a:t>(</a:t>
            </a:r>
            <a:r>
              <a:rPr kumimoji="1" lang="en-US" altLang="ja-JP" sz="3600" baseline="30000" dirty="0"/>
              <a:t>③</a:t>
            </a:r>
            <a:r>
              <a:rPr kumimoji="1" lang="ja-JP" altLang="en-US" sz="3600" dirty="0"/>
              <a:t>　　　　　　　　　　</a:t>
            </a:r>
            <a:r>
              <a:rPr kumimoji="1" lang="en-US" altLang="ja-JP" sz="3600" dirty="0"/>
              <a:t>)</a:t>
            </a:r>
            <a:r>
              <a:rPr kumimoji="1" lang="ja-JP" altLang="en-US" sz="3600" dirty="0"/>
              <a:t>も使われる。</a:t>
            </a:r>
          </a:p>
          <a:p>
            <a:pPr marL="457200" indent="-457200">
              <a:buClr>
                <a:srgbClr val="0E2986"/>
              </a:buClr>
              <a:buFont typeface="Arial" panose="020B0604020202020204" pitchFamily="34" charset="0"/>
              <a:buChar char="•"/>
            </a:pPr>
            <a:endParaRPr kumimoji="1" lang="ja-JP" altLang="en-US" sz="3600" dirty="0"/>
          </a:p>
        </p:txBody>
      </p:sp>
      <p:sp>
        <p:nvSpPr>
          <p:cNvPr id="4" name="スライド番号プレースホルダー 3">
            <a:extLst>
              <a:ext uri="{FF2B5EF4-FFF2-40B4-BE49-F238E27FC236}">
                <a16:creationId xmlns:a16="http://schemas.microsoft.com/office/drawing/2014/main" id="{6E4975C9-1BEC-7F09-946C-8CB76491AAC4}"/>
              </a:ext>
            </a:extLst>
          </p:cNvPr>
          <p:cNvSpPr>
            <a:spLocks noGrp="1"/>
          </p:cNvSpPr>
          <p:nvPr>
            <p:ph type="sldNum" sz="quarter" idx="12"/>
          </p:nvPr>
        </p:nvSpPr>
        <p:spPr/>
        <p:txBody>
          <a:bodyPr/>
          <a:lstStyle/>
          <a:p>
            <a:fld id="{3341DCAC-D657-49AC-AFA1-66DB296B9906}" type="slidenum">
              <a:rPr lang="ja-JP" altLang="en-US" smtClean="0"/>
              <a:pPr/>
              <a:t>106</a:t>
            </a:fld>
            <a:endParaRPr lang="ja-JP" altLang="en-US" dirty="0"/>
          </a:p>
        </p:txBody>
      </p:sp>
      <p:sp>
        <p:nvSpPr>
          <p:cNvPr id="5" name="テキスト プレースホルダー 4">
            <a:extLst>
              <a:ext uri="{FF2B5EF4-FFF2-40B4-BE49-F238E27FC236}">
                <a16:creationId xmlns:a16="http://schemas.microsoft.com/office/drawing/2014/main" id="{3BEB6708-3690-EE67-D113-8AF428A560CB}"/>
              </a:ext>
            </a:extLst>
          </p:cNvPr>
          <p:cNvSpPr>
            <a:spLocks noGrp="1"/>
          </p:cNvSpPr>
          <p:nvPr>
            <p:ph type="body" sz="quarter" idx="17"/>
          </p:nvPr>
        </p:nvSpPr>
        <p:spPr/>
        <p:txBody>
          <a:bodyPr/>
          <a:lstStyle/>
          <a:p>
            <a:r>
              <a:rPr kumimoji="1" lang="ja-JP" altLang="en-US" dirty="0"/>
              <a:t>電子商取引</a:t>
            </a:r>
          </a:p>
        </p:txBody>
      </p:sp>
      <p:sp>
        <p:nvSpPr>
          <p:cNvPr id="7" name="テキスト プレースホルダー 6">
            <a:extLst>
              <a:ext uri="{FF2B5EF4-FFF2-40B4-BE49-F238E27FC236}">
                <a16:creationId xmlns:a16="http://schemas.microsoft.com/office/drawing/2014/main" id="{1E3143EB-042F-E77D-FE34-0375DA41E0E0}"/>
              </a:ext>
            </a:extLst>
          </p:cNvPr>
          <p:cNvSpPr>
            <a:spLocks noGrp="1"/>
          </p:cNvSpPr>
          <p:nvPr>
            <p:ph type="body" sz="quarter" idx="14"/>
          </p:nvPr>
        </p:nvSpPr>
        <p:spPr/>
        <p:txBody>
          <a:bodyPr/>
          <a:lstStyle/>
          <a:p>
            <a:r>
              <a:rPr kumimoji="1" lang="en-US" altLang="ja-JP" dirty="0"/>
              <a:t>p22</a:t>
            </a:r>
            <a:endParaRPr kumimoji="1" lang="ja-JP" altLang="en-US" dirty="0"/>
          </a:p>
        </p:txBody>
      </p:sp>
      <p:sp>
        <p:nvSpPr>
          <p:cNvPr id="8" name="テキスト プレースホルダー 5">
            <a:extLst>
              <a:ext uri="{FF2B5EF4-FFF2-40B4-BE49-F238E27FC236}">
                <a16:creationId xmlns:a16="http://schemas.microsoft.com/office/drawing/2014/main" id="{CD848B46-D79C-0F2A-C9B0-D64BD6F17346}"/>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10 </a:t>
            </a:r>
            <a:r>
              <a:rPr kumimoji="1" lang="ja-JP" altLang="en-US" dirty="0"/>
              <a:t>情報技術の進歩と役割</a:t>
            </a:r>
          </a:p>
        </p:txBody>
      </p:sp>
      <p:sp>
        <p:nvSpPr>
          <p:cNvPr id="6" name="テキスト ボックス 5">
            <a:extLst>
              <a:ext uri="{FF2B5EF4-FFF2-40B4-BE49-F238E27FC236}">
                <a16:creationId xmlns:a16="http://schemas.microsoft.com/office/drawing/2014/main" id="{43932C81-8F18-B2C7-00E8-AF2D78340655}"/>
              </a:ext>
            </a:extLst>
          </p:cNvPr>
          <p:cNvSpPr txBox="1"/>
          <p:nvPr/>
        </p:nvSpPr>
        <p:spPr>
          <a:xfrm>
            <a:off x="1593768" y="2022901"/>
            <a:ext cx="2308324"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電子商取引</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9" name="テキスト ボックス 8">
            <a:extLst>
              <a:ext uri="{FF2B5EF4-FFF2-40B4-BE49-F238E27FC236}">
                <a16:creationId xmlns:a16="http://schemas.microsoft.com/office/drawing/2014/main" id="{8CBBEF2B-47A5-8E23-BA7E-9981B74AC33A}"/>
              </a:ext>
            </a:extLst>
          </p:cNvPr>
          <p:cNvSpPr txBox="1"/>
          <p:nvPr/>
        </p:nvSpPr>
        <p:spPr>
          <a:xfrm>
            <a:off x="3490580" y="3783787"/>
            <a:ext cx="3420808"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ネットオークション</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10" name="テキスト ボックス 9">
            <a:extLst>
              <a:ext uri="{FF2B5EF4-FFF2-40B4-BE49-F238E27FC236}">
                <a16:creationId xmlns:a16="http://schemas.microsoft.com/office/drawing/2014/main" id="{C7441502-6A94-06F7-DEA6-5A4C64D48558}"/>
              </a:ext>
            </a:extLst>
          </p:cNvPr>
          <p:cNvSpPr txBox="1"/>
          <p:nvPr/>
        </p:nvSpPr>
        <p:spPr>
          <a:xfrm>
            <a:off x="1641056" y="5544673"/>
            <a:ext cx="2213748"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電子マネー</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723857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プレースホルダー 3">
            <a:extLst>
              <a:ext uri="{FF2B5EF4-FFF2-40B4-BE49-F238E27FC236}">
                <a16:creationId xmlns:a16="http://schemas.microsoft.com/office/drawing/2014/main" id="{FD760949-B969-03B4-F2B3-C2A4C33269AE}"/>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ja-JP" altLang="en-US" sz="3600" dirty="0"/>
              <a:t>現代社会は、</a:t>
            </a:r>
            <a:r>
              <a:rPr kumimoji="1" lang="en-US" altLang="ja-JP" sz="3600" dirty="0"/>
              <a:t>(</a:t>
            </a:r>
            <a:r>
              <a:rPr kumimoji="1" lang="en-US" altLang="ja-JP" sz="3600" baseline="30000" dirty="0"/>
              <a:t>④</a:t>
            </a:r>
            <a:r>
              <a:rPr kumimoji="1" lang="ja-JP" altLang="en-US" sz="3600" dirty="0"/>
              <a:t>　　　　　　　　</a:t>
            </a:r>
            <a:r>
              <a:rPr kumimoji="1" lang="en-US" altLang="ja-JP" sz="3600" dirty="0"/>
              <a:t>) (AI)</a:t>
            </a:r>
            <a:r>
              <a:rPr kumimoji="1" lang="ja-JP" altLang="en-US" sz="3600" dirty="0"/>
              <a:t>やロボットが台頭して社会に大きな変化をもたらしており、</a:t>
            </a:r>
            <a:r>
              <a:rPr kumimoji="1" lang="en-US" altLang="ja-JP" sz="3600" dirty="0"/>
              <a:t>(④)</a:t>
            </a:r>
            <a:r>
              <a:rPr kumimoji="1" lang="ja-JP" altLang="en-US" sz="3600" dirty="0"/>
              <a:t>を応用した、車の自動運転システムなどが開発されている。</a:t>
            </a:r>
          </a:p>
        </p:txBody>
      </p:sp>
      <p:sp>
        <p:nvSpPr>
          <p:cNvPr id="5" name="テキスト プレースホルダー 4">
            <a:extLst>
              <a:ext uri="{FF2B5EF4-FFF2-40B4-BE49-F238E27FC236}">
                <a16:creationId xmlns:a16="http://schemas.microsoft.com/office/drawing/2014/main" id="{3FCA807E-D0C7-ADE8-7FAB-449775DA92EC}"/>
              </a:ext>
            </a:extLst>
          </p:cNvPr>
          <p:cNvSpPr>
            <a:spLocks noGrp="1"/>
          </p:cNvSpPr>
          <p:nvPr>
            <p:ph type="body" sz="quarter" idx="15"/>
          </p:nvPr>
        </p:nvSpPr>
        <p:spPr/>
        <p:txBody>
          <a:bodyPr/>
          <a:lstStyle/>
          <a:p>
            <a:r>
              <a:rPr kumimoji="1" lang="ja-JP" altLang="en-US" dirty="0"/>
              <a:t>ポイント整理</a:t>
            </a:r>
          </a:p>
        </p:txBody>
      </p:sp>
      <p:sp>
        <p:nvSpPr>
          <p:cNvPr id="6" name="スライド番号プレースホルダー 5">
            <a:extLst>
              <a:ext uri="{FF2B5EF4-FFF2-40B4-BE49-F238E27FC236}">
                <a16:creationId xmlns:a16="http://schemas.microsoft.com/office/drawing/2014/main" id="{F0F82C81-CE81-06B1-77E4-55655A2D82ED}"/>
              </a:ext>
            </a:extLst>
          </p:cNvPr>
          <p:cNvSpPr>
            <a:spLocks noGrp="1"/>
          </p:cNvSpPr>
          <p:nvPr>
            <p:ph type="sldNum" sz="quarter" idx="12"/>
          </p:nvPr>
        </p:nvSpPr>
        <p:spPr/>
        <p:txBody>
          <a:bodyPr/>
          <a:lstStyle/>
          <a:p>
            <a:fld id="{3341DCAC-D657-49AC-AFA1-66DB296B9906}" type="slidenum">
              <a:rPr lang="ja-JP" altLang="en-US" smtClean="0"/>
              <a:pPr/>
              <a:t>107</a:t>
            </a:fld>
            <a:endParaRPr lang="ja-JP" altLang="en-US" dirty="0"/>
          </a:p>
        </p:txBody>
      </p:sp>
      <p:sp>
        <p:nvSpPr>
          <p:cNvPr id="7" name="テキスト プレースホルダー 6">
            <a:extLst>
              <a:ext uri="{FF2B5EF4-FFF2-40B4-BE49-F238E27FC236}">
                <a16:creationId xmlns:a16="http://schemas.microsoft.com/office/drawing/2014/main" id="{329700EF-2EA7-A3FA-3E6D-DBDB6E62F8B7}"/>
              </a:ext>
            </a:extLst>
          </p:cNvPr>
          <p:cNvSpPr>
            <a:spLocks noGrp="1"/>
          </p:cNvSpPr>
          <p:nvPr>
            <p:ph type="body" sz="quarter" idx="17"/>
          </p:nvPr>
        </p:nvSpPr>
        <p:spPr/>
        <p:txBody>
          <a:bodyPr/>
          <a:lstStyle/>
          <a:p>
            <a:r>
              <a:rPr kumimoji="1" lang="ja-JP" altLang="en-US" dirty="0"/>
              <a:t>人工知能の影響</a:t>
            </a:r>
          </a:p>
        </p:txBody>
      </p:sp>
      <p:sp>
        <p:nvSpPr>
          <p:cNvPr id="8" name="テキスト プレースホルダー 5">
            <a:extLst>
              <a:ext uri="{FF2B5EF4-FFF2-40B4-BE49-F238E27FC236}">
                <a16:creationId xmlns:a16="http://schemas.microsoft.com/office/drawing/2014/main" id="{C0DE958C-1BC5-7C61-F264-BEC824C1B6DC}"/>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10 </a:t>
            </a:r>
            <a:r>
              <a:rPr kumimoji="1" lang="ja-JP" altLang="en-US" dirty="0"/>
              <a:t>情報技術の進歩と役割</a:t>
            </a:r>
          </a:p>
        </p:txBody>
      </p:sp>
      <p:sp>
        <p:nvSpPr>
          <p:cNvPr id="9" name="テキスト プレースホルダー 6">
            <a:extLst>
              <a:ext uri="{FF2B5EF4-FFF2-40B4-BE49-F238E27FC236}">
                <a16:creationId xmlns:a16="http://schemas.microsoft.com/office/drawing/2014/main" id="{EF21C56A-CE74-425C-C81B-1ADD5D17DCB2}"/>
              </a:ext>
            </a:extLst>
          </p:cNvPr>
          <p:cNvSpPr>
            <a:spLocks noGrp="1"/>
          </p:cNvSpPr>
          <p:nvPr>
            <p:ph type="body" sz="quarter" idx="14"/>
          </p:nvPr>
        </p:nvSpPr>
        <p:spPr>
          <a:xfrm>
            <a:off x="0" y="6538913"/>
            <a:ext cx="4023784" cy="306000"/>
          </a:xfrm>
        </p:spPr>
        <p:txBody>
          <a:bodyPr/>
          <a:lstStyle/>
          <a:p>
            <a:r>
              <a:rPr kumimoji="1" lang="en-US" altLang="ja-JP" dirty="0"/>
              <a:t>p22</a:t>
            </a:r>
            <a:endParaRPr kumimoji="1" lang="ja-JP" altLang="en-US" dirty="0"/>
          </a:p>
        </p:txBody>
      </p:sp>
      <p:sp>
        <p:nvSpPr>
          <p:cNvPr id="2" name="テキスト ボックス 1">
            <a:extLst>
              <a:ext uri="{FF2B5EF4-FFF2-40B4-BE49-F238E27FC236}">
                <a16:creationId xmlns:a16="http://schemas.microsoft.com/office/drawing/2014/main" id="{67ED2A29-1CA4-A0FE-DFDA-4A6C1B20E018}"/>
              </a:ext>
            </a:extLst>
          </p:cNvPr>
          <p:cNvSpPr txBox="1"/>
          <p:nvPr/>
        </p:nvSpPr>
        <p:spPr>
          <a:xfrm>
            <a:off x="4023784" y="2026398"/>
            <a:ext cx="1846659"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人工知能</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352974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E0024751-AD09-4130-1ECC-8A91D0B83775}"/>
              </a:ext>
            </a:extLst>
          </p:cNvPr>
          <p:cNvSpPr>
            <a:spLocks noGrp="1"/>
          </p:cNvSpPr>
          <p:nvPr>
            <p:ph type="body" sz="quarter" idx="15"/>
          </p:nvPr>
        </p:nvSpPr>
        <p:spPr/>
        <p:txBody>
          <a:bodyPr/>
          <a:lstStyle/>
          <a:p>
            <a:r>
              <a:rPr kumimoji="1" lang="ja-JP" altLang="en-US" dirty="0"/>
              <a:t>ポイント整理</a:t>
            </a:r>
          </a:p>
        </p:txBody>
      </p:sp>
      <p:sp>
        <p:nvSpPr>
          <p:cNvPr id="3" name="スライド番号プレースホルダー 2">
            <a:extLst>
              <a:ext uri="{FF2B5EF4-FFF2-40B4-BE49-F238E27FC236}">
                <a16:creationId xmlns:a16="http://schemas.microsoft.com/office/drawing/2014/main" id="{521CF5E1-A757-A91D-D443-BCEFBFA5867D}"/>
              </a:ext>
            </a:extLst>
          </p:cNvPr>
          <p:cNvSpPr>
            <a:spLocks noGrp="1"/>
          </p:cNvSpPr>
          <p:nvPr>
            <p:ph type="sldNum" sz="quarter" idx="12"/>
          </p:nvPr>
        </p:nvSpPr>
        <p:spPr/>
        <p:txBody>
          <a:bodyPr/>
          <a:lstStyle/>
          <a:p>
            <a:fld id="{3341DCAC-D657-49AC-AFA1-66DB296B9906}" type="slidenum">
              <a:rPr lang="ja-JP" altLang="en-US" smtClean="0"/>
              <a:pPr/>
              <a:t>108</a:t>
            </a:fld>
            <a:endParaRPr lang="ja-JP" altLang="en-US" dirty="0"/>
          </a:p>
        </p:txBody>
      </p:sp>
      <p:sp>
        <p:nvSpPr>
          <p:cNvPr id="4" name="テキスト プレースホルダー 3">
            <a:extLst>
              <a:ext uri="{FF2B5EF4-FFF2-40B4-BE49-F238E27FC236}">
                <a16:creationId xmlns:a16="http://schemas.microsoft.com/office/drawing/2014/main" id="{38AFE5A7-1095-1C52-11F6-CD56E9AF0066}"/>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en-US" altLang="ja-JP" sz="3600" dirty="0"/>
              <a:t>(</a:t>
            </a:r>
            <a:r>
              <a:rPr kumimoji="1" lang="en-US" altLang="ja-JP" sz="3600" baseline="30000" dirty="0"/>
              <a:t>⑤</a:t>
            </a:r>
            <a:r>
              <a:rPr kumimoji="1" lang="ja-JP" altLang="en-US" sz="3600" dirty="0"/>
              <a:t>　　　　　　　　　　　　　　　</a:t>
            </a:r>
            <a:r>
              <a:rPr kumimoji="1" lang="en-US" altLang="ja-JP" sz="3600" dirty="0"/>
              <a:t>) (VR)</a:t>
            </a:r>
            <a:r>
              <a:rPr kumimoji="1" lang="ja-JP" altLang="en-US" sz="3600" dirty="0"/>
              <a:t>とは、仮想的な空間で、現実と錯覚するような視聴や体験をすること。仮想現実ともよばれる。</a:t>
            </a:r>
          </a:p>
          <a:p>
            <a:pPr marL="457200" indent="-457200">
              <a:buClr>
                <a:srgbClr val="0E2986"/>
              </a:buClr>
              <a:buFont typeface="Arial" panose="020B0604020202020204" pitchFamily="34" charset="0"/>
              <a:buChar char="•"/>
            </a:pPr>
            <a:r>
              <a:rPr kumimoji="1" lang="en-US" altLang="ja-JP" sz="3600" dirty="0"/>
              <a:t>(</a:t>
            </a:r>
            <a:r>
              <a:rPr kumimoji="1" lang="en-US" altLang="ja-JP" sz="3600" baseline="30000" dirty="0"/>
              <a:t>⑥</a:t>
            </a:r>
            <a:r>
              <a:rPr kumimoji="1" lang="ja-JP" altLang="en-US" sz="3600" dirty="0"/>
              <a:t>　　　　　　　　</a:t>
            </a:r>
            <a:r>
              <a:rPr kumimoji="1" lang="en-US" altLang="ja-JP" sz="3600" dirty="0"/>
              <a:t>) (AR)</a:t>
            </a:r>
            <a:r>
              <a:rPr kumimoji="1" lang="ja-JP" altLang="en-US" sz="3600" dirty="0"/>
              <a:t>とは、人が知覚する現実環境をコンピュータにより拡張する技術のこと。</a:t>
            </a:r>
          </a:p>
          <a:p>
            <a:pPr marL="457200" indent="-457200">
              <a:buClr>
                <a:srgbClr val="0E2986"/>
              </a:buClr>
              <a:buFont typeface="Arial" panose="020B0604020202020204" pitchFamily="34" charset="0"/>
              <a:buChar char="•"/>
            </a:pPr>
            <a:endParaRPr kumimoji="1" lang="ja-JP" altLang="en-US" sz="3600" dirty="0"/>
          </a:p>
        </p:txBody>
      </p:sp>
      <p:sp>
        <p:nvSpPr>
          <p:cNvPr id="5" name="テキスト プレースホルダー 4">
            <a:extLst>
              <a:ext uri="{FF2B5EF4-FFF2-40B4-BE49-F238E27FC236}">
                <a16:creationId xmlns:a16="http://schemas.microsoft.com/office/drawing/2014/main" id="{8DB1CEF3-5C1D-DDE7-797A-FD229BEE6C33}"/>
              </a:ext>
            </a:extLst>
          </p:cNvPr>
          <p:cNvSpPr>
            <a:spLocks noGrp="1"/>
          </p:cNvSpPr>
          <p:nvPr>
            <p:ph type="body" sz="quarter" idx="17"/>
          </p:nvPr>
        </p:nvSpPr>
        <p:spPr/>
        <p:txBody>
          <a:bodyPr/>
          <a:lstStyle/>
          <a:p>
            <a:r>
              <a:rPr kumimoji="1" lang="ja-JP" altLang="en-US" dirty="0"/>
              <a:t>バーチャルリアリティと拡張現実</a:t>
            </a:r>
          </a:p>
        </p:txBody>
      </p:sp>
      <p:sp>
        <p:nvSpPr>
          <p:cNvPr id="7" name="テキスト プレースホルダー 6">
            <a:extLst>
              <a:ext uri="{FF2B5EF4-FFF2-40B4-BE49-F238E27FC236}">
                <a16:creationId xmlns:a16="http://schemas.microsoft.com/office/drawing/2014/main" id="{2C7D59B3-CE69-9AEB-7F59-D43288CEFC0C}"/>
              </a:ext>
            </a:extLst>
          </p:cNvPr>
          <p:cNvSpPr>
            <a:spLocks noGrp="1"/>
          </p:cNvSpPr>
          <p:nvPr>
            <p:ph type="body" sz="quarter" idx="14"/>
          </p:nvPr>
        </p:nvSpPr>
        <p:spPr/>
        <p:txBody>
          <a:bodyPr/>
          <a:lstStyle/>
          <a:p>
            <a:r>
              <a:rPr kumimoji="1" lang="en-US" altLang="ja-JP" dirty="0"/>
              <a:t>p22</a:t>
            </a:r>
            <a:endParaRPr kumimoji="1" lang="ja-JP" altLang="en-US" dirty="0"/>
          </a:p>
        </p:txBody>
      </p:sp>
      <p:sp>
        <p:nvSpPr>
          <p:cNvPr id="8" name="テキスト プレースホルダー 5">
            <a:extLst>
              <a:ext uri="{FF2B5EF4-FFF2-40B4-BE49-F238E27FC236}">
                <a16:creationId xmlns:a16="http://schemas.microsoft.com/office/drawing/2014/main" id="{88C5F1BE-5F10-C81A-EEAA-4AFF5911BB73}"/>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10 </a:t>
            </a:r>
            <a:r>
              <a:rPr kumimoji="1" lang="ja-JP" altLang="en-US" dirty="0"/>
              <a:t>情報技術の進歩と役割</a:t>
            </a:r>
          </a:p>
        </p:txBody>
      </p:sp>
      <p:sp>
        <p:nvSpPr>
          <p:cNvPr id="6" name="テキスト ボックス 5">
            <a:extLst>
              <a:ext uri="{FF2B5EF4-FFF2-40B4-BE49-F238E27FC236}">
                <a16:creationId xmlns:a16="http://schemas.microsoft.com/office/drawing/2014/main" id="{23EBC2A7-A514-FA93-579B-B5F4B4679209}"/>
              </a:ext>
            </a:extLst>
          </p:cNvPr>
          <p:cNvSpPr txBox="1"/>
          <p:nvPr/>
        </p:nvSpPr>
        <p:spPr>
          <a:xfrm>
            <a:off x="1488044" y="2022901"/>
            <a:ext cx="3973845"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バーチャルリアリティ</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9" name="テキスト ボックス 8">
            <a:extLst>
              <a:ext uri="{FF2B5EF4-FFF2-40B4-BE49-F238E27FC236}">
                <a16:creationId xmlns:a16="http://schemas.microsoft.com/office/drawing/2014/main" id="{C8EB5B3E-EA4C-DDF4-721E-D1216DC6E7E1}"/>
              </a:ext>
            </a:extLst>
          </p:cNvPr>
          <p:cNvSpPr txBox="1"/>
          <p:nvPr/>
        </p:nvSpPr>
        <p:spPr>
          <a:xfrm>
            <a:off x="1488044" y="3777148"/>
            <a:ext cx="1846659"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拡張現実</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96281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723F4F68-A64D-24DA-4644-0498F062A412}"/>
              </a:ext>
            </a:extLst>
          </p:cNvPr>
          <p:cNvSpPr>
            <a:spLocks noGrp="1"/>
          </p:cNvSpPr>
          <p:nvPr>
            <p:ph type="body" sz="quarter" idx="15"/>
          </p:nvPr>
        </p:nvSpPr>
        <p:spPr/>
        <p:txBody>
          <a:bodyPr/>
          <a:lstStyle/>
          <a:p>
            <a:r>
              <a:rPr kumimoji="1" lang="ja-JP" altLang="en-US" dirty="0"/>
              <a:t>ポイント整理</a:t>
            </a:r>
          </a:p>
        </p:txBody>
      </p:sp>
      <p:sp>
        <p:nvSpPr>
          <p:cNvPr id="3" name="スライド番号プレースホルダー 2">
            <a:extLst>
              <a:ext uri="{FF2B5EF4-FFF2-40B4-BE49-F238E27FC236}">
                <a16:creationId xmlns:a16="http://schemas.microsoft.com/office/drawing/2014/main" id="{1CDA7AE2-5A08-2268-2D80-68C2CC4EDA5A}"/>
              </a:ext>
            </a:extLst>
          </p:cNvPr>
          <p:cNvSpPr>
            <a:spLocks noGrp="1"/>
          </p:cNvSpPr>
          <p:nvPr>
            <p:ph type="sldNum" sz="quarter" idx="12"/>
          </p:nvPr>
        </p:nvSpPr>
        <p:spPr/>
        <p:txBody>
          <a:bodyPr/>
          <a:lstStyle/>
          <a:p>
            <a:fld id="{3341DCAC-D657-49AC-AFA1-66DB296B9906}" type="slidenum">
              <a:rPr lang="ja-JP" altLang="en-US" smtClean="0"/>
              <a:pPr/>
              <a:t>109</a:t>
            </a:fld>
            <a:endParaRPr lang="ja-JP" altLang="en-US" dirty="0"/>
          </a:p>
        </p:txBody>
      </p:sp>
      <p:sp>
        <p:nvSpPr>
          <p:cNvPr id="4" name="テキスト プレースホルダー 3">
            <a:extLst>
              <a:ext uri="{FF2B5EF4-FFF2-40B4-BE49-F238E27FC236}">
                <a16:creationId xmlns:a16="http://schemas.microsoft.com/office/drawing/2014/main" id="{4B4C1535-68CA-6032-9116-03224C130E3E}"/>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en-US" altLang="ja-JP" sz="3600" dirty="0"/>
              <a:t>(</a:t>
            </a:r>
            <a:r>
              <a:rPr kumimoji="1" lang="en-US" altLang="ja-JP" sz="3600" baseline="30000" dirty="0"/>
              <a:t>⑦</a:t>
            </a:r>
            <a:r>
              <a:rPr kumimoji="1" lang="ja-JP" altLang="en-US" sz="3600" dirty="0"/>
              <a:t>　　　　　　　　　　　　　　　　　</a:t>
            </a:r>
            <a:r>
              <a:rPr kumimoji="1" lang="en-US" altLang="ja-JP" sz="3600" dirty="0"/>
              <a:t>)</a:t>
            </a:r>
            <a:r>
              <a:rPr kumimoji="1" lang="ja-JP" altLang="en-US" sz="3600" dirty="0"/>
              <a:t>とは、地図を表示して現在位置を確認しながら目的地までの経路案内を行うシステムで、</a:t>
            </a:r>
            <a:r>
              <a:rPr kumimoji="1" lang="en-US" altLang="ja-JP" sz="3600" dirty="0"/>
              <a:t>GPS</a:t>
            </a:r>
            <a:r>
              <a:rPr kumimoji="1" lang="ja-JP" altLang="en-US" sz="3600" dirty="0"/>
              <a:t>や</a:t>
            </a:r>
            <a:r>
              <a:rPr kumimoji="1" lang="en-US" altLang="ja-JP" sz="3600" dirty="0"/>
              <a:t>GIS</a:t>
            </a:r>
            <a:r>
              <a:rPr kumimoji="1" lang="ja-JP" altLang="en-US" sz="3600" dirty="0"/>
              <a:t>が連携している。</a:t>
            </a:r>
          </a:p>
        </p:txBody>
      </p:sp>
      <p:sp>
        <p:nvSpPr>
          <p:cNvPr id="5" name="テキスト プレースホルダー 4">
            <a:extLst>
              <a:ext uri="{FF2B5EF4-FFF2-40B4-BE49-F238E27FC236}">
                <a16:creationId xmlns:a16="http://schemas.microsoft.com/office/drawing/2014/main" id="{B6B8AFE2-6B60-5B3E-6AA3-F5CA07714E79}"/>
              </a:ext>
            </a:extLst>
          </p:cNvPr>
          <p:cNvSpPr>
            <a:spLocks noGrp="1"/>
          </p:cNvSpPr>
          <p:nvPr>
            <p:ph type="body" sz="quarter" idx="17"/>
          </p:nvPr>
        </p:nvSpPr>
        <p:spPr/>
        <p:txBody>
          <a:bodyPr/>
          <a:lstStyle/>
          <a:p>
            <a:r>
              <a:rPr kumimoji="1" lang="ja-JP" altLang="en-US" dirty="0"/>
              <a:t>ナビゲーションシステム</a:t>
            </a:r>
          </a:p>
        </p:txBody>
      </p:sp>
      <p:sp>
        <p:nvSpPr>
          <p:cNvPr id="8" name="テキスト プレースホルダー 5">
            <a:extLst>
              <a:ext uri="{FF2B5EF4-FFF2-40B4-BE49-F238E27FC236}">
                <a16:creationId xmlns:a16="http://schemas.microsoft.com/office/drawing/2014/main" id="{3C1177A7-B437-459C-2B47-85502CEBEF16}"/>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10 </a:t>
            </a:r>
            <a:r>
              <a:rPr kumimoji="1" lang="ja-JP" altLang="en-US" dirty="0"/>
              <a:t>情報技術の進歩と役割</a:t>
            </a:r>
          </a:p>
        </p:txBody>
      </p:sp>
      <p:sp>
        <p:nvSpPr>
          <p:cNvPr id="9" name="テキスト プレースホルダー 6">
            <a:extLst>
              <a:ext uri="{FF2B5EF4-FFF2-40B4-BE49-F238E27FC236}">
                <a16:creationId xmlns:a16="http://schemas.microsoft.com/office/drawing/2014/main" id="{F9AC6441-C940-B50D-4502-619AA475A7B9}"/>
              </a:ext>
            </a:extLst>
          </p:cNvPr>
          <p:cNvSpPr>
            <a:spLocks noGrp="1"/>
          </p:cNvSpPr>
          <p:nvPr>
            <p:ph type="body" sz="quarter" idx="14"/>
          </p:nvPr>
        </p:nvSpPr>
        <p:spPr>
          <a:xfrm>
            <a:off x="0" y="6538913"/>
            <a:ext cx="4023784" cy="306000"/>
          </a:xfrm>
        </p:spPr>
        <p:txBody>
          <a:bodyPr/>
          <a:lstStyle/>
          <a:p>
            <a:r>
              <a:rPr kumimoji="1" lang="en-US" altLang="ja-JP" dirty="0"/>
              <a:t>p22</a:t>
            </a:r>
            <a:endParaRPr kumimoji="1" lang="ja-JP" altLang="en-US" dirty="0"/>
          </a:p>
        </p:txBody>
      </p:sp>
      <p:sp>
        <p:nvSpPr>
          <p:cNvPr id="6" name="テキスト ボックス 5">
            <a:extLst>
              <a:ext uri="{FF2B5EF4-FFF2-40B4-BE49-F238E27FC236}">
                <a16:creationId xmlns:a16="http://schemas.microsoft.com/office/drawing/2014/main" id="{6C3D99FC-38C7-2228-5FCD-5A78F80C48C2}"/>
              </a:ext>
            </a:extLst>
          </p:cNvPr>
          <p:cNvSpPr txBox="1"/>
          <p:nvPr/>
        </p:nvSpPr>
        <p:spPr>
          <a:xfrm>
            <a:off x="1534241" y="2035634"/>
            <a:ext cx="4517262"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ナビゲーションシステム</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654966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コンテンツ プレースホルダー 16">
            <a:extLst>
              <a:ext uri="{FF2B5EF4-FFF2-40B4-BE49-F238E27FC236}">
                <a16:creationId xmlns:a16="http://schemas.microsoft.com/office/drawing/2014/main" id="{E628CF2F-3D5B-DD88-B7DD-0F4DAE6226F5}"/>
              </a:ext>
            </a:extLst>
          </p:cNvPr>
          <p:cNvGraphicFramePr>
            <a:graphicFrameLocks/>
          </p:cNvGraphicFramePr>
          <p:nvPr>
            <p:extLst>
              <p:ext uri="{D42A27DB-BD31-4B8C-83A1-F6EECF244321}">
                <p14:modId xmlns:p14="http://schemas.microsoft.com/office/powerpoint/2010/main" val="1654150873"/>
              </p:ext>
            </p:extLst>
          </p:nvPr>
        </p:nvGraphicFramePr>
        <p:xfrm>
          <a:off x="10158893" y="1708327"/>
          <a:ext cx="1816100" cy="1850528"/>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24639">
                <a:tc>
                  <a:txBody>
                    <a:bodyPr/>
                    <a:lstStyle/>
                    <a:p>
                      <a:pPr marL="0" algn="l" defTabSz="914400" rtl="0" eaLnBrk="1" latinLnBrk="0" hangingPunct="1"/>
                      <a:endParaRPr kumimoji="1" lang="ja-JP" altLang="en-US" sz="2800" kern="1200" dirty="0">
                        <a:solidFill>
                          <a:srgbClr val="FF0000"/>
                        </a:solidFill>
                        <a:latin typeface="ＭＳ Ｐゴシック" panose="020B0600070205080204" pitchFamily="50" charset="-128"/>
                        <a:ea typeface="ＭＳ Ｐゴシック" panose="020B0600070205080204" pitchFamily="50" charset="-128"/>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24689">
                <a:tc>
                  <a:txBody>
                    <a:bodyPr/>
                    <a:lstStyle/>
                    <a:p>
                      <a:pPr marL="0" algn="l" defTabSz="914400" rtl="0" eaLnBrk="1" latinLnBrk="0" hangingPunct="1"/>
                      <a:endParaRPr kumimoji="1" lang="ja-JP" altLang="en-US" sz="2800" kern="1200" dirty="0">
                        <a:solidFill>
                          <a:srgbClr val="FF0000"/>
                        </a:solidFill>
                        <a:latin typeface="ＭＳ Ｐゴシック" panose="020B0600070205080204" pitchFamily="50" charset="-128"/>
                        <a:ea typeface="ＭＳ Ｐゴシック" panose="020B0600070205080204" pitchFamily="50" charset="-128"/>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01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24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E2986"/>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
        <p:nvSpPr>
          <p:cNvPr id="7" name="テキスト プレースホルダー 6">
            <a:extLst>
              <a:ext uri="{FF2B5EF4-FFF2-40B4-BE49-F238E27FC236}">
                <a16:creationId xmlns:a16="http://schemas.microsoft.com/office/drawing/2014/main" id="{2429E32A-DBD2-EFC7-AF31-10B2AD55949D}"/>
              </a:ext>
            </a:extLst>
          </p:cNvPr>
          <p:cNvSpPr>
            <a:spLocks noGrp="1"/>
          </p:cNvSpPr>
          <p:nvPr>
            <p:ph type="body" sz="quarter" idx="16"/>
          </p:nvPr>
        </p:nvSpPr>
        <p:spPr/>
        <p:txBody>
          <a:bodyPr>
            <a:spAutoFit/>
          </a:bodyPr>
          <a:lstStyle/>
          <a:p>
            <a:r>
              <a:rPr lang="ja-JP" altLang="en-US" dirty="0"/>
              <a:t>インターネット上の情報の信憑性を確かめる方法として、最も適当なものを次の①</a:t>
            </a:r>
            <a:r>
              <a:rPr lang="en-US" altLang="ja-JP" dirty="0"/>
              <a:t>〜④</a:t>
            </a:r>
            <a:r>
              <a:rPr lang="ja-JP" altLang="en-US" dirty="0"/>
              <a:t>から</a:t>
            </a:r>
            <a:r>
              <a:rPr lang="en-US" altLang="ja-JP" dirty="0"/>
              <a:t>1</a:t>
            </a:r>
            <a:r>
              <a:rPr lang="ja-JP" altLang="en-US" dirty="0"/>
              <a:t>つ選べ。</a:t>
            </a:r>
          </a:p>
        </p:txBody>
      </p:sp>
      <p:sp>
        <p:nvSpPr>
          <p:cNvPr id="3" name="スライド番号プレースホルダー 2">
            <a:extLst>
              <a:ext uri="{FF2B5EF4-FFF2-40B4-BE49-F238E27FC236}">
                <a16:creationId xmlns:a16="http://schemas.microsoft.com/office/drawing/2014/main" id="{58C0E9E8-BEC4-FE11-E322-9D484034BC52}"/>
              </a:ext>
            </a:extLst>
          </p:cNvPr>
          <p:cNvSpPr>
            <a:spLocks noGrp="1"/>
          </p:cNvSpPr>
          <p:nvPr>
            <p:ph type="sldNum" sz="quarter" idx="12"/>
          </p:nvPr>
        </p:nvSpPr>
        <p:spPr/>
        <p:txBody>
          <a:bodyPr/>
          <a:lstStyle/>
          <a:p>
            <a:fld id="{3341DCAC-D657-49AC-AFA1-66DB296B9906}" type="slidenum">
              <a:rPr lang="ja-JP" altLang="en-US" smtClean="0"/>
              <a:pPr/>
              <a:t>11</a:t>
            </a:fld>
            <a:endParaRPr lang="ja-JP" altLang="en-US" dirty="0"/>
          </a:p>
        </p:txBody>
      </p:sp>
      <p:sp>
        <p:nvSpPr>
          <p:cNvPr id="6" name="テキスト プレースホルダー 5">
            <a:extLst>
              <a:ext uri="{FF2B5EF4-FFF2-40B4-BE49-F238E27FC236}">
                <a16:creationId xmlns:a16="http://schemas.microsoft.com/office/drawing/2014/main" id="{F29C7B0F-65C8-E961-C16D-7E9312A7AA2B}"/>
              </a:ext>
            </a:extLst>
          </p:cNvPr>
          <p:cNvSpPr>
            <a:spLocks noGrp="1"/>
          </p:cNvSpPr>
          <p:nvPr>
            <p:ph type="body" sz="quarter" idx="15"/>
          </p:nvPr>
        </p:nvSpPr>
        <p:spPr/>
        <p:txBody>
          <a:bodyPr/>
          <a:lstStyle/>
          <a:p>
            <a:r>
              <a:rPr lang="ja-JP" altLang="en-US" dirty="0"/>
              <a:t>チャレンジ問題</a:t>
            </a:r>
          </a:p>
        </p:txBody>
      </p:sp>
      <p:sp>
        <p:nvSpPr>
          <p:cNvPr id="2" name="コンテンツ プレースホルダー 1">
            <a:extLst>
              <a:ext uri="{FF2B5EF4-FFF2-40B4-BE49-F238E27FC236}">
                <a16:creationId xmlns:a16="http://schemas.microsoft.com/office/drawing/2014/main" id="{BAF2926B-3350-B245-83A7-CC4BF154AE6F}"/>
              </a:ext>
            </a:extLst>
          </p:cNvPr>
          <p:cNvSpPr>
            <a:spLocks noGrp="1"/>
          </p:cNvSpPr>
          <p:nvPr>
            <p:ph sz="half" idx="1"/>
          </p:nvPr>
        </p:nvSpPr>
        <p:spPr/>
        <p:txBody>
          <a:bodyPr>
            <a:spAutoFit/>
          </a:bodyPr>
          <a:lstStyle/>
          <a:p>
            <a:pPr marL="514350" indent="-514350">
              <a:spcBef>
                <a:spcPts val="600"/>
              </a:spcBef>
              <a:buFont typeface="+mj-ea"/>
              <a:buAutoNum type="circleNumDbPlain"/>
            </a:pPr>
            <a:r>
              <a:rPr lang="ja-JP" altLang="en-US" sz="3200" dirty="0"/>
              <a:t>検索エンジンの検索結果で、上位に表示されているかどうかで判断する。</a:t>
            </a:r>
          </a:p>
          <a:p>
            <a:pPr marL="514350" indent="-514350">
              <a:spcBef>
                <a:spcPts val="600"/>
              </a:spcBef>
              <a:buFont typeface="+mj-ea"/>
              <a:buAutoNum type="circleNumDbPlain"/>
            </a:pPr>
            <a:r>
              <a:rPr lang="en-US" altLang="ja-JP" sz="3200" dirty="0"/>
              <a:t>Q&amp;A</a:t>
            </a:r>
            <a:r>
              <a:rPr lang="ja-JP" altLang="en-US" sz="3200" dirty="0"/>
              <a:t>サイトの回答は、多くの人に支持されているベストアンサーに選ばれているかどうかで判断する。</a:t>
            </a:r>
          </a:p>
          <a:p>
            <a:pPr marL="514350" indent="-514350">
              <a:spcBef>
                <a:spcPts val="600"/>
              </a:spcBef>
              <a:buFont typeface="+mj-ea"/>
              <a:buAutoNum type="circleNumDbPlain"/>
            </a:pPr>
            <a:r>
              <a:rPr lang="en-US" altLang="ja-JP" sz="3200" dirty="0"/>
              <a:t>SNS</a:t>
            </a:r>
            <a:r>
              <a:rPr lang="ja-JP" altLang="en-US" sz="3200" dirty="0"/>
              <a:t>に投稿された情報は、共有や「いいね」の数が多いかどうかで判断する。</a:t>
            </a:r>
          </a:p>
          <a:p>
            <a:pPr marL="514350" indent="-514350">
              <a:spcBef>
                <a:spcPts val="600"/>
              </a:spcBef>
              <a:buFont typeface="+mj-ea"/>
              <a:buAutoNum type="circleNumDbPlain"/>
            </a:pPr>
            <a:r>
              <a:rPr lang="ja-JP" altLang="en-US" sz="3200" dirty="0"/>
              <a:t>特定の</a:t>
            </a:r>
            <a:r>
              <a:rPr lang="en-US" altLang="ja-JP" sz="3200" dirty="0"/>
              <a:t>Web</a:t>
            </a:r>
            <a:r>
              <a:rPr lang="ja-JP" altLang="en-US" sz="3200" dirty="0"/>
              <a:t>サイトだけでなく、書籍や複数の</a:t>
            </a:r>
            <a:r>
              <a:rPr lang="en-US" altLang="ja-JP" sz="3200" dirty="0"/>
              <a:t>Web</a:t>
            </a:r>
            <a:r>
              <a:rPr lang="ja-JP" altLang="en-US" sz="3200" dirty="0"/>
              <a:t>サイトなどを確認し、比較・検証してから判断する。</a:t>
            </a:r>
          </a:p>
          <a:p>
            <a:pPr algn="r">
              <a:spcBef>
                <a:spcPts val="600"/>
              </a:spcBef>
            </a:pPr>
            <a:r>
              <a:rPr lang="en-US" altLang="ja-JP" sz="2400" dirty="0"/>
              <a:t>(</a:t>
            </a:r>
            <a:r>
              <a:rPr lang="ja-JP" altLang="en-US" sz="2400" dirty="0"/>
              <a:t>共通テスト試作問題</a:t>
            </a:r>
            <a:r>
              <a:rPr lang="en-US" altLang="ja-JP" sz="2400" dirty="0"/>
              <a:t>『</a:t>
            </a:r>
            <a:r>
              <a:rPr lang="ja-JP" altLang="en-US" sz="2400" dirty="0"/>
              <a:t>情報</a:t>
            </a:r>
            <a:r>
              <a:rPr lang="en-US" altLang="ja-JP" sz="2400" dirty="0"/>
              <a:t>I』</a:t>
            </a:r>
            <a:r>
              <a:rPr lang="ja-JP" altLang="en-US" sz="2400" dirty="0"/>
              <a:t>改</a:t>
            </a:r>
            <a:r>
              <a:rPr lang="en-US" altLang="ja-JP" sz="2400" dirty="0"/>
              <a:t>)</a:t>
            </a:r>
            <a:endParaRPr lang="ja-JP" altLang="en-US" sz="2400" dirty="0"/>
          </a:p>
        </p:txBody>
      </p:sp>
      <p:sp>
        <p:nvSpPr>
          <p:cNvPr id="4" name="テキスト プレースホルダー 3">
            <a:extLst>
              <a:ext uri="{FF2B5EF4-FFF2-40B4-BE49-F238E27FC236}">
                <a16:creationId xmlns:a16="http://schemas.microsoft.com/office/drawing/2014/main" id="{65029432-95D4-F273-825F-8F3C9326271B}"/>
              </a:ext>
            </a:extLst>
          </p:cNvPr>
          <p:cNvSpPr>
            <a:spLocks noGrp="1"/>
          </p:cNvSpPr>
          <p:nvPr>
            <p:ph type="body" sz="quarter" idx="13"/>
          </p:nvPr>
        </p:nvSpPr>
        <p:spPr/>
        <p:txBody>
          <a:bodyPr>
            <a:normAutofit lnSpcReduction="10000"/>
          </a:bodyPr>
          <a:lstStyle/>
          <a:p>
            <a:r>
              <a:rPr lang="ja-JP" altLang="en-US" dirty="0"/>
              <a:t>理論編</a:t>
            </a:r>
            <a:r>
              <a:rPr lang="en-US" altLang="ja-JP" dirty="0"/>
              <a:t>1</a:t>
            </a:r>
            <a:r>
              <a:rPr lang="ja-JP" altLang="en-US" dirty="0"/>
              <a:t>章 情報社会　</a:t>
            </a:r>
            <a:r>
              <a:rPr lang="en-US" altLang="ja-JP" dirty="0"/>
              <a:t>01 </a:t>
            </a:r>
            <a:r>
              <a:rPr lang="ja-JP" altLang="en-US" dirty="0"/>
              <a:t>情報とその特性</a:t>
            </a:r>
          </a:p>
        </p:txBody>
      </p:sp>
      <p:sp>
        <p:nvSpPr>
          <p:cNvPr id="8" name="テキスト プレースホルダー 5">
            <a:extLst>
              <a:ext uri="{FF2B5EF4-FFF2-40B4-BE49-F238E27FC236}">
                <a16:creationId xmlns:a16="http://schemas.microsoft.com/office/drawing/2014/main" id="{28658EAB-541B-A861-079E-EAE0AAEC7BF5}"/>
              </a:ext>
            </a:extLst>
          </p:cNvPr>
          <p:cNvSpPr>
            <a:spLocks noGrp="1"/>
          </p:cNvSpPr>
          <p:nvPr>
            <p:ph type="body" sz="quarter" idx="14"/>
          </p:nvPr>
        </p:nvSpPr>
        <p:spPr/>
        <p:txBody>
          <a:bodyPr>
            <a:normAutofit/>
          </a:bodyPr>
          <a:lstStyle/>
          <a:p>
            <a:r>
              <a:rPr lang="en-US" altLang="ja-JP" dirty="0"/>
              <a:t>p5</a:t>
            </a:r>
            <a:endParaRPr lang="ja-JP" altLang="en-US" dirty="0"/>
          </a:p>
        </p:txBody>
      </p:sp>
      <p:sp>
        <p:nvSpPr>
          <p:cNvPr id="5" name="テキスト ボックス 4">
            <a:extLst>
              <a:ext uri="{FF2B5EF4-FFF2-40B4-BE49-F238E27FC236}">
                <a16:creationId xmlns:a16="http://schemas.microsoft.com/office/drawing/2014/main" id="{825E2542-BF51-5010-8461-D0A5F0351BEC}"/>
              </a:ext>
            </a:extLst>
          </p:cNvPr>
          <p:cNvSpPr txBox="1"/>
          <p:nvPr/>
        </p:nvSpPr>
        <p:spPr>
          <a:xfrm>
            <a:off x="10840317" y="2490749"/>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④</a:t>
            </a:r>
          </a:p>
        </p:txBody>
      </p:sp>
    </p:spTree>
    <p:extLst>
      <p:ext uri="{BB962C8B-B14F-4D97-AF65-F5344CB8AC3E}">
        <p14:creationId xmlns:p14="http://schemas.microsoft.com/office/powerpoint/2010/main" val="4127090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4D69536A-D798-E206-A40E-AF16E461619E}"/>
              </a:ext>
            </a:extLst>
          </p:cNvPr>
          <p:cNvSpPr>
            <a:spLocks noGrp="1"/>
          </p:cNvSpPr>
          <p:nvPr>
            <p:ph sz="half" idx="1"/>
          </p:nvPr>
        </p:nvSpPr>
        <p:spPr/>
        <p:txBody>
          <a:bodyPr>
            <a:normAutofit/>
          </a:bodyPr>
          <a:lstStyle/>
          <a:p>
            <a:pPr marL="414000" indent="-414000">
              <a:lnSpc>
                <a:spcPct val="100000"/>
              </a:lnSpc>
            </a:pPr>
            <a:r>
              <a:rPr kumimoji="1" lang="ja-JP" altLang="en-US" sz="3200" dirty="0"/>
              <a:t>①電子商取引には大きく分けて</a:t>
            </a:r>
            <a:r>
              <a:rPr kumimoji="1" lang="en-US" altLang="ja-JP" sz="3200" dirty="0"/>
              <a:t>2</a:t>
            </a:r>
            <a:r>
              <a:rPr kumimoji="1" lang="ja-JP" altLang="en-US" sz="3200" dirty="0"/>
              <a:t>つの種類がある。</a:t>
            </a:r>
          </a:p>
          <a:p>
            <a:pPr marL="414000" indent="-414000">
              <a:lnSpc>
                <a:spcPct val="100000"/>
              </a:lnSpc>
            </a:pPr>
            <a:r>
              <a:rPr kumimoji="1" lang="ja-JP" altLang="en-US" sz="3200" dirty="0"/>
              <a:t>②電子商取引の決済は必ず現金で行う必要がある。</a:t>
            </a:r>
          </a:p>
          <a:p>
            <a:pPr marL="414000" indent="-414000">
              <a:lnSpc>
                <a:spcPct val="100000"/>
              </a:lnSpc>
            </a:pPr>
            <a:r>
              <a:rPr kumimoji="1" lang="ja-JP" altLang="en-US" sz="3200" dirty="0"/>
              <a:t>③ </a:t>
            </a:r>
            <a:r>
              <a:rPr kumimoji="1" lang="en-US" altLang="ja-JP" sz="3200" dirty="0"/>
              <a:t>IC</a:t>
            </a:r>
            <a:r>
              <a:rPr kumimoji="1" lang="ja-JP" altLang="en-US" sz="3200" dirty="0"/>
              <a:t>タグにより非接触でデータを読み書きできるシステムを</a:t>
            </a:r>
            <a:r>
              <a:rPr kumimoji="1" lang="en-US" altLang="ja-JP" sz="3200" dirty="0"/>
              <a:t>RFID</a:t>
            </a:r>
            <a:r>
              <a:rPr kumimoji="1" lang="ja-JP" altLang="en-US" sz="3200" dirty="0"/>
              <a:t>とよぶ。</a:t>
            </a:r>
            <a:endParaRPr kumimoji="1" lang="en-US" altLang="ja-JP" sz="3200" dirty="0"/>
          </a:p>
          <a:p>
            <a:pPr marL="414000" indent="-414000">
              <a:lnSpc>
                <a:spcPct val="100000"/>
              </a:lnSpc>
            </a:pPr>
            <a:r>
              <a:rPr lang="ja-JP" altLang="en-US" sz="3200" dirty="0"/>
              <a:t>④拡張現実</a:t>
            </a:r>
            <a:r>
              <a:rPr lang="en-US" altLang="ja-JP" sz="3200" dirty="0"/>
              <a:t>(AR)</a:t>
            </a:r>
            <a:r>
              <a:rPr lang="ja-JP" altLang="en-US" sz="3200" dirty="0"/>
              <a:t>は別名、仮想現実</a:t>
            </a:r>
            <a:r>
              <a:rPr lang="en-US" altLang="ja-JP" sz="3200" dirty="0"/>
              <a:t>(VR)</a:t>
            </a:r>
            <a:r>
              <a:rPr lang="ja-JP" altLang="en-US" sz="3200" dirty="0"/>
              <a:t>ともいう。</a:t>
            </a:r>
            <a:endParaRPr lang="en-US" altLang="ja-JP" sz="3200" dirty="0"/>
          </a:p>
          <a:p>
            <a:pPr marL="414000" indent="-414000">
              <a:lnSpc>
                <a:spcPct val="100000"/>
              </a:lnSpc>
            </a:pPr>
            <a:r>
              <a:rPr lang="ja-JP" altLang="en-US" sz="3200" dirty="0"/>
              <a:t>⑤位置に関するさまざまな情報を総合的に管理・可視化するシステムを</a:t>
            </a:r>
            <a:r>
              <a:rPr lang="en-US" altLang="ja-JP" sz="3200" dirty="0"/>
              <a:t>GIS</a:t>
            </a:r>
            <a:r>
              <a:rPr lang="ja-JP" altLang="en-US" sz="3200" dirty="0"/>
              <a:t>という。</a:t>
            </a:r>
          </a:p>
          <a:p>
            <a:pPr marL="414000" indent="-414000">
              <a:lnSpc>
                <a:spcPct val="100000"/>
              </a:lnSpc>
            </a:pPr>
            <a:r>
              <a:rPr lang="ja-JP" altLang="en-US" sz="3200" dirty="0"/>
              <a:t>⑥ </a:t>
            </a:r>
            <a:r>
              <a:rPr lang="en-US" altLang="ja-JP" sz="3200" dirty="0"/>
              <a:t>IoT</a:t>
            </a:r>
            <a:r>
              <a:rPr lang="ja-JP" altLang="en-US" sz="3200" dirty="0"/>
              <a:t>とはインターネットで物品を購入することである。</a:t>
            </a:r>
            <a:endParaRPr lang="en-US" altLang="ja-JP" sz="3200" dirty="0"/>
          </a:p>
          <a:p>
            <a:pPr marL="414000" indent="-414000">
              <a:lnSpc>
                <a:spcPct val="100000"/>
              </a:lnSpc>
            </a:pPr>
            <a:endParaRPr lang="ja-JP" altLang="en-US" sz="3200" dirty="0"/>
          </a:p>
        </p:txBody>
      </p:sp>
      <p:sp>
        <p:nvSpPr>
          <p:cNvPr id="3" name="テキスト プレースホルダー 2">
            <a:extLst>
              <a:ext uri="{FF2B5EF4-FFF2-40B4-BE49-F238E27FC236}">
                <a16:creationId xmlns:a16="http://schemas.microsoft.com/office/drawing/2014/main" id="{CE9D468A-DF02-03BF-6414-C1CC15126D07}"/>
              </a:ext>
            </a:extLst>
          </p:cNvPr>
          <p:cNvSpPr>
            <a:spLocks noGrp="1"/>
          </p:cNvSpPr>
          <p:nvPr>
            <p:ph type="body" sz="quarter" idx="16"/>
          </p:nvPr>
        </p:nvSpPr>
        <p:spPr/>
        <p:txBody>
          <a:bodyPr/>
          <a:lstStyle/>
          <a:p>
            <a:r>
              <a:rPr kumimoji="1" lang="ja-JP" altLang="en-US" dirty="0"/>
              <a:t>次の文のうち、正しいものに○、そうでないものに</a:t>
            </a:r>
            <a:r>
              <a:rPr kumimoji="1" lang="en-US" altLang="ja-JP" dirty="0"/>
              <a:t>×</a:t>
            </a:r>
            <a:r>
              <a:rPr kumimoji="1" lang="ja-JP" altLang="en-US" dirty="0"/>
              <a:t>を記入しなさい。</a:t>
            </a:r>
          </a:p>
        </p:txBody>
      </p:sp>
      <p:sp>
        <p:nvSpPr>
          <p:cNvPr id="4" name="テキスト プレースホルダー 3">
            <a:extLst>
              <a:ext uri="{FF2B5EF4-FFF2-40B4-BE49-F238E27FC236}">
                <a16:creationId xmlns:a16="http://schemas.microsoft.com/office/drawing/2014/main" id="{BAD79D3D-F677-CA31-0180-D71105A420ED}"/>
              </a:ext>
            </a:extLst>
          </p:cNvPr>
          <p:cNvSpPr>
            <a:spLocks noGrp="1"/>
          </p:cNvSpPr>
          <p:nvPr>
            <p:ph type="body" sz="quarter" idx="17"/>
          </p:nvPr>
        </p:nvSpPr>
        <p:spPr/>
        <p:txBody>
          <a:bodyPr/>
          <a:lstStyle/>
          <a:p>
            <a:r>
              <a:rPr kumimoji="1" lang="en-US" altLang="ja-JP" dirty="0"/>
              <a:t>1</a:t>
            </a:r>
            <a:endParaRPr kumimoji="1" lang="ja-JP" altLang="en-US" dirty="0"/>
          </a:p>
        </p:txBody>
      </p:sp>
      <p:sp>
        <p:nvSpPr>
          <p:cNvPr id="5" name="テキスト プレースホルダー 4">
            <a:extLst>
              <a:ext uri="{FF2B5EF4-FFF2-40B4-BE49-F238E27FC236}">
                <a16:creationId xmlns:a16="http://schemas.microsoft.com/office/drawing/2014/main" id="{0DB60A89-729F-AAE1-603E-46EBC042C9A5}"/>
              </a:ext>
            </a:extLst>
          </p:cNvPr>
          <p:cNvSpPr>
            <a:spLocks noGrp="1"/>
          </p:cNvSpPr>
          <p:nvPr>
            <p:ph type="body" sz="quarter" idx="18"/>
          </p:nvPr>
        </p:nvSpPr>
        <p:spPr/>
        <p:txBody>
          <a:bodyPr/>
          <a:lstStyle/>
          <a:p>
            <a:r>
              <a:rPr kumimoji="1" lang="en-US" altLang="ja-JP" dirty="0"/>
              <a:t>1</a:t>
            </a:r>
            <a:endParaRPr kumimoji="1" lang="ja-JP" altLang="en-US" dirty="0"/>
          </a:p>
        </p:txBody>
      </p:sp>
      <p:sp>
        <p:nvSpPr>
          <p:cNvPr id="6" name="テキスト プレースホルダー 5">
            <a:extLst>
              <a:ext uri="{FF2B5EF4-FFF2-40B4-BE49-F238E27FC236}">
                <a16:creationId xmlns:a16="http://schemas.microsoft.com/office/drawing/2014/main" id="{2514DE78-BDCD-DEDC-CD48-136827AEF53E}"/>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43C5783B-F7CB-D4E2-F8B8-E7C1715820A4}"/>
              </a:ext>
            </a:extLst>
          </p:cNvPr>
          <p:cNvSpPr>
            <a:spLocks noGrp="1"/>
          </p:cNvSpPr>
          <p:nvPr>
            <p:ph type="sldNum" sz="quarter" idx="12"/>
          </p:nvPr>
        </p:nvSpPr>
        <p:spPr/>
        <p:txBody>
          <a:bodyPr/>
          <a:lstStyle/>
          <a:p>
            <a:fld id="{3341DCAC-D657-49AC-AFA1-66DB296B9906}" type="slidenum">
              <a:rPr lang="ja-JP" altLang="en-US" smtClean="0"/>
              <a:pPr/>
              <a:t>110</a:t>
            </a:fld>
            <a:endParaRPr lang="ja-JP" altLang="en-US" dirty="0"/>
          </a:p>
        </p:txBody>
      </p:sp>
      <p:sp>
        <p:nvSpPr>
          <p:cNvPr id="10" name="テキスト プレースホルダー 5">
            <a:extLst>
              <a:ext uri="{FF2B5EF4-FFF2-40B4-BE49-F238E27FC236}">
                <a16:creationId xmlns:a16="http://schemas.microsoft.com/office/drawing/2014/main" id="{C78430FB-4752-F230-9379-F627926F6513}"/>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10 </a:t>
            </a:r>
            <a:r>
              <a:rPr kumimoji="1" lang="ja-JP" altLang="en-US" dirty="0"/>
              <a:t>情報技術の進歩と役割</a:t>
            </a:r>
          </a:p>
        </p:txBody>
      </p:sp>
      <p:sp>
        <p:nvSpPr>
          <p:cNvPr id="11" name="テキスト プレースホルダー 6">
            <a:extLst>
              <a:ext uri="{FF2B5EF4-FFF2-40B4-BE49-F238E27FC236}">
                <a16:creationId xmlns:a16="http://schemas.microsoft.com/office/drawing/2014/main" id="{9AF0D4AC-872B-292E-C718-D7F00F752323}"/>
              </a:ext>
            </a:extLst>
          </p:cNvPr>
          <p:cNvSpPr>
            <a:spLocks noGrp="1"/>
          </p:cNvSpPr>
          <p:nvPr>
            <p:ph type="body" sz="quarter" idx="14"/>
          </p:nvPr>
        </p:nvSpPr>
        <p:spPr>
          <a:xfrm>
            <a:off x="0" y="6538913"/>
            <a:ext cx="4023784" cy="306000"/>
          </a:xfrm>
        </p:spPr>
        <p:txBody>
          <a:bodyPr/>
          <a:lstStyle/>
          <a:p>
            <a:r>
              <a:rPr kumimoji="1" lang="en-US" altLang="ja-JP" dirty="0"/>
              <a:t>p22</a:t>
            </a:r>
            <a:endParaRPr kumimoji="1" lang="ja-JP" altLang="en-US" dirty="0"/>
          </a:p>
        </p:txBody>
      </p:sp>
      <p:graphicFrame>
        <p:nvGraphicFramePr>
          <p:cNvPr id="8" name="表 7">
            <a:extLst>
              <a:ext uri="{FF2B5EF4-FFF2-40B4-BE49-F238E27FC236}">
                <a16:creationId xmlns:a16="http://schemas.microsoft.com/office/drawing/2014/main" id="{2E08D4A6-47C9-4972-8D77-F6453BFF1112}"/>
              </a:ext>
            </a:extLst>
          </p:cNvPr>
          <p:cNvGraphicFramePr>
            <a:graphicFrameLocks noGrp="1"/>
          </p:cNvGraphicFramePr>
          <p:nvPr>
            <p:extLst>
              <p:ext uri="{D42A27DB-BD31-4B8C-83A1-F6EECF244321}">
                <p14:modId xmlns:p14="http://schemas.microsoft.com/office/powerpoint/2010/main" val="1298419534"/>
              </p:ext>
            </p:extLst>
          </p:nvPr>
        </p:nvGraphicFramePr>
        <p:xfrm>
          <a:off x="10158892" y="1672703"/>
          <a:ext cx="1818053" cy="4320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720000">
                <a:tc>
                  <a:txBody>
                    <a:bodyPr/>
                    <a:lstStyle/>
                    <a:p>
                      <a:r>
                        <a:rPr kumimoji="1" lang="ja-JP" altLang="en-US" sz="2800" b="0" dirty="0">
                          <a:solidFill>
                            <a:schemeClr val="tx1"/>
                          </a:solidFill>
                          <a:latin typeface="ＭＳ Ｐゴシック" panose="020B0600070205080204" pitchFamily="50" charset="-128"/>
                        </a:rPr>
                        <a:t>①</a:t>
                      </a:r>
                    </a:p>
                  </a:txBody>
                  <a:tcPr anchor="ct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r h="720000">
                <a:tc>
                  <a:txBody>
                    <a:bodyPr/>
                    <a:lstStyle/>
                    <a:p>
                      <a:r>
                        <a:rPr kumimoji="1" lang="ja-JP" altLang="en-US" sz="2800" b="0" dirty="0">
                          <a:latin typeface="ＭＳ Ｐゴシック" panose="020B0600070205080204" pitchFamily="50" charset="-128"/>
                        </a:rPr>
                        <a:t>②</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0626084"/>
                  </a:ext>
                </a:extLst>
              </a:tr>
              <a:tr h="720000">
                <a:tc>
                  <a:txBody>
                    <a:bodyPr/>
                    <a:lstStyle/>
                    <a:p>
                      <a:r>
                        <a:rPr kumimoji="1" lang="ja-JP" altLang="en-US" sz="2800" b="0" dirty="0">
                          <a:latin typeface="ＭＳ Ｐゴシック" panose="020B0600070205080204" pitchFamily="50" charset="-128"/>
                        </a:rPr>
                        <a:t>③</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1350819"/>
                  </a:ext>
                </a:extLst>
              </a:tr>
              <a:tr h="720000">
                <a:tc>
                  <a:txBody>
                    <a:bodyPr/>
                    <a:lstStyle/>
                    <a:p>
                      <a:r>
                        <a:rPr kumimoji="1" lang="ja-JP" altLang="en-US" sz="2800" b="0" dirty="0">
                          <a:latin typeface="ＭＳ Ｐゴシック" panose="020B0600070205080204" pitchFamily="50" charset="-128"/>
                        </a:rPr>
                        <a:t>④</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9051518"/>
                  </a:ext>
                </a:extLst>
              </a:tr>
              <a:tr h="720000">
                <a:tc>
                  <a:txBody>
                    <a:bodyPr/>
                    <a:lstStyle/>
                    <a:p>
                      <a:r>
                        <a:rPr kumimoji="1" lang="ja-JP" altLang="en-US" sz="2800" b="0" dirty="0">
                          <a:latin typeface="ＭＳ Ｐゴシック" panose="020B0600070205080204" pitchFamily="50" charset="-128"/>
                        </a:rPr>
                        <a:t>⑤</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16385944"/>
                  </a:ext>
                </a:extLst>
              </a:tr>
              <a:tr h="720000">
                <a:tc>
                  <a:txBody>
                    <a:bodyPr/>
                    <a:lstStyle/>
                    <a:p>
                      <a:r>
                        <a:rPr kumimoji="1" lang="ja-JP" altLang="en-US" sz="2800" b="0" dirty="0">
                          <a:latin typeface="ＭＳ Ｐゴシック" panose="020B0600070205080204" pitchFamily="50" charset="-128"/>
                        </a:rPr>
                        <a:t>⑥</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17215636"/>
                  </a:ext>
                </a:extLst>
              </a:tr>
            </a:tbl>
          </a:graphicData>
        </a:graphic>
      </p:graphicFrame>
      <p:sp>
        <p:nvSpPr>
          <p:cNvPr id="9" name="テキスト ボックス 8">
            <a:extLst>
              <a:ext uri="{FF2B5EF4-FFF2-40B4-BE49-F238E27FC236}">
                <a16:creationId xmlns:a16="http://schemas.microsoft.com/office/drawing/2014/main" id="{1EEAB4F9-0B31-565B-D586-03E2088C1EEB}"/>
              </a:ext>
            </a:extLst>
          </p:cNvPr>
          <p:cNvSpPr txBox="1"/>
          <p:nvPr/>
        </p:nvSpPr>
        <p:spPr>
          <a:xfrm>
            <a:off x="11076536" y="1898431"/>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CDAFCAAD-BCCD-BEB7-0A83-2030AFD6E2C6}"/>
              </a:ext>
            </a:extLst>
          </p:cNvPr>
          <p:cNvSpPr txBox="1"/>
          <p:nvPr/>
        </p:nvSpPr>
        <p:spPr>
          <a:xfrm>
            <a:off x="11076536" y="2618378"/>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016C89A8-76D4-1DEA-CAB1-77015303CB15}"/>
              </a:ext>
            </a:extLst>
          </p:cNvPr>
          <p:cNvSpPr txBox="1"/>
          <p:nvPr/>
        </p:nvSpPr>
        <p:spPr>
          <a:xfrm>
            <a:off x="11076536" y="3338325"/>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a:t>
            </a:r>
          </a:p>
        </p:txBody>
      </p:sp>
      <p:sp>
        <p:nvSpPr>
          <p:cNvPr id="14" name="テキスト ボックス 13">
            <a:extLst>
              <a:ext uri="{FF2B5EF4-FFF2-40B4-BE49-F238E27FC236}">
                <a16:creationId xmlns:a16="http://schemas.microsoft.com/office/drawing/2014/main" id="{A8103742-65CE-0B4E-81BD-59665F34EA46}"/>
              </a:ext>
            </a:extLst>
          </p:cNvPr>
          <p:cNvSpPr txBox="1"/>
          <p:nvPr/>
        </p:nvSpPr>
        <p:spPr>
          <a:xfrm>
            <a:off x="11076536" y="4058271"/>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5" name="テキスト ボックス 14">
            <a:extLst>
              <a:ext uri="{FF2B5EF4-FFF2-40B4-BE49-F238E27FC236}">
                <a16:creationId xmlns:a16="http://schemas.microsoft.com/office/drawing/2014/main" id="{013DFC5E-1324-E4D1-AC6C-BA9D5F9D74AE}"/>
              </a:ext>
            </a:extLst>
          </p:cNvPr>
          <p:cNvSpPr txBox="1"/>
          <p:nvPr/>
        </p:nvSpPr>
        <p:spPr>
          <a:xfrm>
            <a:off x="11076536" y="4778217"/>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6" name="テキスト ボックス 15">
            <a:extLst>
              <a:ext uri="{FF2B5EF4-FFF2-40B4-BE49-F238E27FC236}">
                <a16:creationId xmlns:a16="http://schemas.microsoft.com/office/drawing/2014/main" id="{5941BE05-61DA-D098-ED59-CD2FD5811760}"/>
              </a:ext>
            </a:extLst>
          </p:cNvPr>
          <p:cNvSpPr txBox="1"/>
          <p:nvPr/>
        </p:nvSpPr>
        <p:spPr>
          <a:xfrm>
            <a:off x="11076536" y="5498163"/>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766885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P spid="13" grpId="0"/>
      <p:bldP spid="14" grpId="0"/>
      <p:bldP spid="15" grpId="0"/>
      <p:bldP spid="16" grpId="0"/>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2CE91538-F9FE-0B16-AC7C-80CDD2DCCF05}"/>
              </a:ext>
            </a:extLst>
          </p:cNvPr>
          <p:cNvSpPr>
            <a:spLocks noGrp="1"/>
          </p:cNvSpPr>
          <p:nvPr>
            <p:ph type="body" sz="quarter" idx="16"/>
          </p:nvPr>
        </p:nvSpPr>
        <p:spPr/>
        <p:txBody>
          <a:bodyPr/>
          <a:lstStyle/>
          <a:p>
            <a:r>
              <a:rPr kumimoji="1" lang="ja-JP" altLang="en-US" dirty="0"/>
              <a:t>人工知能を活用している具体的な事例を</a:t>
            </a:r>
            <a:r>
              <a:rPr kumimoji="1" lang="en-US" altLang="ja-JP" dirty="0"/>
              <a:t>2</a:t>
            </a:r>
            <a:r>
              <a:rPr kumimoji="1" lang="ja-JP" altLang="en-US" dirty="0"/>
              <a:t>つ挙げて説明しなさい。</a:t>
            </a:r>
          </a:p>
        </p:txBody>
      </p:sp>
      <p:sp>
        <p:nvSpPr>
          <p:cNvPr id="4" name="テキスト プレースホルダー 3">
            <a:extLst>
              <a:ext uri="{FF2B5EF4-FFF2-40B4-BE49-F238E27FC236}">
                <a16:creationId xmlns:a16="http://schemas.microsoft.com/office/drawing/2014/main" id="{94C32586-DDFF-5C27-BB53-EA172F8CB265}"/>
              </a:ext>
            </a:extLst>
          </p:cNvPr>
          <p:cNvSpPr>
            <a:spLocks noGrp="1"/>
          </p:cNvSpPr>
          <p:nvPr>
            <p:ph type="body" sz="quarter" idx="17"/>
          </p:nvPr>
        </p:nvSpPr>
        <p:spPr/>
        <p:txBody>
          <a:bodyPr/>
          <a:lstStyle/>
          <a:p>
            <a:r>
              <a:rPr kumimoji="1" lang="en-US" altLang="ja-JP" dirty="0"/>
              <a:t>2</a:t>
            </a:r>
            <a:endParaRPr kumimoji="1" lang="ja-JP" altLang="en-US" dirty="0"/>
          </a:p>
        </p:txBody>
      </p:sp>
      <p:sp>
        <p:nvSpPr>
          <p:cNvPr id="6" name="テキスト プレースホルダー 5">
            <a:extLst>
              <a:ext uri="{FF2B5EF4-FFF2-40B4-BE49-F238E27FC236}">
                <a16:creationId xmlns:a16="http://schemas.microsoft.com/office/drawing/2014/main" id="{999D12AC-FF63-26BB-0DD4-B19173A107DA}"/>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E7DF5174-FC84-709A-3CE7-996E0C19065A}"/>
              </a:ext>
            </a:extLst>
          </p:cNvPr>
          <p:cNvSpPr>
            <a:spLocks noGrp="1"/>
          </p:cNvSpPr>
          <p:nvPr>
            <p:ph type="sldNum" sz="quarter" idx="12"/>
          </p:nvPr>
        </p:nvSpPr>
        <p:spPr/>
        <p:txBody>
          <a:bodyPr/>
          <a:lstStyle/>
          <a:p>
            <a:fld id="{3341DCAC-D657-49AC-AFA1-66DB296B9906}" type="slidenum">
              <a:rPr lang="ja-JP" altLang="en-US" smtClean="0"/>
              <a:pPr/>
              <a:t>111</a:t>
            </a:fld>
            <a:endParaRPr lang="ja-JP" altLang="en-US" dirty="0"/>
          </a:p>
        </p:txBody>
      </p:sp>
      <p:sp>
        <p:nvSpPr>
          <p:cNvPr id="10" name="テキスト プレースホルダー 5">
            <a:extLst>
              <a:ext uri="{FF2B5EF4-FFF2-40B4-BE49-F238E27FC236}">
                <a16:creationId xmlns:a16="http://schemas.microsoft.com/office/drawing/2014/main" id="{B4C24E16-89C0-B301-4074-F191CDB8C639}"/>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10 </a:t>
            </a:r>
            <a:r>
              <a:rPr kumimoji="1" lang="ja-JP" altLang="en-US" dirty="0"/>
              <a:t>情報技術の進歩と役割</a:t>
            </a:r>
          </a:p>
        </p:txBody>
      </p:sp>
      <p:sp>
        <p:nvSpPr>
          <p:cNvPr id="11" name="テキスト プレースホルダー 6">
            <a:extLst>
              <a:ext uri="{FF2B5EF4-FFF2-40B4-BE49-F238E27FC236}">
                <a16:creationId xmlns:a16="http://schemas.microsoft.com/office/drawing/2014/main" id="{E6C0A409-6BED-A26F-F972-E0F89C7BC4FF}"/>
              </a:ext>
            </a:extLst>
          </p:cNvPr>
          <p:cNvSpPr>
            <a:spLocks noGrp="1"/>
          </p:cNvSpPr>
          <p:nvPr>
            <p:ph type="body" sz="quarter" idx="14"/>
          </p:nvPr>
        </p:nvSpPr>
        <p:spPr>
          <a:xfrm>
            <a:off x="0" y="6538913"/>
            <a:ext cx="4023784" cy="306000"/>
          </a:xfrm>
        </p:spPr>
        <p:txBody>
          <a:bodyPr/>
          <a:lstStyle/>
          <a:p>
            <a:r>
              <a:rPr kumimoji="1" lang="en-US" altLang="ja-JP" dirty="0"/>
              <a:t>p23</a:t>
            </a:r>
            <a:endParaRPr kumimoji="1" lang="ja-JP" altLang="en-US" dirty="0"/>
          </a:p>
        </p:txBody>
      </p:sp>
      <p:graphicFrame>
        <p:nvGraphicFramePr>
          <p:cNvPr id="12" name="表 11">
            <a:extLst>
              <a:ext uri="{FF2B5EF4-FFF2-40B4-BE49-F238E27FC236}">
                <a16:creationId xmlns:a16="http://schemas.microsoft.com/office/drawing/2014/main" id="{7E7C53B2-41E8-85D4-DA72-31C8FB6D70F2}"/>
              </a:ext>
            </a:extLst>
          </p:cNvPr>
          <p:cNvGraphicFramePr>
            <a:graphicFrameLocks noGrp="1"/>
          </p:cNvGraphicFramePr>
          <p:nvPr>
            <p:extLst>
              <p:ext uri="{D42A27DB-BD31-4B8C-83A1-F6EECF244321}">
                <p14:modId xmlns:p14="http://schemas.microsoft.com/office/powerpoint/2010/main" val="2612640632"/>
              </p:ext>
            </p:extLst>
          </p:nvPr>
        </p:nvGraphicFramePr>
        <p:xfrm>
          <a:off x="215053" y="1896016"/>
          <a:ext cx="9770329" cy="3396420"/>
        </p:xfrm>
        <a:graphic>
          <a:graphicData uri="http://schemas.openxmlformats.org/drawingml/2006/table">
            <a:tbl>
              <a:tblPr firstRow="1" bandRow="1">
                <a:tableStyleId>{5C22544A-7EE6-4342-B048-85BDC9FD1C3A}</a:tableStyleId>
              </a:tblPr>
              <a:tblGrid>
                <a:gridCol w="9770329">
                  <a:extLst>
                    <a:ext uri="{9D8B030D-6E8A-4147-A177-3AD203B41FA5}">
                      <a16:colId xmlns:a16="http://schemas.microsoft.com/office/drawing/2014/main" val="106702291"/>
                    </a:ext>
                  </a:extLst>
                </a:gridCol>
              </a:tblGrid>
              <a:tr h="1698210">
                <a:tc>
                  <a:txBody>
                    <a:bodyPr/>
                    <a:lstStyle/>
                    <a:p>
                      <a:endParaRPr kumimoji="1" lang="ja-JP" alt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78331132"/>
                  </a:ext>
                </a:extLst>
              </a:tr>
              <a:tr h="1698210">
                <a:tc>
                  <a:txBody>
                    <a:bodyPr/>
                    <a:lstStyle/>
                    <a:p>
                      <a:endParaRPr kumimoji="1" lang="ja-JP" alt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99953766"/>
                  </a:ext>
                </a:extLst>
              </a:tr>
            </a:tbl>
          </a:graphicData>
        </a:graphic>
      </p:graphicFrame>
      <p:sp>
        <p:nvSpPr>
          <p:cNvPr id="8" name="テキスト ボックス 7">
            <a:extLst>
              <a:ext uri="{FF2B5EF4-FFF2-40B4-BE49-F238E27FC236}">
                <a16:creationId xmlns:a16="http://schemas.microsoft.com/office/drawing/2014/main" id="{222AB580-5A79-6458-5435-19D50DDEBE17}"/>
              </a:ext>
            </a:extLst>
          </p:cNvPr>
          <p:cNvSpPr txBox="1"/>
          <p:nvPr/>
        </p:nvSpPr>
        <p:spPr>
          <a:xfrm>
            <a:off x="534476" y="2126872"/>
            <a:ext cx="9228360" cy="1138773"/>
          </a:xfrm>
          <a:prstGeom prst="rect">
            <a:avLst/>
          </a:prstGeom>
          <a:noFill/>
        </p:spPr>
        <p:txBody>
          <a:bodyPr wrap="square" lIns="0" tIns="0" rIns="0" bIns="0" rtlCol="0">
            <a:spAutoFit/>
          </a:bodyPr>
          <a:lstStyle/>
          <a:p>
            <a:pPr>
              <a:spcBef>
                <a:spcPts val="1200"/>
              </a:spcBef>
            </a:pPr>
            <a:r>
              <a:rPr lang="en-US" altLang="ja-JP" sz="3200" dirty="0">
                <a:solidFill>
                  <a:srgbClr val="FF0000"/>
                </a:solidFill>
                <a:latin typeface="ＭＳ Ｐゴシック" panose="020B0600070205080204" pitchFamily="50" charset="-128"/>
              </a:rPr>
              <a:t>(</a:t>
            </a:r>
            <a:r>
              <a:rPr lang="ja-JP" altLang="en-US" sz="3200" dirty="0">
                <a:solidFill>
                  <a:srgbClr val="FF0000"/>
                </a:solidFill>
                <a:latin typeface="ＭＳ Ｐゴシック" panose="020B0600070205080204" pitchFamily="50" charset="-128"/>
              </a:rPr>
              <a:t>例</a:t>
            </a:r>
            <a:r>
              <a:rPr lang="en-US" altLang="ja-JP" sz="3200" dirty="0">
                <a:solidFill>
                  <a:srgbClr val="FF0000"/>
                </a:solidFill>
                <a:latin typeface="ＭＳ Ｐゴシック" panose="020B0600070205080204" pitchFamily="50" charset="-128"/>
              </a:rPr>
              <a:t>)</a:t>
            </a:r>
          </a:p>
          <a:p>
            <a:pPr>
              <a:spcBef>
                <a:spcPts val="1200"/>
              </a:spcBef>
            </a:pPr>
            <a:r>
              <a:rPr lang="ja-JP" altLang="en-US" sz="3200" dirty="0">
                <a:solidFill>
                  <a:srgbClr val="FF0000"/>
                </a:solidFill>
                <a:latin typeface="ＭＳ Ｐゴシック" panose="020B0600070205080204" pitchFamily="50" charset="-128"/>
              </a:rPr>
              <a:t>音声認識によって、話し言葉を文字データに変換する。</a:t>
            </a:r>
            <a:endParaRPr lang="ja-JP" altLang="en-US" sz="3200" dirty="0">
              <a:solidFill>
                <a:srgbClr val="FF0000"/>
              </a:solidFill>
              <a:latin typeface="ＭＳ Ｐゴシック" panose="020B0600070205080204" pitchFamily="50" charset="-128"/>
              <a:ea typeface="ＭＳ Ｐゴシック" panose="020B0600070205080204" pitchFamily="50" charset="-128"/>
            </a:endParaRPr>
          </a:p>
        </p:txBody>
      </p:sp>
      <p:sp>
        <p:nvSpPr>
          <p:cNvPr id="9" name="テキスト ボックス 8">
            <a:extLst>
              <a:ext uri="{FF2B5EF4-FFF2-40B4-BE49-F238E27FC236}">
                <a16:creationId xmlns:a16="http://schemas.microsoft.com/office/drawing/2014/main" id="{9520B0D2-7ACE-662F-1A59-18EFD12C66DF}"/>
              </a:ext>
            </a:extLst>
          </p:cNvPr>
          <p:cNvSpPr txBox="1"/>
          <p:nvPr/>
        </p:nvSpPr>
        <p:spPr>
          <a:xfrm>
            <a:off x="534476" y="3925546"/>
            <a:ext cx="9228360" cy="984885"/>
          </a:xfrm>
          <a:prstGeom prst="rect">
            <a:avLst/>
          </a:prstGeom>
          <a:noFill/>
        </p:spPr>
        <p:txBody>
          <a:bodyPr wrap="square" lIns="0" tIns="0" rIns="0" bIns="0" rtlCol="0">
            <a:spAutoFit/>
          </a:bodyPr>
          <a:lstStyle/>
          <a:p>
            <a:pPr>
              <a:spcBef>
                <a:spcPts val="1200"/>
              </a:spcBef>
            </a:pPr>
            <a:r>
              <a:rPr lang="ja-JP" altLang="en-US" sz="3200" dirty="0">
                <a:solidFill>
                  <a:srgbClr val="FF0000"/>
                </a:solidFill>
                <a:latin typeface="ＭＳ Ｐゴシック" panose="020B0600070205080204" pitchFamily="50" charset="-128"/>
              </a:rPr>
              <a:t>画像認識によって、カメラで撮影するときに人間の顔に自動でピントを合わせる。　　など</a:t>
            </a:r>
            <a:endParaRPr lang="ja-JP" altLang="en-US" sz="3200" dirty="0">
              <a:solidFill>
                <a:srgbClr val="FF0000"/>
              </a:solidFill>
              <a:latin typeface="ＭＳ Ｐゴシック" panose="020B0600070205080204" pitchFamily="50" charset="-128"/>
              <a:ea typeface="ＭＳ Ｐゴシック" panose="020B0600070205080204" pitchFamily="50" charset="-128"/>
            </a:endParaRPr>
          </a:p>
        </p:txBody>
      </p:sp>
      <p:sp>
        <p:nvSpPr>
          <p:cNvPr id="15" name="正方形/長方形 14">
            <a:extLst>
              <a:ext uri="{FF2B5EF4-FFF2-40B4-BE49-F238E27FC236}">
                <a16:creationId xmlns:a16="http://schemas.microsoft.com/office/drawing/2014/main" id="{C04777E9-915C-6774-A6CF-1691166B7F87}"/>
              </a:ext>
            </a:extLst>
          </p:cNvPr>
          <p:cNvSpPr/>
          <p:nvPr/>
        </p:nvSpPr>
        <p:spPr>
          <a:xfrm>
            <a:off x="10086109" y="1233483"/>
            <a:ext cx="480291" cy="424732"/>
          </a:xfrm>
          <a:prstGeom prst="rect">
            <a:avLst/>
          </a:prstGeom>
          <a:solidFill>
            <a:schemeClr val="bg1"/>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20216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64A75D-F867-7454-4676-3A3D27984C51}"/>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12086397-7A3D-65CB-98B8-21C87FD7B816}"/>
              </a:ext>
            </a:extLst>
          </p:cNvPr>
          <p:cNvSpPr>
            <a:spLocks noGrp="1"/>
          </p:cNvSpPr>
          <p:nvPr>
            <p:ph sz="half" idx="1"/>
          </p:nvPr>
        </p:nvSpPr>
        <p:spPr/>
        <p:txBody>
          <a:bodyPr>
            <a:normAutofit/>
          </a:bodyPr>
          <a:lstStyle/>
          <a:p>
            <a:pPr marL="648000" indent="-648000">
              <a:lnSpc>
                <a:spcPct val="100000"/>
              </a:lnSpc>
              <a:spcAft>
                <a:spcPts val="1800"/>
              </a:spcAft>
            </a:pPr>
            <a:r>
              <a:rPr kumimoji="1" lang="en-US" altLang="ja-JP" dirty="0"/>
              <a:t>(1) </a:t>
            </a:r>
            <a:r>
              <a:rPr kumimoji="1" lang="ja-JP" altLang="en-US" dirty="0"/>
              <a:t>次の文の</a:t>
            </a:r>
            <a:r>
              <a:rPr kumimoji="1" lang="en-US" altLang="ja-JP" dirty="0"/>
              <a:t>(</a:t>
            </a:r>
            <a:r>
              <a:rPr kumimoji="1" lang="ja-JP" altLang="en-US" dirty="0"/>
              <a:t>　　</a:t>
            </a:r>
            <a:r>
              <a:rPr kumimoji="1" lang="en-US" altLang="ja-JP" dirty="0"/>
              <a:t>)</a:t>
            </a:r>
            <a:r>
              <a:rPr kumimoji="1" lang="ja-JP" altLang="en-US" dirty="0"/>
              <a:t>に適切な語句を記入しなさい。</a:t>
            </a:r>
          </a:p>
          <a:p>
            <a:pPr indent="457200">
              <a:lnSpc>
                <a:spcPct val="100000"/>
              </a:lnSpc>
            </a:pPr>
            <a:r>
              <a:rPr kumimoji="1" lang="en-US" altLang="ja-JP" dirty="0"/>
              <a:t>(</a:t>
            </a:r>
            <a:r>
              <a:rPr kumimoji="1" lang="en-US" altLang="ja-JP" baseline="30000" dirty="0"/>
              <a:t>①</a:t>
            </a:r>
            <a:r>
              <a:rPr kumimoji="1" lang="ja-JP" altLang="en-US" dirty="0"/>
              <a:t>　　　　　　　　</a:t>
            </a:r>
            <a:r>
              <a:rPr kumimoji="1" lang="en-US" altLang="ja-JP" dirty="0"/>
              <a:t>)</a:t>
            </a:r>
            <a:r>
              <a:rPr kumimoji="1" lang="ja-JP" altLang="en-US" dirty="0"/>
              <a:t>は、全地球測位システムともよばれ、人工衛星が発する電波を受信することで、現在の</a:t>
            </a:r>
            <a:r>
              <a:rPr kumimoji="1" lang="en-US" altLang="ja-JP" dirty="0"/>
              <a:t>(</a:t>
            </a:r>
            <a:r>
              <a:rPr kumimoji="1" lang="en-US" altLang="ja-JP" baseline="30000" dirty="0"/>
              <a:t>②</a:t>
            </a:r>
            <a:r>
              <a:rPr kumimoji="1" lang="ja-JP" altLang="en-US" dirty="0"/>
              <a:t>　　　　　　　　</a:t>
            </a:r>
            <a:r>
              <a:rPr kumimoji="1" lang="en-US" altLang="ja-JP" dirty="0"/>
              <a:t>)</a:t>
            </a:r>
            <a:r>
              <a:rPr kumimoji="1" lang="ja-JP" altLang="en-US" dirty="0"/>
              <a:t>情報を得ることができるシステムである。この技術は、ゲームや自動車のナビゲーションシステムなど、幅広く活用されている。</a:t>
            </a:r>
          </a:p>
        </p:txBody>
      </p:sp>
      <p:sp>
        <p:nvSpPr>
          <p:cNvPr id="3" name="テキスト プレースホルダー 2">
            <a:extLst>
              <a:ext uri="{FF2B5EF4-FFF2-40B4-BE49-F238E27FC236}">
                <a16:creationId xmlns:a16="http://schemas.microsoft.com/office/drawing/2014/main" id="{4CAAD3CC-2284-7A3F-71B9-D9B45990A507}"/>
              </a:ext>
            </a:extLst>
          </p:cNvPr>
          <p:cNvSpPr>
            <a:spLocks noGrp="1"/>
          </p:cNvSpPr>
          <p:nvPr>
            <p:ph type="body" sz="quarter" idx="16"/>
          </p:nvPr>
        </p:nvSpPr>
        <p:spPr/>
        <p:txBody>
          <a:bodyPr/>
          <a:lstStyle/>
          <a:p>
            <a:r>
              <a:rPr kumimoji="1" lang="ja-JP" altLang="en-US" dirty="0"/>
              <a:t>次の</a:t>
            </a:r>
            <a:r>
              <a:rPr kumimoji="1" lang="en-US" altLang="ja-JP" dirty="0"/>
              <a:t>(1)</a:t>
            </a:r>
            <a:r>
              <a:rPr kumimoji="1" lang="ja-JP" altLang="en-US" dirty="0"/>
              <a:t>、</a:t>
            </a:r>
            <a:r>
              <a:rPr kumimoji="1" lang="en-US" altLang="ja-JP" dirty="0"/>
              <a:t>(2)</a:t>
            </a:r>
            <a:r>
              <a:rPr kumimoji="1" lang="ja-JP" altLang="en-US" dirty="0"/>
              <a:t>に答えなさい。</a:t>
            </a:r>
          </a:p>
        </p:txBody>
      </p:sp>
      <p:sp>
        <p:nvSpPr>
          <p:cNvPr id="4" name="テキスト プレースホルダー 3">
            <a:extLst>
              <a:ext uri="{FF2B5EF4-FFF2-40B4-BE49-F238E27FC236}">
                <a16:creationId xmlns:a16="http://schemas.microsoft.com/office/drawing/2014/main" id="{4CA32BA2-7C6E-3D94-5C75-7FB032B1B79C}"/>
              </a:ext>
            </a:extLst>
          </p:cNvPr>
          <p:cNvSpPr>
            <a:spLocks noGrp="1"/>
          </p:cNvSpPr>
          <p:nvPr>
            <p:ph type="body" sz="quarter" idx="17"/>
          </p:nvPr>
        </p:nvSpPr>
        <p:spPr/>
        <p:txBody>
          <a:bodyPr/>
          <a:lstStyle/>
          <a:p>
            <a:r>
              <a:rPr kumimoji="1" lang="en-US" altLang="ja-JP" dirty="0"/>
              <a:t>3</a:t>
            </a:r>
            <a:endParaRPr kumimoji="1" lang="ja-JP" altLang="en-US" dirty="0"/>
          </a:p>
        </p:txBody>
      </p:sp>
      <p:sp>
        <p:nvSpPr>
          <p:cNvPr id="5" name="テキスト プレースホルダー 4">
            <a:extLst>
              <a:ext uri="{FF2B5EF4-FFF2-40B4-BE49-F238E27FC236}">
                <a16:creationId xmlns:a16="http://schemas.microsoft.com/office/drawing/2014/main" id="{B982017E-EB0A-667A-835C-3CA1A6E35A70}"/>
              </a:ext>
            </a:extLst>
          </p:cNvPr>
          <p:cNvSpPr>
            <a:spLocks noGrp="1"/>
          </p:cNvSpPr>
          <p:nvPr>
            <p:ph type="body" sz="quarter" idx="18"/>
          </p:nvPr>
        </p:nvSpPr>
        <p:spPr/>
        <p:txBody>
          <a:bodyPr/>
          <a:lstStyle/>
          <a:p>
            <a:r>
              <a:rPr kumimoji="1" lang="en-US" altLang="ja-JP" dirty="0"/>
              <a:t>3</a:t>
            </a:r>
            <a:endParaRPr kumimoji="1" lang="ja-JP" altLang="en-US" dirty="0"/>
          </a:p>
        </p:txBody>
      </p:sp>
      <p:sp>
        <p:nvSpPr>
          <p:cNvPr id="6" name="テキスト プレースホルダー 5">
            <a:extLst>
              <a:ext uri="{FF2B5EF4-FFF2-40B4-BE49-F238E27FC236}">
                <a16:creationId xmlns:a16="http://schemas.microsoft.com/office/drawing/2014/main" id="{19837B95-7625-411B-89DB-CDFAA52534AB}"/>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5F9AAC13-5A42-53C9-6E7B-5CFDCCABB885}"/>
              </a:ext>
            </a:extLst>
          </p:cNvPr>
          <p:cNvSpPr>
            <a:spLocks noGrp="1"/>
          </p:cNvSpPr>
          <p:nvPr>
            <p:ph type="sldNum" sz="quarter" idx="12"/>
          </p:nvPr>
        </p:nvSpPr>
        <p:spPr/>
        <p:txBody>
          <a:bodyPr/>
          <a:lstStyle/>
          <a:p>
            <a:fld id="{3341DCAC-D657-49AC-AFA1-66DB296B9906}" type="slidenum">
              <a:rPr lang="ja-JP" altLang="en-US" smtClean="0"/>
              <a:pPr/>
              <a:t>112</a:t>
            </a:fld>
            <a:endParaRPr lang="ja-JP" altLang="en-US" dirty="0"/>
          </a:p>
        </p:txBody>
      </p:sp>
      <p:sp>
        <p:nvSpPr>
          <p:cNvPr id="10" name="テキスト プレースホルダー 5">
            <a:extLst>
              <a:ext uri="{FF2B5EF4-FFF2-40B4-BE49-F238E27FC236}">
                <a16:creationId xmlns:a16="http://schemas.microsoft.com/office/drawing/2014/main" id="{F03F4344-052D-8B6A-66EA-A2A442CCD906}"/>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10 </a:t>
            </a:r>
            <a:r>
              <a:rPr kumimoji="1" lang="ja-JP" altLang="en-US" dirty="0"/>
              <a:t>情報技術の進歩と役割</a:t>
            </a:r>
          </a:p>
        </p:txBody>
      </p:sp>
      <p:sp>
        <p:nvSpPr>
          <p:cNvPr id="11" name="テキスト プレースホルダー 6">
            <a:extLst>
              <a:ext uri="{FF2B5EF4-FFF2-40B4-BE49-F238E27FC236}">
                <a16:creationId xmlns:a16="http://schemas.microsoft.com/office/drawing/2014/main" id="{40DBB436-61DD-6510-1321-DCD156D20B59}"/>
              </a:ext>
            </a:extLst>
          </p:cNvPr>
          <p:cNvSpPr>
            <a:spLocks noGrp="1"/>
          </p:cNvSpPr>
          <p:nvPr>
            <p:ph type="body" sz="quarter" idx="14"/>
          </p:nvPr>
        </p:nvSpPr>
        <p:spPr>
          <a:xfrm>
            <a:off x="0" y="6538913"/>
            <a:ext cx="4023784" cy="306000"/>
          </a:xfrm>
        </p:spPr>
        <p:txBody>
          <a:bodyPr/>
          <a:lstStyle/>
          <a:p>
            <a:r>
              <a:rPr kumimoji="1" lang="en-US" altLang="ja-JP" dirty="0"/>
              <a:t>p23</a:t>
            </a:r>
            <a:endParaRPr kumimoji="1" lang="ja-JP" altLang="en-US" dirty="0"/>
          </a:p>
        </p:txBody>
      </p:sp>
      <p:graphicFrame>
        <p:nvGraphicFramePr>
          <p:cNvPr id="8" name="コンテンツ プレースホルダー 16">
            <a:extLst>
              <a:ext uri="{FF2B5EF4-FFF2-40B4-BE49-F238E27FC236}">
                <a16:creationId xmlns:a16="http://schemas.microsoft.com/office/drawing/2014/main" id="{18D7172F-4CEE-6095-C213-99D7EDB22BB2}"/>
              </a:ext>
            </a:extLst>
          </p:cNvPr>
          <p:cNvGraphicFramePr>
            <a:graphicFrameLocks/>
          </p:cNvGraphicFramePr>
          <p:nvPr>
            <p:extLst>
              <p:ext uri="{D42A27DB-BD31-4B8C-83A1-F6EECF244321}">
                <p14:modId xmlns:p14="http://schemas.microsoft.com/office/powerpoint/2010/main" val="2556891811"/>
              </p:ext>
            </p:extLst>
          </p:nvPr>
        </p:nvGraphicFramePr>
        <p:xfrm>
          <a:off x="10158893" y="1708327"/>
          <a:ext cx="1816100" cy="1920639"/>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24639">
                <a:tc>
                  <a:txBody>
                    <a:bodyPr/>
                    <a:lstStyle/>
                    <a:p>
                      <a:pPr marL="0" algn="l" defTabSz="914400" rtl="0" eaLnBrk="1" latinLnBrk="0" hangingPunct="1"/>
                      <a:r>
                        <a:rPr kumimoji="1" lang="en-US" altLang="ja-JP" sz="2800" kern="1200" dirty="0">
                          <a:solidFill>
                            <a:schemeClr val="tx1"/>
                          </a:solidFill>
                          <a:latin typeface="ＭＳ Ｐゴシック" panose="020B0600070205080204" pitchFamily="50" charset="-128"/>
                          <a:ea typeface="ＭＳ Ｐゴシック" panose="020B0600070205080204" pitchFamily="50" charset="-128"/>
                          <a:cs typeface="+mn-cs"/>
                        </a:rPr>
                        <a:t>(1)</a:t>
                      </a:r>
                      <a:endParaRPr kumimoji="1" lang="ja-JP" altLang="en-US" sz="2800" kern="1200" dirty="0">
                        <a:solidFill>
                          <a:srgbClr val="FF0000"/>
                        </a:solidFill>
                        <a:latin typeface="ＭＳ Ｐゴシック" panose="020B0600070205080204" pitchFamily="50" charset="-128"/>
                        <a:ea typeface="ＭＳ Ｐゴシック" panose="020B0600070205080204" pitchFamily="50" charset="-128"/>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48000">
                <a:tc>
                  <a:txBody>
                    <a:bodyPr/>
                    <a:lstStyle/>
                    <a:p>
                      <a:pPr marL="0" algn="l" defTabSz="914400" rtl="0" eaLnBrk="1" latinLnBrk="0" hangingPunct="1"/>
                      <a:r>
                        <a:rPr kumimoji="1" lang="ja-JP" altLang="en-US" sz="2800" kern="1200" dirty="0">
                          <a:solidFill>
                            <a:schemeClr val="tx1"/>
                          </a:solidFill>
                          <a:latin typeface="ＭＳ Ｐゴシック" panose="020B0600070205080204" pitchFamily="50" charset="-128"/>
                          <a:ea typeface="ＭＳ Ｐゴシック" panose="020B0600070205080204" pitchFamily="50" charset="-128"/>
                          <a:cs typeface="+mn-cs"/>
                        </a:rPr>
                        <a:t>①</a:t>
                      </a:r>
                      <a:endParaRPr kumimoji="1" lang="ja-JP" altLang="en-US" sz="2800" kern="1200" dirty="0">
                        <a:solidFill>
                          <a:srgbClr val="FF0000"/>
                        </a:solidFill>
                        <a:latin typeface="ＭＳ Ｐゴシック" panose="020B0600070205080204" pitchFamily="50" charset="-128"/>
                        <a:ea typeface="ＭＳ Ｐゴシック" panose="020B0600070205080204" pitchFamily="50" charset="-128"/>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48000">
                <a:tc>
                  <a:txBody>
                    <a:bodyPr/>
                    <a:lstStyle/>
                    <a:p>
                      <a:pPr marL="0" algn="l" defTabSz="914400" rtl="0" eaLnBrk="1" latinLnBrk="0" hangingPunct="1"/>
                      <a:r>
                        <a:rPr kumimoji="1" lang="ja-JP" altLang="en-US" sz="2800" kern="1200" dirty="0">
                          <a:solidFill>
                            <a:schemeClr val="tx1"/>
                          </a:solidFill>
                          <a:latin typeface="ＭＳ Ｐゴシック" panose="020B0600070205080204" pitchFamily="50" charset="-128"/>
                          <a:ea typeface="ＭＳ Ｐゴシック" panose="020B0600070205080204" pitchFamily="50" charset="-128"/>
                          <a:cs typeface="+mn-cs"/>
                        </a:rPr>
                        <a:t>②</a:t>
                      </a:r>
                      <a:endParaRPr kumimoji="1" lang="ja-JP" altLang="en-US" sz="2800" kern="1200" dirty="0">
                        <a:solidFill>
                          <a:srgbClr val="FF0000"/>
                        </a:solidFill>
                        <a:latin typeface="ＭＳ Ｐゴシック" panose="020B0600070205080204" pitchFamily="50" charset="-128"/>
                        <a:ea typeface="ＭＳ Ｐゴシック" panose="020B0600070205080204" pitchFamily="50" charset="-128"/>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22531772"/>
                  </a:ext>
                </a:extLst>
              </a:tr>
            </a:tbl>
          </a:graphicData>
        </a:graphic>
      </p:graphicFrame>
      <p:sp>
        <p:nvSpPr>
          <p:cNvPr id="9" name="テキスト ボックス 8">
            <a:extLst>
              <a:ext uri="{FF2B5EF4-FFF2-40B4-BE49-F238E27FC236}">
                <a16:creationId xmlns:a16="http://schemas.microsoft.com/office/drawing/2014/main" id="{181FF176-CBDA-8D08-907C-87466C2E838E}"/>
              </a:ext>
            </a:extLst>
          </p:cNvPr>
          <p:cNvSpPr txBox="1"/>
          <p:nvPr/>
        </p:nvSpPr>
        <p:spPr>
          <a:xfrm>
            <a:off x="10919190" y="2488924"/>
            <a:ext cx="586699"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rPr>
              <a:t>GPS</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207914A4-0C17-77EC-CF83-43758A04F1CA}"/>
              </a:ext>
            </a:extLst>
          </p:cNvPr>
          <p:cNvSpPr txBox="1"/>
          <p:nvPr/>
        </p:nvSpPr>
        <p:spPr>
          <a:xfrm>
            <a:off x="10919190" y="3137721"/>
            <a:ext cx="615553" cy="369332"/>
          </a:xfrm>
          <a:prstGeom prst="rect">
            <a:avLst/>
          </a:prstGeom>
          <a:noFill/>
        </p:spPr>
        <p:txBody>
          <a:bodyPr wrap="none" lIns="0" tIns="0" rIns="0" bIns="0" rtlCol="0">
            <a:spAutoFit/>
          </a:bodyPr>
          <a:lstStyle/>
          <a:p>
            <a:r>
              <a:rPr lang="ja-JP" altLang="en-US" sz="2400">
                <a:solidFill>
                  <a:srgbClr val="FF0000"/>
                </a:solidFill>
                <a:latin typeface="ＭＳ Ｐゴシック" panose="020B0600070205080204" pitchFamily="50" charset="-128"/>
              </a:rPr>
              <a:t>位置</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223711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F8832-2158-F83A-C5ED-B5A38D794804}"/>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70549491-78C0-A84E-9F00-BA99B591A93A}"/>
              </a:ext>
            </a:extLst>
          </p:cNvPr>
          <p:cNvSpPr>
            <a:spLocks noGrp="1"/>
          </p:cNvSpPr>
          <p:nvPr>
            <p:ph sz="half" idx="1"/>
          </p:nvPr>
        </p:nvSpPr>
        <p:spPr/>
        <p:txBody>
          <a:bodyPr>
            <a:normAutofit/>
          </a:bodyPr>
          <a:lstStyle/>
          <a:p>
            <a:pPr indent="457200">
              <a:lnSpc>
                <a:spcPct val="100000"/>
              </a:lnSpc>
            </a:pPr>
            <a:r>
              <a:rPr kumimoji="1" lang="ja-JP" altLang="en-US" dirty="0"/>
              <a:t>従来、インターネットはコンピュータとコンピュータを接続していた。それに対して</a:t>
            </a:r>
            <a:r>
              <a:rPr kumimoji="1" lang="en-US" altLang="ja-JP" dirty="0" err="1"/>
              <a:t>loT</a:t>
            </a:r>
            <a:r>
              <a:rPr kumimoji="1" lang="ja-JP" altLang="en-US" dirty="0"/>
              <a:t>は、身の回りのさまざまな</a:t>
            </a:r>
            <a:r>
              <a:rPr kumimoji="1" lang="en-US" altLang="ja-JP" dirty="0"/>
              <a:t>(</a:t>
            </a:r>
            <a:r>
              <a:rPr kumimoji="1" lang="en-US" altLang="ja-JP" baseline="30000" dirty="0"/>
              <a:t>③</a:t>
            </a:r>
            <a:r>
              <a:rPr kumimoji="1" lang="ja-JP" altLang="en-US" dirty="0"/>
              <a:t>　　　　　　　</a:t>
            </a:r>
            <a:r>
              <a:rPr kumimoji="1" lang="en-US" altLang="ja-JP" dirty="0"/>
              <a:t>)</a:t>
            </a:r>
            <a:r>
              <a:rPr kumimoji="1" lang="ja-JP" altLang="en-US" dirty="0"/>
              <a:t>が</a:t>
            </a:r>
            <a:r>
              <a:rPr kumimoji="1" lang="en-US" altLang="ja-JP" dirty="0"/>
              <a:t>(</a:t>
            </a:r>
            <a:r>
              <a:rPr kumimoji="1" lang="en-US" altLang="ja-JP" baseline="30000" dirty="0"/>
              <a:t>④</a:t>
            </a:r>
            <a:r>
              <a:rPr kumimoji="1" lang="ja-JP" altLang="en-US" dirty="0"/>
              <a:t>　　　　　　　</a:t>
            </a:r>
            <a:r>
              <a:rPr kumimoji="1" lang="en-US" altLang="ja-JP" dirty="0"/>
              <a:t>)</a:t>
            </a:r>
            <a:r>
              <a:rPr kumimoji="1" lang="ja-JP" altLang="en-US" dirty="0"/>
              <a:t>に接続されて、互いにデータをやりとりしているため、「モノのインターネット」とよばれる。</a:t>
            </a:r>
          </a:p>
          <a:p>
            <a:endParaRPr kumimoji="1" lang="ja-JP" altLang="en-US" dirty="0"/>
          </a:p>
        </p:txBody>
      </p:sp>
      <p:sp>
        <p:nvSpPr>
          <p:cNvPr id="3" name="テキスト プレースホルダー 2">
            <a:extLst>
              <a:ext uri="{FF2B5EF4-FFF2-40B4-BE49-F238E27FC236}">
                <a16:creationId xmlns:a16="http://schemas.microsoft.com/office/drawing/2014/main" id="{6306E66D-1E87-80ED-CA34-303B24C635C4}"/>
              </a:ext>
            </a:extLst>
          </p:cNvPr>
          <p:cNvSpPr>
            <a:spLocks noGrp="1"/>
          </p:cNvSpPr>
          <p:nvPr>
            <p:ph type="body" sz="quarter" idx="16"/>
          </p:nvPr>
        </p:nvSpPr>
        <p:spPr/>
        <p:txBody>
          <a:bodyPr/>
          <a:lstStyle/>
          <a:p>
            <a:r>
              <a:rPr kumimoji="1" lang="ja-JP" altLang="en-US" dirty="0"/>
              <a:t>次の</a:t>
            </a:r>
            <a:r>
              <a:rPr kumimoji="1" lang="en-US" altLang="ja-JP" dirty="0"/>
              <a:t>(1)</a:t>
            </a:r>
            <a:r>
              <a:rPr kumimoji="1" lang="ja-JP" altLang="en-US" dirty="0"/>
              <a:t>、</a:t>
            </a:r>
            <a:r>
              <a:rPr kumimoji="1" lang="en-US" altLang="ja-JP" dirty="0"/>
              <a:t>(2)</a:t>
            </a:r>
            <a:r>
              <a:rPr kumimoji="1" lang="ja-JP" altLang="en-US" dirty="0"/>
              <a:t>に答えなさい。</a:t>
            </a:r>
          </a:p>
        </p:txBody>
      </p:sp>
      <p:sp>
        <p:nvSpPr>
          <p:cNvPr id="4" name="テキスト プレースホルダー 3">
            <a:extLst>
              <a:ext uri="{FF2B5EF4-FFF2-40B4-BE49-F238E27FC236}">
                <a16:creationId xmlns:a16="http://schemas.microsoft.com/office/drawing/2014/main" id="{F1EA51E5-2624-D12B-0E80-89E6E5B7B648}"/>
              </a:ext>
            </a:extLst>
          </p:cNvPr>
          <p:cNvSpPr>
            <a:spLocks noGrp="1"/>
          </p:cNvSpPr>
          <p:nvPr>
            <p:ph type="body" sz="quarter" idx="17"/>
          </p:nvPr>
        </p:nvSpPr>
        <p:spPr/>
        <p:txBody>
          <a:bodyPr/>
          <a:lstStyle/>
          <a:p>
            <a:r>
              <a:rPr kumimoji="1" lang="en-US" altLang="ja-JP" dirty="0"/>
              <a:t>3</a:t>
            </a:r>
            <a:endParaRPr kumimoji="1" lang="ja-JP" altLang="en-US" dirty="0"/>
          </a:p>
        </p:txBody>
      </p:sp>
      <p:sp>
        <p:nvSpPr>
          <p:cNvPr id="5" name="テキスト プレースホルダー 4">
            <a:extLst>
              <a:ext uri="{FF2B5EF4-FFF2-40B4-BE49-F238E27FC236}">
                <a16:creationId xmlns:a16="http://schemas.microsoft.com/office/drawing/2014/main" id="{ADB54A25-AB33-84F9-2A94-6FA0FA8786CF}"/>
              </a:ext>
            </a:extLst>
          </p:cNvPr>
          <p:cNvSpPr>
            <a:spLocks noGrp="1"/>
          </p:cNvSpPr>
          <p:nvPr>
            <p:ph type="body" sz="quarter" idx="18"/>
          </p:nvPr>
        </p:nvSpPr>
        <p:spPr/>
        <p:txBody>
          <a:bodyPr/>
          <a:lstStyle/>
          <a:p>
            <a:r>
              <a:rPr kumimoji="1" lang="en-US" altLang="ja-JP" dirty="0"/>
              <a:t>3</a:t>
            </a:r>
            <a:endParaRPr kumimoji="1" lang="ja-JP" altLang="en-US" dirty="0"/>
          </a:p>
        </p:txBody>
      </p:sp>
      <p:sp>
        <p:nvSpPr>
          <p:cNvPr id="6" name="テキスト プレースホルダー 5">
            <a:extLst>
              <a:ext uri="{FF2B5EF4-FFF2-40B4-BE49-F238E27FC236}">
                <a16:creationId xmlns:a16="http://schemas.microsoft.com/office/drawing/2014/main" id="{29CFFC1A-01BC-A13C-01BC-C34C418ECB12}"/>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573399A3-7F22-7311-E959-FD0D95EAE5AF}"/>
              </a:ext>
            </a:extLst>
          </p:cNvPr>
          <p:cNvSpPr>
            <a:spLocks noGrp="1"/>
          </p:cNvSpPr>
          <p:nvPr>
            <p:ph type="sldNum" sz="quarter" idx="12"/>
          </p:nvPr>
        </p:nvSpPr>
        <p:spPr/>
        <p:txBody>
          <a:bodyPr/>
          <a:lstStyle/>
          <a:p>
            <a:fld id="{3341DCAC-D657-49AC-AFA1-66DB296B9906}" type="slidenum">
              <a:rPr lang="ja-JP" altLang="en-US" smtClean="0"/>
              <a:pPr/>
              <a:t>113</a:t>
            </a:fld>
            <a:endParaRPr lang="ja-JP" altLang="en-US" dirty="0"/>
          </a:p>
        </p:txBody>
      </p:sp>
      <p:sp>
        <p:nvSpPr>
          <p:cNvPr id="10" name="テキスト プレースホルダー 5">
            <a:extLst>
              <a:ext uri="{FF2B5EF4-FFF2-40B4-BE49-F238E27FC236}">
                <a16:creationId xmlns:a16="http://schemas.microsoft.com/office/drawing/2014/main" id="{67C23B4E-C160-BE84-B6E7-993C400AEEA2}"/>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10 </a:t>
            </a:r>
            <a:r>
              <a:rPr kumimoji="1" lang="ja-JP" altLang="en-US" dirty="0"/>
              <a:t>情報技術の進歩と役割</a:t>
            </a:r>
          </a:p>
        </p:txBody>
      </p:sp>
      <p:sp>
        <p:nvSpPr>
          <p:cNvPr id="11" name="テキスト プレースホルダー 6">
            <a:extLst>
              <a:ext uri="{FF2B5EF4-FFF2-40B4-BE49-F238E27FC236}">
                <a16:creationId xmlns:a16="http://schemas.microsoft.com/office/drawing/2014/main" id="{E8244912-FAE2-3F5D-7FAD-3D00C28F0BB9}"/>
              </a:ext>
            </a:extLst>
          </p:cNvPr>
          <p:cNvSpPr>
            <a:spLocks noGrp="1"/>
          </p:cNvSpPr>
          <p:nvPr>
            <p:ph type="body" sz="quarter" idx="14"/>
          </p:nvPr>
        </p:nvSpPr>
        <p:spPr>
          <a:xfrm>
            <a:off x="0" y="6538913"/>
            <a:ext cx="4023784" cy="306000"/>
          </a:xfrm>
        </p:spPr>
        <p:txBody>
          <a:bodyPr/>
          <a:lstStyle/>
          <a:p>
            <a:r>
              <a:rPr kumimoji="1" lang="en-US" altLang="ja-JP" dirty="0"/>
              <a:t>p23</a:t>
            </a:r>
            <a:endParaRPr kumimoji="1" lang="ja-JP" altLang="en-US" dirty="0"/>
          </a:p>
        </p:txBody>
      </p:sp>
      <p:graphicFrame>
        <p:nvGraphicFramePr>
          <p:cNvPr id="8" name="コンテンツ プレースホルダー 16">
            <a:extLst>
              <a:ext uri="{FF2B5EF4-FFF2-40B4-BE49-F238E27FC236}">
                <a16:creationId xmlns:a16="http://schemas.microsoft.com/office/drawing/2014/main" id="{486AC4F1-9E49-9F58-E47E-DCA3C9074633}"/>
              </a:ext>
            </a:extLst>
          </p:cNvPr>
          <p:cNvGraphicFramePr>
            <a:graphicFrameLocks/>
          </p:cNvGraphicFramePr>
          <p:nvPr>
            <p:extLst>
              <p:ext uri="{D42A27DB-BD31-4B8C-83A1-F6EECF244321}">
                <p14:modId xmlns:p14="http://schemas.microsoft.com/office/powerpoint/2010/main" val="3057488045"/>
              </p:ext>
            </p:extLst>
          </p:nvPr>
        </p:nvGraphicFramePr>
        <p:xfrm>
          <a:off x="10158893" y="1708327"/>
          <a:ext cx="1816100" cy="1920639"/>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24639">
                <a:tc>
                  <a:txBody>
                    <a:bodyPr/>
                    <a:lstStyle/>
                    <a:p>
                      <a:pPr marL="0" algn="l" defTabSz="914400" rtl="0" eaLnBrk="1" latinLnBrk="0" hangingPunct="1"/>
                      <a:r>
                        <a:rPr kumimoji="1" lang="en-US" altLang="ja-JP" sz="2800" kern="1200" dirty="0">
                          <a:solidFill>
                            <a:schemeClr val="tx1"/>
                          </a:solidFill>
                          <a:latin typeface="ＭＳ Ｐゴシック" panose="020B0600070205080204" pitchFamily="50" charset="-128"/>
                          <a:ea typeface="ＭＳ Ｐゴシック" panose="020B0600070205080204" pitchFamily="50" charset="-128"/>
                          <a:cs typeface="+mn-cs"/>
                        </a:rPr>
                        <a:t>(1)</a:t>
                      </a:r>
                      <a:endParaRPr kumimoji="1" lang="ja-JP" altLang="en-US" sz="2800" kern="1200" dirty="0">
                        <a:solidFill>
                          <a:srgbClr val="FF0000"/>
                        </a:solidFill>
                        <a:latin typeface="ＭＳ Ｐゴシック" panose="020B0600070205080204" pitchFamily="50" charset="-128"/>
                        <a:ea typeface="ＭＳ Ｐゴシック" panose="020B0600070205080204" pitchFamily="50" charset="-128"/>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48000">
                <a:tc>
                  <a:txBody>
                    <a:bodyPr/>
                    <a:lstStyle/>
                    <a:p>
                      <a:pPr marL="0" algn="l" defTabSz="914400" rtl="0" eaLnBrk="1" latinLnBrk="0" hangingPunct="1"/>
                      <a:r>
                        <a:rPr kumimoji="1" lang="ja-JP" altLang="en-US" sz="2800" kern="1200" dirty="0">
                          <a:solidFill>
                            <a:schemeClr val="tx1"/>
                          </a:solidFill>
                          <a:latin typeface="ＭＳ Ｐゴシック" panose="020B0600070205080204" pitchFamily="50" charset="-128"/>
                          <a:ea typeface="ＭＳ Ｐゴシック" panose="020B0600070205080204" pitchFamily="50" charset="-128"/>
                          <a:cs typeface="+mn-cs"/>
                        </a:rPr>
                        <a:t>③</a:t>
                      </a:r>
                      <a:endParaRPr kumimoji="1" lang="ja-JP" altLang="en-US" sz="2800" kern="1200" dirty="0">
                        <a:solidFill>
                          <a:srgbClr val="FF0000"/>
                        </a:solidFill>
                        <a:latin typeface="ＭＳ Ｐゴシック" panose="020B0600070205080204" pitchFamily="50" charset="-128"/>
                        <a:ea typeface="ＭＳ Ｐゴシック" panose="020B0600070205080204" pitchFamily="50" charset="-128"/>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48000">
                <a:tc>
                  <a:txBody>
                    <a:bodyPr/>
                    <a:lstStyle/>
                    <a:p>
                      <a:pPr marL="0" algn="l" defTabSz="914400" rtl="0" eaLnBrk="1" latinLnBrk="0" hangingPunct="1"/>
                      <a:r>
                        <a:rPr kumimoji="1" lang="ja-JP" altLang="en-US" sz="2800" kern="1200" dirty="0">
                          <a:solidFill>
                            <a:schemeClr val="tx1"/>
                          </a:solidFill>
                          <a:latin typeface="ＭＳ Ｐゴシック" panose="020B0600070205080204" pitchFamily="50" charset="-128"/>
                          <a:ea typeface="ＭＳ Ｐゴシック" panose="020B0600070205080204" pitchFamily="50" charset="-128"/>
                          <a:cs typeface="+mn-cs"/>
                        </a:rPr>
                        <a:t>④</a:t>
                      </a:r>
                      <a:endParaRPr kumimoji="1" lang="ja-JP" altLang="en-US" sz="2800" kern="1200" dirty="0">
                        <a:solidFill>
                          <a:srgbClr val="FF0000"/>
                        </a:solidFill>
                        <a:latin typeface="ＭＳ Ｐゴシック" panose="020B0600070205080204" pitchFamily="50" charset="-128"/>
                        <a:ea typeface="ＭＳ Ｐゴシック" panose="020B0600070205080204" pitchFamily="50" charset="-128"/>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22531772"/>
                  </a:ext>
                </a:extLst>
              </a:tr>
            </a:tbl>
          </a:graphicData>
        </a:graphic>
      </p:graphicFrame>
      <p:sp>
        <p:nvSpPr>
          <p:cNvPr id="9" name="テキスト ボックス 8">
            <a:extLst>
              <a:ext uri="{FF2B5EF4-FFF2-40B4-BE49-F238E27FC236}">
                <a16:creationId xmlns:a16="http://schemas.microsoft.com/office/drawing/2014/main" id="{20FBBFC0-6654-BD2E-0154-54017B13847C}"/>
              </a:ext>
            </a:extLst>
          </p:cNvPr>
          <p:cNvSpPr txBox="1"/>
          <p:nvPr/>
        </p:nvSpPr>
        <p:spPr>
          <a:xfrm>
            <a:off x="10919190" y="2478876"/>
            <a:ext cx="495328"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rPr>
              <a:t>モノ</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A92BB0C4-296F-3B9E-D2DE-47A7D5F7F515}"/>
              </a:ext>
            </a:extLst>
          </p:cNvPr>
          <p:cNvSpPr txBox="1"/>
          <p:nvPr/>
        </p:nvSpPr>
        <p:spPr>
          <a:xfrm>
            <a:off x="10641069" y="3008272"/>
            <a:ext cx="1051570" cy="590931"/>
          </a:xfrm>
          <a:prstGeom prst="rect">
            <a:avLst/>
          </a:prstGeom>
          <a:noFill/>
        </p:spPr>
        <p:txBody>
          <a:bodyPr wrap="none" lIns="0" tIns="0" rIns="0" bIns="0" rtlCol="0">
            <a:spAutoFit/>
          </a:bodyPr>
          <a:lstStyle/>
          <a:p>
            <a:pPr>
              <a:lnSpc>
                <a:spcPct val="80000"/>
              </a:lnSpc>
            </a:pPr>
            <a:r>
              <a:rPr lang="ja-JP" altLang="en-US" sz="2400" dirty="0">
                <a:solidFill>
                  <a:srgbClr val="FF0000"/>
                </a:solidFill>
                <a:latin typeface="ＭＳ Ｐゴシック" panose="020B0600070205080204" pitchFamily="50" charset="-128"/>
              </a:rPr>
              <a:t>インター</a:t>
            </a:r>
            <a:endParaRPr lang="en-US" altLang="ja-JP" sz="2400" dirty="0">
              <a:solidFill>
                <a:srgbClr val="FF0000"/>
              </a:solidFill>
              <a:latin typeface="ＭＳ Ｐゴシック" panose="020B0600070205080204" pitchFamily="50" charset="-128"/>
            </a:endParaRPr>
          </a:p>
          <a:p>
            <a:pPr>
              <a:lnSpc>
                <a:spcPct val="80000"/>
              </a:lnSpc>
            </a:pPr>
            <a:r>
              <a:rPr lang="ja-JP" altLang="en-US" sz="2400" dirty="0">
                <a:solidFill>
                  <a:srgbClr val="FF0000"/>
                </a:solidFill>
                <a:latin typeface="ＭＳ Ｐゴシック" panose="020B0600070205080204" pitchFamily="50" charset="-128"/>
              </a:rPr>
              <a:t>ネット</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102796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D6E70FAD-C1D8-9B7C-14BE-53198B3D1DAA}"/>
              </a:ext>
            </a:extLst>
          </p:cNvPr>
          <p:cNvSpPr>
            <a:spLocks noGrp="1"/>
          </p:cNvSpPr>
          <p:nvPr>
            <p:ph sz="half" idx="1"/>
          </p:nvPr>
        </p:nvSpPr>
        <p:spPr/>
        <p:txBody>
          <a:bodyPr/>
          <a:lstStyle/>
          <a:p>
            <a:pPr marL="648000" indent="-648000">
              <a:lnSpc>
                <a:spcPct val="100000"/>
              </a:lnSpc>
            </a:pPr>
            <a:r>
              <a:rPr kumimoji="1" lang="en-US" altLang="ja-JP" dirty="0"/>
              <a:t>(2) IoT</a:t>
            </a:r>
            <a:r>
              <a:rPr kumimoji="1" lang="ja-JP" altLang="en-US" dirty="0"/>
              <a:t>の技術を活用している具体的な事例を</a:t>
            </a:r>
            <a:r>
              <a:rPr kumimoji="1" lang="en-US" altLang="ja-JP" dirty="0"/>
              <a:t>1</a:t>
            </a:r>
            <a:r>
              <a:rPr kumimoji="1" lang="ja-JP" altLang="en-US" dirty="0"/>
              <a:t>つ挙げて説明しなさい。</a:t>
            </a:r>
          </a:p>
        </p:txBody>
      </p:sp>
      <p:sp>
        <p:nvSpPr>
          <p:cNvPr id="3" name="テキスト プレースホルダー 2">
            <a:extLst>
              <a:ext uri="{FF2B5EF4-FFF2-40B4-BE49-F238E27FC236}">
                <a16:creationId xmlns:a16="http://schemas.microsoft.com/office/drawing/2014/main" id="{D3B509EC-7282-8EB7-3493-437D8A3A72CC}"/>
              </a:ext>
            </a:extLst>
          </p:cNvPr>
          <p:cNvSpPr>
            <a:spLocks noGrp="1"/>
          </p:cNvSpPr>
          <p:nvPr>
            <p:ph type="body" sz="quarter" idx="16"/>
          </p:nvPr>
        </p:nvSpPr>
        <p:spPr/>
        <p:txBody>
          <a:bodyPr/>
          <a:lstStyle/>
          <a:p>
            <a:r>
              <a:rPr kumimoji="1" lang="ja-JP" altLang="en-US" dirty="0"/>
              <a:t>次の</a:t>
            </a:r>
            <a:r>
              <a:rPr kumimoji="1" lang="en-US" altLang="ja-JP" dirty="0"/>
              <a:t>(1)</a:t>
            </a:r>
            <a:r>
              <a:rPr kumimoji="1" lang="ja-JP" altLang="en-US" dirty="0"/>
              <a:t>、</a:t>
            </a:r>
            <a:r>
              <a:rPr kumimoji="1" lang="en-US" altLang="ja-JP" dirty="0"/>
              <a:t>(2)</a:t>
            </a:r>
            <a:r>
              <a:rPr kumimoji="1" lang="ja-JP" altLang="en-US" dirty="0"/>
              <a:t>に答えなさい。</a:t>
            </a:r>
          </a:p>
        </p:txBody>
      </p:sp>
      <p:sp>
        <p:nvSpPr>
          <p:cNvPr id="4" name="テキスト プレースホルダー 3">
            <a:extLst>
              <a:ext uri="{FF2B5EF4-FFF2-40B4-BE49-F238E27FC236}">
                <a16:creationId xmlns:a16="http://schemas.microsoft.com/office/drawing/2014/main" id="{E5EA50B1-4013-258B-858A-224DF9F5A293}"/>
              </a:ext>
            </a:extLst>
          </p:cNvPr>
          <p:cNvSpPr>
            <a:spLocks noGrp="1"/>
          </p:cNvSpPr>
          <p:nvPr>
            <p:ph type="body" sz="quarter" idx="17"/>
          </p:nvPr>
        </p:nvSpPr>
        <p:spPr/>
        <p:txBody>
          <a:bodyPr/>
          <a:lstStyle/>
          <a:p>
            <a:r>
              <a:rPr kumimoji="1" lang="en-US" altLang="ja-JP" dirty="0"/>
              <a:t>3</a:t>
            </a:r>
            <a:endParaRPr kumimoji="1" lang="ja-JP" altLang="en-US" dirty="0"/>
          </a:p>
        </p:txBody>
      </p:sp>
      <p:sp>
        <p:nvSpPr>
          <p:cNvPr id="6" name="テキスト プレースホルダー 5">
            <a:extLst>
              <a:ext uri="{FF2B5EF4-FFF2-40B4-BE49-F238E27FC236}">
                <a16:creationId xmlns:a16="http://schemas.microsoft.com/office/drawing/2014/main" id="{64F1053D-A466-4F3E-840A-DE17CA643C7C}"/>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A99253E1-C6B6-5F6C-88DC-74D10F285807}"/>
              </a:ext>
            </a:extLst>
          </p:cNvPr>
          <p:cNvSpPr>
            <a:spLocks noGrp="1"/>
          </p:cNvSpPr>
          <p:nvPr>
            <p:ph type="sldNum" sz="quarter" idx="12"/>
          </p:nvPr>
        </p:nvSpPr>
        <p:spPr/>
        <p:txBody>
          <a:bodyPr/>
          <a:lstStyle/>
          <a:p>
            <a:fld id="{3341DCAC-D657-49AC-AFA1-66DB296B9906}" type="slidenum">
              <a:rPr lang="ja-JP" altLang="en-US" smtClean="0"/>
              <a:pPr/>
              <a:t>114</a:t>
            </a:fld>
            <a:endParaRPr lang="ja-JP" altLang="en-US" dirty="0"/>
          </a:p>
        </p:txBody>
      </p:sp>
      <p:sp>
        <p:nvSpPr>
          <p:cNvPr id="10" name="テキスト プレースホルダー 5">
            <a:extLst>
              <a:ext uri="{FF2B5EF4-FFF2-40B4-BE49-F238E27FC236}">
                <a16:creationId xmlns:a16="http://schemas.microsoft.com/office/drawing/2014/main" id="{AF2E3CCC-C90A-C450-878E-C5C145A8DC1E}"/>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10 </a:t>
            </a:r>
            <a:r>
              <a:rPr kumimoji="1" lang="ja-JP" altLang="en-US" dirty="0"/>
              <a:t>情報技術の進歩と役割</a:t>
            </a:r>
          </a:p>
        </p:txBody>
      </p:sp>
      <p:sp>
        <p:nvSpPr>
          <p:cNvPr id="11" name="テキスト プレースホルダー 6">
            <a:extLst>
              <a:ext uri="{FF2B5EF4-FFF2-40B4-BE49-F238E27FC236}">
                <a16:creationId xmlns:a16="http://schemas.microsoft.com/office/drawing/2014/main" id="{033D0B94-0A5F-E1D6-B618-7E204DE4968C}"/>
              </a:ext>
            </a:extLst>
          </p:cNvPr>
          <p:cNvSpPr>
            <a:spLocks noGrp="1"/>
          </p:cNvSpPr>
          <p:nvPr>
            <p:ph type="body" sz="quarter" idx="14"/>
          </p:nvPr>
        </p:nvSpPr>
        <p:spPr>
          <a:xfrm>
            <a:off x="0" y="6538913"/>
            <a:ext cx="4023784" cy="306000"/>
          </a:xfrm>
        </p:spPr>
        <p:txBody>
          <a:bodyPr/>
          <a:lstStyle/>
          <a:p>
            <a:r>
              <a:rPr kumimoji="1" lang="en-US" altLang="ja-JP" dirty="0"/>
              <a:t>p23</a:t>
            </a:r>
            <a:endParaRPr kumimoji="1" lang="ja-JP" altLang="en-US" dirty="0"/>
          </a:p>
        </p:txBody>
      </p:sp>
      <p:graphicFrame>
        <p:nvGraphicFramePr>
          <p:cNvPr id="12" name="表 11">
            <a:extLst>
              <a:ext uri="{FF2B5EF4-FFF2-40B4-BE49-F238E27FC236}">
                <a16:creationId xmlns:a16="http://schemas.microsoft.com/office/drawing/2014/main" id="{E1513266-7603-0661-B859-79FBBE563DA2}"/>
              </a:ext>
            </a:extLst>
          </p:cNvPr>
          <p:cNvGraphicFramePr>
            <a:graphicFrameLocks noGrp="1"/>
          </p:cNvGraphicFramePr>
          <p:nvPr>
            <p:extLst>
              <p:ext uri="{D42A27DB-BD31-4B8C-83A1-F6EECF244321}">
                <p14:modId xmlns:p14="http://schemas.microsoft.com/office/powerpoint/2010/main" val="3742674621"/>
              </p:ext>
            </p:extLst>
          </p:nvPr>
        </p:nvGraphicFramePr>
        <p:xfrm>
          <a:off x="215053" y="3008856"/>
          <a:ext cx="9770329" cy="1698210"/>
        </p:xfrm>
        <a:graphic>
          <a:graphicData uri="http://schemas.openxmlformats.org/drawingml/2006/table">
            <a:tbl>
              <a:tblPr firstRow="1" bandRow="1">
                <a:tableStyleId>{5C22544A-7EE6-4342-B048-85BDC9FD1C3A}</a:tableStyleId>
              </a:tblPr>
              <a:tblGrid>
                <a:gridCol w="9770329">
                  <a:extLst>
                    <a:ext uri="{9D8B030D-6E8A-4147-A177-3AD203B41FA5}">
                      <a16:colId xmlns:a16="http://schemas.microsoft.com/office/drawing/2014/main" val="106702291"/>
                    </a:ext>
                  </a:extLst>
                </a:gridCol>
              </a:tblGrid>
              <a:tr h="1698210">
                <a:tc>
                  <a:txBody>
                    <a:bodyPr/>
                    <a:lstStyle/>
                    <a:p>
                      <a:endParaRPr kumimoji="1" lang="ja-JP" alt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78331132"/>
                  </a:ext>
                </a:extLst>
              </a:tr>
            </a:tbl>
          </a:graphicData>
        </a:graphic>
      </p:graphicFrame>
      <p:sp>
        <p:nvSpPr>
          <p:cNvPr id="9" name="テキスト ボックス 8">
            <a:extLst>
              <a:ext uri="{FF2B5EF4-FFF2-40B4-BE49-F238E27FC236}">
                <a16:creationId xmlns:a16="http://schemas.microsoft.com/office/drawing/2014/main" id="{B297F140-4C08-AC17-0533-5844EA9339C0}"/>
              </a:ext>
            </a:extLst>
          </p:cNvPr>
          <p:cNvSpPr txBox="1"/>
          <p:nvPr/>
        </p:nvSpPr>
        <p:spPr>
          <a:xfrm>
            <a:off x="534477" y="3372878"/>
            <a:ext cx="9135996" cy="984885"/>
          </a:xfrm>
          <a:prstGeom prst="rect">
            <a:avLst/>
          </a:prstGeom>
          <a:noFill/>
        </p:spPr>
        <p:txBody>
          <a:bodyPr wrap="square" lIns="0" tIns="0" rIns="0" bIns="0" rtlCol="0">
            <a:spAutoFit/>
          </a:bodyPr>
          <a:lstStyle/>
          <a:p>
            <a:r>
              <a:rPr lang="ja-JP" altLang="en-US" sz="3200" dirty="0">
                <a:solidFill>
                  <a:srgbClr val="FF0000"/>
                </a:solidFill>
                <a:latin typeface="ＭＳ Ｐゴシック" panose="020B0600070205080204" pitchFamily="50" charset="-128"/>
              </a:rPr>
              <a:t>インターネットに冷蔵庫を接続して、庫内整理や不足分の注文を行う。　など</a:t>
            </a:r>
            <a:endParaRPr lang="ja-JP" altLang="en-US" sz="3200" dirty="0">
              <a:solidFill>
                <a:srgbClr val="FF0000"/>
              </a:solidFill>
              <a:latin typeface="ＭＳ Ｐゴシック" panose="020B0600070205080204" pitchFamily="50" charset="-128"/>
              <a:ea typeface="ＭＳ Ｐゴシック" panose="020B0600070205080204" pitchFamily="50" charset="-128"/>
            </a:endParaRPr>
          </a:p>
        </p:txBody>
      </p:sp>
      <p:sp>
        <p:nvSpPr>
          <p:cNvPr id="15" name="正方形/長方形 14">
            <a:extLst>
              <a:ext uri="{FF2B5EF4-FFF2-40B4-BE49-F238E27FC236}">
                <a16:creationId xmlns:a16="http://schemas.microsoft.com/office/drawing/2014/main" id="{292CFC68-9E7A-5397-3F92-3529C9B67554}"/>
              </a:ext>
            </a:extLst>
          </p:cNvPr>
          <p:cNvSpPr/>
          <p:nvPr/>
        </p:nvSpPr>
        <p:spPr>
          <a:xfrm>
            <a:off x="10086109" y="1233483"/>
            <a:ext cx="480291" cy="424732"/>
          </a:xfrm>
          <a:prstGeom prst="rect">
            <a:avLst/>
          </a:prstGeom>
          <a:solidFill>
            <a:schemeClr val="bg1"/>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11291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9A1037B6-3FA3-DB98-CC32-79C5F6F0C755}"/>
              </a:ext>
            </a:extLst>
          </p:cNvPr>
          <p:cNvSpPr>
            <a:spLocks noGrp="1"/>
          </p:cNvSpPr>
          <p:nvPr>
            <p:ph type="body" sz="quarter" idx="16"/>
          </p:nvPr>
        </p:nvSpPr>
        <p:spPr/>
        <p:txBody>
          <a:bodyPr/>
          <a:lstStyle/>
          <a:p>
            <a:r>
              <a:rPr kumimoji="1" lang="en-US" altLang="ja-JP" dirty="0"/>
              <a:t>IoT</a:t>
            </a:r>
            <a:r>
              <a:rPr kumimoji="1" lang="ja-JP" altLang="en-US" dirty="0"/>
              <a:t>に関する事例として、最も適切なものを選びなさい。</a:t>
            </a:r>
          </a:p>
        </p:txBody>
      </p:sp>
      <p:sp>
        <p:nvSpPr>
          <p:cNvPr id="3" name="コンテンツ プレースホルダー 2">
            <a:extLst>
              <a:ext uri="{FF2B5EF4-FFF2-40B4-BE49-F238E27FC236}">
                <a16:creationId xmlns:a16="http://schemas.microsoft.com/office/drawing/2014/main" id="{081BA768-A098-9A6C-676B-C082BA3A5904}"/>
              </a:ext>
            </a:extLst>
          </p:cNvPr>
          <p:cNvSpPr>
            <a:spLocks noGrp="1"/>
          </p:cNvSpPr>
          <p:nvPr>
            <p:ph sz="half" idx="1"/>
          </p:nvPr>
        </p:nvSpPr>
        <p:spPr/>
        <p:txBody>
          <a:bodyPr>
            <a:noAutofit/>
          </a:bodyPr>
          <a:lstStyle/>
          <a:p>
            <a:pPr marL="414000" indent="-414000">
              <a:spcBef>
                <a:spcPts val="600"/>
              </a:spcBef>
            </a:pPr>
            <a:r>
              <a:rPr kumimoji="1" lang="ja-JP" altLang="en-US" sz="3200" dirty="0"/>
              <a:t>①インターネット上に自分のプロフィールを公開し、コミュニケーションの輪を広げる。</a:t>
            </a:r>
          </a:p>
          <a:p>
            <a:pPr marL="414000" indent="-414000">
              <a:spcBef>
                <a:spcPts val="600"/>
              </a:spcBef>
            </a:pPr>
            <a:r>
              <a:rPr kumimoji="1" lang="ja-JP" altLang="en-US" sz="3200" dirty="0"/>
              <a:t>②インターネット上の店舗や通信販売の</a:t>
            </a:r>
            <a:r>
              <a:rPr kumimoji="1" lang="en-US" altLang="ja-JP" sz="3200" dirty="0"/>
              <a:t>Web</a:t>
            </a:r>
            <a:r>
              <a:rPr kumimoji="1" lang="ja-JP" altLang="en-US" sz="3200" dirty="0"/>
              <a:t>サイトにおいて、ある商品を検索すると、類似商品の広告が表示される。</a:t>
            </a:r>
          </a:p>
          <a:p>
            <a:pPr marL="414000" indent="-414000">
              <a:spcBef>
                <a:spcPts val="600"/>
              </a:spcBef>
            </a:pPr>
            <a:r>
              <a:rPr kumimoji="1" lang="ja-JP" altLang="en-US" sz="3200" dirty="0"/>
              <a:t>③学校などにおける授業や講義をあらかじめ録画し、インターネットで配信する。</a:t>
            </a:r>
          </a:p>
          <a:p>
            <a:pPr marL="414000" indent="-414000">
              <a:spcBef>
                <a:spcPts val="600"/>
              </a:spcBef>
            </a:pPr>
            <a:r>
              <a:rPr kumimoji="1" lang="ja-JP" altLang="en-US" sz="3200" dirty="0"/>
              <a:t>④発電設備の運転状況をインターネット経由で遠隔監視し、発電設備の性能管理、不具合の予兆検知および補修対応に役立てる。                    </a:t>
            </a:r>
            <a:r>
              <a:rPr kumimoji="1" lang="en-US" altLang="ja-JP" sz="2400" dirty="0"/>
              <a:t>(IT</a:t>
            </a:r>
            <a:r>
              <a:rPr kumimoji="1" lang="ja-JP" altLang="en-US" sz="2400" dirty="0"/>
              <a:t>パスポート試験 改</a:t>
            </a:r>
            <a:r>
              <a:rPr kumimoji="1" lang="en-US" altLang="ja-JP" sz="2400" dirty="0"/>
              <a:t>)</a:t>
            </a:r>
          </a:p>
          <a:p>
            <a:pPr marL="414000" indent="-414000">
              <a:spcBef>
                <a:spcPts val="1200"/>
              </a:spcBef>
            </a:pPr>
            <a:endParaRPr kumimoji="1" lang="ja-JP" altLang="en-US" sz="2800" dirty="0"/>
          </a:p>
        </p:txBody>
      </p:sp>
      <p:sp>
        <p:nvSpPr>
          <p:cNvPr id="4" name="スライド番号プレースホルダー 3">
            <a:extLst>
              <a:ext uri="{FF2B5EF4-FFF2-40B4-BE49-F238E27FC236}">
                <a16:creationId xmlns:a16="http://schemas.microsoft.com/office/drawing/2014/main" id="{301F314D-BE24-F601-D930-21A357AB7C97}"/>
              </a:ext>
            </a:extLst>
          </p:cNvPr>
          <p:cNvSpPr>
            <a:spLocks noGrp="1"/>
          </p:cNvSpPr>
          <p:nvPr>
            <p:ph type="sldNum" sz="quarter" idx="12"/>
          </p:nvPr>
        </p:nvSpPr>
        <p:spPr/>
        <p:txBody>
          <a:bodyPr/>
          <a:lstStyle/>
          <a:p>
            <a:fld id="{3341DCAC-D657-49AC-AFA1-66DB296B9906}" type="slidenum">
              <a:rPr lang="ja-JP" altLang="en-US" smtClean="0"/>
              <a:pPr/>
              <a:t>115</a:t>
            </a:fld>
            <a:endParaRPr lang="ja-JP" altLang="en-US" dirty="0"/>
          </a:p>
        </p:txBody>
      </p:sp>
      <p:sp>
        <p:nvSpPr>
          <p:cNvPr id="5" name="テキスト プレースホルダー 4">
            <a:extLst>
              <a:ext uri="{FF2B5EF4-FFF2-40B4-BE49-F238E27FC236}">
                <a16:creationId xmlns:a16="http://schemas.microsoft.com/office/drawing/2014/main" id="{8A13BF0E-DDE0-CD1F-E587-3A637AFECD16}"/>
              </a:ext>
            </a:extLst>
          </p:cNvPr>
          <p:cNvSpPr>
            <a:spLocks noGrp="1"/>
          </p:cNvSpPr>
          <p:nvPr>
            <p:ph type="body" sz="quarter" idx="15"/>
          </p:nvPr>
        </p:nvSpPr>
        <p:spPr/>
        <p:txBody>
          <a:bodyPr/>
          <a:lstStyle/>
          <a:p>
            <a:r>
              <a:rPr kumimoji="1" lang="ja-JP" altLang="en-US" dirty="0"/>
              <a:t>チャレンジ問題</a:t>
            </a:r>
          </a:p>
        </p:txBody>
      </p:sp>
      <p:sp>
        <p:nvSpPr>
          <p:cNvPr id="8" name="テキスト プレースホルダー 5">
            <a:extLst>
              <a:ext uri="{FF2B5EF4-FFF2-40B4-BE49-F238E27FC236}">
                <a16:creationId xmlns:a16="http://schemas.microsoft.com/office/drawing/2014/main" id="{0BF9FDC3-2797-FAF1-0BEC-46A2F6F1EAFF}"/>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10 </a:t>
            </a:r>
            <a:r>
              <a:rPr kumimoji="1" lang="ja-JP" altLang="en-US" dirty="0"/>
              <a:t>情報技術の進歩と役割</a:t>
            </a:r>
          </a:p>
        </p:txBody>
      </p:sp>
      <p:sp>
        <p:nvSpPr>
          <p:cNvPr id="9" name="テキスト プレースホルダー 6">
            <a:extLst>
              <a:ext uri="{FF2B5EF4-FFF2-40B4-BE49-F238E27FC236}">
                <a16:creationId xmlns:a16="http://schemas.microsoft.com/office/drawing/2014/main" id="{2AE8ACCE-BB33-4B5B-10BA-3C4350ACF549}"/>
              </a:ext>
            </a:extLst>
          </p:cNvPr>
          <p:cNvSpPr>
            <a:spLocks noGrp="1"/>
          </p:cNvSpPr>
          <p:nvPr>
            <p:ph type="body" sz="quarter" idx="14"/>
          </p:nvPr>
        </p:nvSpPr>
        <p:spPr>
          <a:xfrm>
            <a:off x="0" y="6538913"/>
            <a:ext cx="4023784" cy="306000"/>
          </a:xfrm>
        </p:spPr>
        <p:txBody>
          <a:bodyPr/>
          <a:lstStyle/>
          <a:p>
            <a:r>
              <a:rPr kumimoji="1" lang="en-US" altLang="ja-JP" dirty="0"/>
              <a:t>p23</a:t>
            </a:r>
            <a:endParaRPr kumimoji="1" lang="ja-JP" altLang="en-US" dirty="0"/>
          </a:p>
        </p:txBody>
      </p:sp>
      <p:graphicFrame>
        <p:nvGraphicFramePr>
          <p:cNvPr id="6" name="表 5">
            <a:extLst>
              <a:ext uri="{FF2B5EF4-FFF2-40B4-BE49-F238E27FC236}">
                <a16:creationId xmlns:a16="http://schemas.microsoft.com/office/drawing/2014/main" id="{9A016758-85BC-0BC1-F168-4DDDAE5CBC95}"/>
              </a:ext>
            </a:extLst>
          </p:cNvPr>
          <p:cNvGraphicFramePr>
            <a:graphicFrameLocks noGrp="1"/>
          </p:cNvGraphicFramePr>
          <p:nvPr>
            <p:extLst>
              <p:ext uri="{D42A27DB-BD31-4B8C-83A1-F6EECF244321}">
                <p14:modId xmlns:p14="http://schemas.microsoft.com/office/powerpoint/2010/main" val="313125869"/>
              </p:ext>
            </p:extLst>
          </p:nvPr>
        </p:nvGraphicFramePr>
        <p:xfrm>
          <a:off x="10158892" y="1672703"/>
          <a:ext cx="1818053" cy="720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720000">
                <a:tc>
                  <a:txBody>
                    <a:bodyPr/>
                    <a:lstStyle/>
                    <a:p>
                      <a:endParaRPr kumimoji="1" lang="ja-JP" altLang="en-US" sz="2800" b="0" dirty="0">
                        <a:solidFill>
                          <a:schemeClr val="tx1"/>
                        </a:solidFill>
                        <a:latin typeface="ＭＳ Ｐゴシック" panose="020B0600070205080204" pitchFamily="50" charset="-128"/>
                      </a:endParaRPr>
                    </a:p>
                  </a:txBody>
                  <a:tcPr anchor="ct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bl>
          </a:graphicData>
        </a:graphic>
      </p:graphicFrame>
      <p:sp>
        <p:nvSpPr>
          <p:cNvPr id="7" name="テキスト ボックス 6">
            <a:extLst>
              <a:ext uri="{FF2B5EF4-FFF2-40B4-BE49-F238E27FC236}">
                <a16:creationId xmlns:a16="http://schemas.microsoft.com/office/drawing/2014/main" id="{30DE31BB-1152-F546-F809-870D4249F33F}"/>
              </a:ext>
            </a:extLst>
          </p:cNvPr>
          <p:cNvSpPr txBox="1"/>
          <p:nvPr/>
        </p:nvSpPr>
        <p:spPr>
          <a:xfrm>
            <a:off x="10913228" y="1963083"/>
            <a:ext cx="309380"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④</a:t>
            </a:r>
          </a:p>
        </p:txBody>
      </p:sp>
    </p:spTree>
    <p:extLst>
      <p:ext uri="{BB962C8B-B14F-4D97-AF65-F5344CB8AC3E}">
        <p14:creationId xmlns:p14="http://schemas.microsoft.com/office/powerpoint/2010/main" val="3102313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C0FAE-F778-54AF-D394-25374DAEA065}"/>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8B081F22-FC8F-AAA3-6DE5-1F04F25D669C}"/>
              </a:ext>
            </a:extLst>
          </p:cNvPr>
          <p:cNvSpPr>
            <a:spLocks noGrp="1"/>
          </p:cNvSpPr>
          <p:nvPr>
            <p:ph type="body" idx="1"/>
          </p:nvPr>
        </p:nvSpPr>
        <p:spPr/>
        <p:txBody>
          <a:bodyPr/>
          <a:lstStyle/>
          <a:p>
            <a:r>
              <a:rPr kumimoji="1" lang="ja-JP" altLang="en-US" dirty="0"/>
              <a:t>ポイント整理</a:t>
            </a:r>
          </a:p>
        </p:txBody>
      </p:sp>
      <p:sp>
        <p:nvSpPr>
          <p:cNvPr id="3" name="テキスト プレースホルダー 2">
            <a:extLst>
              <a:ext uri="{FF2B5EF4-FFF2-40B4-BE49-F238E27FC236}">
                <a16:creationId xmlns:a16="http://schemas.microsoft.com/office/drawing/2014/main" id="{7D268E20-3695-D112-4078-7F37288C0CE4}"/>
              </a:ext>
            </a:extLst>
          </p:cNvPr>
          <p:cNvSpPr>
            <a:spLocks noGrp="1"/>
          </p:cNvSpPr>
          <p:nvPr>
            <p:ph type="body" sz="quarter" idx="13"/>
          </p:nvPr>
        </p:nvSpPr>
        <p:spPr/>
        <p:txBody>
          <a:bodyPr/>
          <a:lstStyle/>
          <a:p>
            <a:endParaRPr kumimoji="1" lang="ja-JP" altLang="en-US"/>
          </a:p>
        </p:txBody>
      </p:sp>
      <p:sp>
        <p:nvSpPr>
          <p:cNvPr id="4" name="テキスト プレースホルダー 3">
            <a:extLst>
              <a:ext uri="{FF2B5EF4-FFF2-40B4-BE49-F238E27FC236}">
                <a16:creationId xmlns:a16="http://schemas.microsoft.com/office/drawing/2014/main" id="{A58895B5-C359-2CC2-A101-D17786BEAAD3}"/>
              </a:ext>
            </a:extLst>
          </p:cNvPr>
          <p:cNvSpPr>
            <a:spLocks noGrp="1"/>
          </p:cNvSpPr>
          <p:nvPr>
            <p:ph type="body" idx="16"/>
          </p:nvPr>
        </p:nvSpPr>
        <p:spPr/>
        <p:txBody>
          <a:bodyPr/>
          <a:lstStyle/>
          <a:p>
            <a:r>
              <a:rPr kumimoji="1" lang="ja-JP" altLang="en-US" dirty="0"/>
              <a:t>問題演習</a:t>
            </a:r>
          </a:p>
        </p:txBody>
      </p:sp>
      <p:sp>
        <p:nvSpPr>
          <p:cNvPr id="5" name="テキスト プレースホルダー 4">
            <a:extLst>
              <a:ext uri="{FF2B5EF4-FFF2-40B4-BE49-F238E27FC236}">
                <a16:creationId xmlns:a16="http://schemas.microsoft.com/office/drawing/2014/main" id="{A0B1E4F7-EBD4-D69F-7015-89CA9200C87A}"/>
              </a:ext>
            </a:extLst>
          </p:cNvPr>
          <p:cNvSpPr>
            <a:spLocks noGrp="1"/>
          </p:cNvSpPr>
          <p:nvPr>
            <p:ph type="body" sz="quarter" idx="25"/>
          </p:nvPr>
        </p:nvSpPr>
        <p:spPr/>
        <p:txBody>
          <a:bodyPr/>
          <a:lstStyle/>
          <a:p>
            <a:r>
              <a:rPr lang="ja-JP" altLang="en-US" dirty="0"/>
              <a:t>学習ノート　</a:t>
            </a:r>
            <a:r>
              <a:rPr lang="en-US" altLang="ja-JP" dirty="0"/>
              <a:t>24-25</a:t>
            </a:r>
            <a:r>
              <a:rPr lang="ja-JP" altLang="en-US" dirty="0"/>
              <a:t>ページ　教科書　</a:t>
            </a:r>
            <a:r>
              <a:rPr lang="en-US" altLang="ja-JP" dirty="0"/>
              <a:t>24-25</a:t>
            </a:r>
            <a:r>
              <a:rPr lang="ja-JP" altLang="en-US" dirty="0"/>
              <a:t>ページ</a:t>
            </a:r>
          </a:p>
        </p:txBody>
      </p:sp>
      <p:sp>
        <p:nvSpPr>
          <p:cNvPr id="6" name="タイトル 5">
            <a:extLst>
              <a:ext uri="{FF2B5EF4-FFF2-40B4-BE49-F238E27FC236}">
                <a16:creationId xmlns:a16="http://schemas.microsoft.com/office/drawing/2014/main" id="{2B17E5DB-C734-5ACE-028D-2670169A27E7}"/>
              </a:ext>
            </a:extLst>
          </p:cNvPr>
          <p:cNvSpPr>
            <a:spLocks noGrp="1"/>
          </p:cNvSpPr>
          <p:nvPr>
            <p:ph type="title"/>
          </p:nvPr>
        </p:nvSpPr>
        <p:spPr/>
        <p:txBody>
          <a:bodyPr/>
          <a:lstStyle/>
          <a:p>
            <a:r>
              <a:rPr kumimoji="1" lang="ja-JP" altLang="en-US" dirty="0"/>
              <a:t>情報技術が社会に与える光と影</a:t>
            </a:r>
          </a:p>
        </p:txBody>
      </p:sp>
      <p:sp>
        <p:nvSpPr>
          <p:cNvPr id="7" name="テキスト プレースホルダー 6">
            <a:extLst>
              <a:ext uri="{FF2B5EF4-FFF2-40B4-BE49-F238E27FC236}">
                <a16:creationId xmlns:a16="http://schemas.microsoft.com/office/drawing/2014/main" id="{1209B7CA-62B4-16DD-06D0-D5E0583EAB43}"/>
              </a:ext>
            </a:extLst>
          </p:cNvPr>
          <p:cNvSpPr>
            <a:spLocks noGrp="1"/>
          </p:cNvSpPr>
          <p:nvPr>
            <p:ph type="body" sz="quarter" idx="24"/>
          </p:nvPr>
        </p:nvSpPr>
        <p:spPr/>
        <p:txBody>
          <a:bodyPr/>
          <a:lstStyle/>
          <a:p>
            <a:r>
              <a:rPr kumimoji="1" lang="en-US" altLang="ja-JP" dirty="0"/>
              <a:t>11</a:t>
            </a:r>
            <a:endParaRPr kumimoji="1" lang="ja-JP" altLang="en-US" dirty="0"/>
          </a:p>
        </p:txBody>
      </p:sp>
      <p:sp>
        <p:nvSpPr>
          <p:cNvPr id="8" name="テキスト プレースホルダー 7">
            <a:extLst>
              <a:ext uri="{FF2B5EF4-FFF2-40B4-BE49-F238E27FC236}">
                <a16:creationId xmlns:a16="http://schemas.microsoft.com/office/drawing/2014/main" id="{6E2FE7AC-7CF9-7CED-6E0D-16A4D2EAD558}"/>
              </a:ext>
            </a:extLst>
          </p:cNvPr>
          <p:cNvSpPr>
            <a:spLocks noGrp="1"/>
          </p:cNvSpPr>
          <p:nvPr>
            <p:ph type="body" idx="26"/>
          </p:nvPr>
        </p:nvSpPr>
        <p:spPr/>
        <p:txBody>
          <a:bodyPr/>
          <a:lstStyle/>
          <a:p>
            <a:r>
              <a:rPr kumimoji="1" lang="ja-JP" altLang="en-US" dirty="0"/>
              <a:t>チャレンジ問題</a:t>
            </a:r>
          </a:p>
        </p:txBody>
      </p:sp>
      <p:sp>
        <p:nvSpPr>
          <p:cNvPr id="9" name="スライド番号プレースホルダー 8">
            <a:extLst>
              <a:ext uri="{FF2B5EF4-FFF2-40B4-BE49-F238E27FC236}">
                <a16:creationId xmlns:a16="http://schemas.microsoft.com/office/drawing/2014/main" id="{D29159BE-E206-4525-20B9-706B86960DB5}"/>
              </a:ext>
            </a:extLst>
          </p:cNvPr>
          <p:cNvSpPr>
            <a:spLocks noGrp="1"/>
          </p:cNvSpPr>
          <p:nvPr>
            <p:ph type="sldNum" sz="quarter" idx="12"/>
          </p:nvPr>
        </p:nvSpPr>
        <p:spPr/>
        <p:txBody>
          <a:bodyPr/>
          <a:lstStyle/>
          <a:p>
            <a:fld id="{3341DCAC-D657-49AC-AFA1-66DB296B9906}" type="slidenum">
              <a:rPr lang="ja-JP" altLang="en-US" smtClean="0"/>
              <a:pPr/>
              <a:t>116</a:t>
            </a:fld>
            <a:endParaRPr lang="ja-JP" altLang="en-US" dirty="0"/>
          </a:p>
        </p:txBody>
      </p:sp>
    </p:spTree>
    <p:extLst>
      <p:ext uri="{BB962C8B-B14F-4D97-AF65-F5344CB8AC3E}">
        <p14:creationId xmlns:p14="http://schemas.microsoft.com/office/powerpoint/2010/main" val="305618832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150AABD4-E695-EB3D-94C8-E46B782B9568}"/>
              </a:ext>
            </a:extLst>
          </p:cNvPr>
          <p:cNvSpPr>
            <a:spLocks noGrp="1"/>
          </p:cNvSpPr>
          <p:nvPr>
            <p:ph type="body" sz="quarter" idx="15"/>
          </p:nvPr>
        </p:nvSpPr>
        <p:spPr/>
        <p:txBody>
          <a:bodyPr/>
          <a:lstStyle/>
          <a:p>
            <a:r>
              <a:rPr kumimoji="1" lang="ja-JP" altLang="en-US" dirty="0"/>
              <a:t>ポイント整理</a:t>
            </a:r>
          </a:p>
        </p:txBody>
      </p:sp>
      <p:sp>
        <p:nvSpPr>
          <p:cNvPr id="3" name="テキスト プレースホルダー 2">
            <a:extLst>
              <a:ext uri="{FF2B5EF4-FFF2-40B4-BE49-F238E27FC236}">
                <a16:creationId xmlns:a16="http://schemas.microsoft.com/office/drawing/2014/main" id="{CC1C1E50-30CA-3EFE-E747-4888841DEB23}"/>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en-US" altLang="ja-JP" sz="3600" dirty="0"/>
              <a:t>(</a:t>
            </a:r>
            <a:r>
              <a:rPr kumimoji="1" lang="en-US" altLang="ja-JP" sz="3600" baseline="30000" dirty="0"/>
              <a:t>①</a:t>
            </a:r>
            <a:r>
              <a:rPr kumimoji="1" lang="ja-JP" altLang="en-US" sz="3600" dirty="0"/>
              <a:t>　　　　　　　　　</a:t>
            </a:r>
            <a:r>
              <a:rPr kumimoji="1" lang="en-US" altLang="ja-JP" sz="3600" dirty="0"/>
              <a:t>)…</a:t>
            </a:r>
            <a:r>
              <a:rPr kumimoji="1" lang="ja-JP" altLang="en-US" sz="3600" dirty="0"/>
              <a:t>情報機器を長時間操作したために生じる肩凝りや目の疲れなどの健康上のトラブル。正しい姿勢や適度な</a:t>
            </a:r>
            <a:r>
              <a:rPr kumimoji="1" lang="en-US" altLang="ja-JP" sz="3600" dirty="0"/>
              <a:t>(</a:t>
            </a:r>
            <a:r>
              <a:rPr kumimoji="1" lang="en-US" altLang="ja-JP" sz="3600" baseline="30000" dirty="0"/>
              <a:t>②</a:t>
            </a:r>
            <a:r>
              <a:rPr kumimoji="1" lang="ja-JP" altLang="en-US" sz="3600" dirty="0"/>
              <a:t>　　　　　　　　</a:t>
            </a:r>
            <a:r>
              <a:rPr kumimoji="1" lang="en-US" altLang="ja-JP" sz="3600" dirty="0"/>
              <a:t>)</a:t>
            </a:r>
            <a:r>
              <a:rPr kumimoji="1" lang="ja-JP" altLang="en-US" sz="3600" dirty="0"/>
              <a:t>によって回避できる。</a:t>
            </a:r>
          </a:p>
          <a:p>
            <a:pPr marL="457200" indent="-457200">
              <a:buClr>
                <a:srgbClr val="0E2986"/>
              </a:buClr>
              <a:buFont typeface="Arial" panose="020B0604020202020204" pitchFamily="34" charset="0"/>
              <a:buChar char="•"/>
            </a:pPr>
            <a:r>
              <a:rPr kumimoji="1" lang="en-US" altLang="ja-JP" sz="3600" dirty="0"/>
              <a:t>(</a:t>
            </a:r>
            <a:r>
              <a:rPr kumimoji="1" lang="en-US" altLang="ja-JP" sz="3600" baseline="30000" dirty="0"/>
              <a:t>③</a:t>
            </a:r>
            <a:r>
              <a:rPr kumimoji="1" lang="ja-JP" altLang="en-US" sz="3600" dirty="0"/>
              <a:t>　　　　　　　　</a:t>
            </a:r>
            <a:r>
              <a:rPr kumimoji="1" lang="en-US" altLang="ja-JP" sz="3600" dirty="0"/>
              <a:t>)…</a:t>
            </a:r>
            <a:r>
              <a:rPr kumimoji="1" lang="ja-JP" altLang="en-US" sz="3600" dirty="0"/>
              <a:t>スマートフォンなどの情報機器がないと不安になり、いつでもどこでも操作してしまうこと。</a:t>
            </a:r>
          </a:p>
          <a:p>
            <a:pPr marL="457200" indent="-457200">
              <a:buClr>
                <a:srgbClr val="0E2986"/>
              </a:buClr>
              <a:buFont typeface="Arial" panose="020B0604020202020204" pitchFamily="34" charset="0"/>
              <a:buChar char="•"/>
            </a:pPr>
            <a:r>
              <a:rPr kumimoji="1" lang="en-US" altLang="ja-JP" sz="3600" dirty="0"/>
              <a:t>(</a:t>
            </a:r>
            <a:r>
              <a:rPr kumimoji="1" lang="en-US" altLang="ja-JP" sz="3600" baseline="30000" dirty="0"/>
              <a:t>④</a:t>
            </a:r>
            <a:r>
              <a:rPr kumimoji="1" lang="ja-JP" altLang="en-US" sz="3600" dirty="0"/>
              <a:t>　　　　　　　　　</a:t>
            </a:r>
            <a:r>
              <a:rPr kumimoji="1" lang="en-US" altLang="ja-JP" sz="3600" dirty="0"/>
              <a:t>)…</a:t>
            </a:r>
            <a:r>
              <a:rPr kumimoji="1" lang="ja-JP" altLang="en-US" sz="3600" dirty="0"/>
              <a:t>情報通信技術や産業技術などの革新に伴い、人間の心身に生じるようになったさまざまな障害。</a:t>
            </a:r>
          </a:p>
        </p:txBody>
      </p:sp>
      <p:sp>
        <p:nvSpPr>
          <p:cNvPr id="4" name="スライド番号プレースホルダー 3">
            <a:extLst>
              <a:ext uri="{FF2B5EF4-FFF2-40B4-BE49-F238E27FC236}">
                <a16:creationId xmlns:a16="http://schemas.microsoft.com/office/drawing/2014/main" id="{5A9B2DD8-B926-44AD-4783-40331421641D}"/>
              </a:ext>
            </a:extLst>
          </p:cNvPr>
          <p:cNvSpPr>
            <a:spLocks noGrp="1"/>
          </p:cNvSpPr>
          <p:nvPr>
            <p:ph type="sldNum" sz="quarter" idx="12"/>
          </p:nvPr>
        </p:nvSpPr>
        <p:spPr/>
        <p:txBody>
          <a:bodyPr/>
          <a:lstStyle/>
          <a:p>
            <a:fld id="{3341DCAC-D657-49AC-AFA1-66DB296B9906}" type="slidenum">
              <a:rPr lang="ja-JP" altLang="en-US" smtClean="0"/>
              <a:pPr/>
              <a:t>117</a:t>
            </a:fld>
            <a:endParaRPr lang="ja-JP" altLang="en-US" dirty="0"/>
          </a:p>
        </p:txBody>
      </p:sp>
      <p:sp>
        <p:nvSpPr>
          <p:cNvPr id="5" name="テキスト プレースホルダー 4">
            <a:extLst>
              <a:ext uri="{FF2B5EF4-FFF2-40B4-BE49-F238E27FC236}">
                <a16:creationId xmlns:a16="http://schemas.microsoft.com/office/drawing/2014/main" id="{1A89376E-B381-7FE3-A3AB-146338627627}"/>
              </a:ext>
            </a:extLst>
          </p:cNvPr>
          <p:cNvSpPr>
            <a:spLocks noGrp="1"/>
          </p:cNvSpPr>
          <p:nvPr>
            <p:ph type="body" sz="quarter" idx="17"/>
          </p:nvPr>
        </p:nvSpPr>
        <p:spPr/>
        <p:txBody>
          <a:bodyPr/>
          <a:lstStyle/>
          <a:p>
            <a:r>
              <a:rPr kumimoji="1" lang="ja-JP" altLang="en-US" dirty="0"/>
              <a:t>健康への影響</a:t>
            </a:r>
          </a:p>
        </p:txBody>
      </p:sp>
      <p:sp>
        <p:nvSpPr>
          <p:cNvPr id="7" name="テキスト プレースホルダー 6">
            <a:extLst>
              <a:ext uri="{FF2B5EF4-FFF2-40B4-BE49-F238E27FC236}">
                <a16:creationId xmlns:a16="http://schemas.microsoft.com/office/drawing/2014/main" id="{9700C708-76D4-BC20-3759-2069F1E51CA0}"/>
              </a:ext>
            </a:extLst>
          </p:cNvPr>
          <p:cNvSpPr>
            <a:spLocks noGrp="1"/>
          </p:cNvSpPr>
          <p:nvPr>
            <p:ph type="body" sz="quarter" idx="14"/>
          </p:nvPr>
        </p:nvSpPr>
        <p:spPr/>
        <p:txBody>
          <a:bodyPr/>
          <a:lstStyle/>
          <a:p>
            <a:r>
              <a:rPr kumimoji="1" lang="en-US" altLang="ja-JP" dirty="0"/>
              <a:t>p24</a:t>
            </a:r>
            <a:endParaRPr kumimoji="1" lang="ja-JP" altLang="en-US" dirty="0"/>
          </a:p>
        </p:txBody>
      </p:sp>
      <p:sp>
        <p:nvSpPr>
          <p:cNvPr id="8" name="テキスト プレースホルダー 5">
            <a:extLst>
              <a:ext uri="{FF2B5EF4-FFF2-40B4-BE49-F238E27FC236}">
                <a16:creationId xmlns:a16="http://schemas.microsoft.com/office/drawing/2014/main" id="{89411AF6-034B-C039-EC5E-4A9C88476486}"/>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11 </a:t>
            </a:r>
            <a:r>
              <a:rPr kumimoji="1" lang="ja-JP" altLang="en-US" dirty="0"/>
              <a:t>情報技術が社会に与える光と影</a:t>
            </a:r>
          </a:p>
        </p:txBody>
      </p:sp>
      <p:sp>
        <p:nvSpPr>
          <p:cNvPr id="6" name="テキスト ボックス 5">
            <a:extLst>
              <a:ext uri="{FF2B5EF4-FFF2-40B4-BE49-F238E27FC236}">
                <a16:creationId xmlns:a16="http://schemas.microsoft.com/office/drawing/2014/main" id="{CCC363FA-D5E7-546A-7B03-BA712C018050}"/>
              </a:ext>
            </a:extLst>
          </p:cNvPr>
          <p:cNvSpPr txBox="1"/>
          <p:nvPr/>
        </p:nvSpPr>
        <p:spPr>
          <a:xfrm>
            <a:off x="1427244" y="2022901"/>
            <a:ext cx="2249014" cy="553998"/>
          </a:xfrm>
          <a:prstGeom prst="rect">
            <a:avLst/>
          </a:prstGeom>
          <a:noFill/>
        </p:spPr>
        <p:txBody>
          <a:bodyPr wrap="none" lIns="0" tIns="0" rIns="0" bIns="0" rtlCol="0">
            <a:spAutoFit/>
          </a:bodyPr>
          <a:lstStyle/>
          <a:p>
            <a:r>
              <a:rPr lang="en-US" altLang="ja-JP" sz="3600" dirty="0">
                <a:solidFill>
                  <a:srgbClr val="FF0000"/>
                </a:solidFill>
                <a:latin typeface="ＭＳ Ｐゴシック" panose="020B0600070205080204" pitchFamily="50" charset="-128"/>
              </a:rPr>
              <a:t>VDT</a:t>
            </a:r>
            <a:r>
              <a:rPr lang="ja-JP" altLang="en-US" sz="3600" dirty="0">
                <a:solidFill>
                  <a:srgbClr val="FF0000"/>
                </a:solidFill>
                <a:latin typeface="ＭＳ Ｐゴシック" panose="020B0600070205080204" pitchFamily="50" charset="-128"/>
              </a:rPr>
              <a:t>症候群</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9" name="テキスト ボックス 8">
            <a:extLst>
              <a:ext uri="{FF2B5EF4-FFF2-40B4-BE49-F238E27FC236}">
                <a16:creationId xmlns:a16="http://schemas.microsoft.com/office/drawing/2014/main" id="{6970BA0D-000C-D3C8-EA46-86D4823043B0}"/>
              </a:ext>
            </a:extLst>
          </p:cNvPr>
          <p:cNvSpPr txBox="1"/>
          <p:nvPr/>
        </p:nvSpPr>
        <p:spPr>
          <a:xfrm>
            <a:off x="3562119" y="3119458"/>
            <a:ext cx="923330"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休憩</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10" name="テキスト ボックス 9">
            <a:extLst>
              <a:ext uri="{FF2B5EF4-FFF2-40B4-BE49-F238E27FC236}">
                <a16:creationId xmlns:a16="http://schemas.microsoft.com/office/drawing/2014/main" id="{730C8618-E872-EA26-75A8-160F0326E88D}"/>
              </a:ext>
            </a:extLst>
          </p:cNvPr>
          <p:cNvSpPr txBox="1"/>
          <p:nvPr/>
        </p:nvSpPr>
        <p:spPr>
          <a:xfrm>
            <a:off x="1427244" y="3770348"/>
            <a:ext cx="1992533"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ネット依存</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11" name="テキスト ボックス 10">
            <a:extLst>
              <a:ext uri="{FF2B5EF4-FFF2-40B4-BE49-F238E27FC236}">
                <a16:creationId xmlns:a16="http://schemas.microsoft.com/office/drawing/2014/main" id="{4FFE495F-8662-6EE7-F5B3-556FE9BB35CA}"/>
              </a:ext>
            </a:extLst>
          </p:cNvPr>
          <p:cNvSpPr txBox="1"/>
          <p:nvPr/>
        </p:nvSpPr>
        <p:spPr>
          <a:xfrm>
            <a:off x="1292907" y="5003989"/>
            <a:ext cx="2633734" cy="553998"/>
          </a:xfrm>
          <a:prstGeom prst="rect">
            <a:avLst/>
          </a:prstGeom>
          <a:noFill/>
        </p:spPr>
        <p:txBody>
          <a:bodyPr wrap="none" lIns="0" tIns="0" rIns="0" bIns="0" rtlCol="0">
            <a:spAutoFit/>
          </a:bodyPr>
          <a:lstStyle/>
          <a:p>
            <a:r>
              <a:rPr lang="ja-JP" altLang="en-US" sz="3600" spc="-100" dirty="0">
                <a:solidFill>
                  <a:srgbClr val="FF0000"/>
                </a:solidFill>
                <a:latin typeface="ＭＳ Ｐゴシック" panose="020B0600070205080204" pitchFamily="50" charset="-128"/>
              </a:rPr>
              <a:t>テクノストレス</a:t>
            </a:r>
            <a:endParaRPr lang="ja-JP" altLang="en-US" sz="3600" spc="-1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975885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P spid="11" grpId="0"/>
    </p:bld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プレースホルダー 3">
            <a:extLst>
              <a:ext uri="{FF2B5EF4-FFF2-40B4-BE49-F238E27FC236}">
                <a16:creationId xmlns:a16="http://schemas.microsoft.com/office/drawing/2014/main" id="{8EEEE6BC-0AC7-932C-CFAA-508E9169FABB}"/>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en-US" altLang="ja-JP" sz="3600" dirty="0"/>
              <a:t>(</a:t>
            </a:r>
            <a:r>
              <a:rPr kumimoji="1" lang="en-US" altLang="ja-JP" sz="3600" baseline="30000" dirty="0"/>
              <a:t>⑤</a:t>
            </a:r>
            <a:r>
              <a:rPr kumimoji="1" lang="ja-JP" altLang="en-US" sz="3600" dirty="0"/>
              <a:t>　　　　　　　　　　　　　</a:t>
            </a:r>
            <a:r>
              <a:rPr kumimoji="1" lang="en-US" altLang="ja-JP" sz="3600" dirty="0"/>
              <a:t>)…</a:t>
            </a:r>
            <a:r>
              <a:rPr kumimoji="1" lang="ja-JP" altLang="en-US" sz="3600" dirty="0"/>
              <a:t>情報社会において得られる情報の質や量、発信する機会に格差が生じること。</a:t>
            </a:r>
          </a:p>
          <a:p>
            <a:pPr marL="457200" indent="-457200">
              <a:buClr>
                <a:srgbClr val="0E2986"/>
              </a:buClr>
              <a:buFont typeface="Arial" panose="020B0604020202020204" pitchFamily="34" charset="0"/>
              <a:buChar char="•"/>
            </a:pPr>
            <a:r>
              <a:rPr kumimoji="1" lang="ja-JP" altLang="en-US" sz="3600" dirty="0"/>
              <a:t>インターネットを利用する割合は、若年層は</a:t>
            </a:r>
            <a:r>
              <a:rPr kumimoji="1" lang="en-US" altLang="ja-JP" sz="3600" dirty="0"/>
              <a:t>(</a:t>
            </a:r>
            <a:r>
              <a:rPr kumimoji="1" lang="en-US" altLang="ja-JP" sz="3600" baseline="30000" dirty="0"/>
              <a:t>⑥</a:t>
            </a:r>
            <a:r>
              <a:rPr kumimoji="1" lang="ja-JP" altLang="en-US" sz="3600" dirty="0"/>
              <a:t>　　　　　　</a:t>
            </a:r>
            <a:r>
              <a:rPr kumimoji="1" lang="en-US" altLang="ja-JP" sz="3600" dirty="0"/>
              <a:t>)</a:t>
            </a:r>
            <a:r>
              <a:rPr kumimoji="1" lang="ja-JP" altLang="en-US" sz="3600" dirty="0"/>
              <a:t>いが、高齢になるほど低くなっている。また、国によってインターネットの</a:t>
            </a:r>
            <a:r>
              <a:rPr kumimoji="1" lang="en-US" altLang="ja-JP" sz="3600" dirty="0"/>
              <a:t>(⑦</a:t>
            </a:r>
            <a:r>
              <a:rPr kumimoji="1" lang="ja-JP" altLang="en-US" sz="3600" dirty="0"/>
              <a:t>　　　　　　　　</a:t>
            </a:r>
            <a:r>
              <a:rPr kumimoji="1" lang="en-US" altLang="ja-JP" sz="3600" dirty="0"/>
              <a:t>)</a:t>
            </a:r>
            <a:r>
              <a:rPr kumimoji="1" lang="ja-JP" altLang="en-US" sz="3600" dirty="0"/>
              <a:t>率に差がある。</a:t>
            </a:r>
          </a:p>
          <a:p>
            <a:pPr marL="457200" indent="-457200">
              <a:buClr>
                <a:srgbClr val="0E2986"/>
              </a:buClr>
              <a:buFont typeface="Arial" panose="020B0604020202020204" pitchFamily="34" charset="0"/>
              <a:buChar char="•"/>
            </a:pPr>
            <a:endParaRPr kumimoji="1" lang="ja-JP" altLang="en-US" sz="3600" dirty="0"/>
          </a:p>
        </p:txBody>
      </p:sp>
      <p:sp>
        <p:nvSpPr>
          <p:cNvPr id="5" name="テキスト プレースホルダー 4">
            <a:extLst>
              <a:ext uri="{FF2B5EF4-FFF2-40B4-BE49-F238E27FC236}">
                <a16:creationId xmlns:a16="http://schemas.microsoft.com/office/drawing/2014/main" id="{21B187B5-C8C7-123D-2900-9504E95DF353}"/>
              </a:ext>
            </a:extLst>
          </p:cNvPr>
          <p:cNvSpPr>
            <a:spLocks noGrp="1"/>
          </p:cNvSpPr>
          <p:nvPr>
            <p:ph type="body" sz="quarter" idx="15"/>
          </p:nvPr>
        </p:nvSpPr>
        <p:spPr/>
        <p:txBody>
          <a:bodyPr/>
          <a:lstStyle/>
          <a:p>
            <a:r>
              <a:rPr kumimoji="1" lang="ja-JP" altLang="en-US" dirty="0"/>
              <a:t>ポイント整理</a:t>
            </a:r>
          </a:p>
        </p:txBody>
      </p:sp>
      <p:sp>
        <p:nvSpPr>
          <p:cNvPr id="6" name="スライド番号プレースホルダー 5">
            <a:extLst>
              <a:ext uri="{FF2B5EF4-FFF2-40B4-BE49-F238E27FC236}">
                <a16:creationId xmlns:a16="http://schemas.microsoft.com/office/drawing/2014/main" id="{A49B5476-EFD9-AD10-8FCD-79AA5205FD40}"/>
              </a:ext>
            </a:extLst>
          </p:cNvPr>
          <p:cNvSpPr>
            <a:spLocks noGrp="1"/>
          </p:cNvSpPr>
          <p:nvPr>
            <p:ph type="sldNum" sz="quarter" idx="12"/>
          </p:nvPr>
        </p:nvSpPr>
        <p:spPr/>
        <p:txBody>
          <a:bodyPr/>
          <a:lstStyle/>
          <a:p>
            <a:fld id="{3341DCAC-D657-49AC-AFA1-66DB296B9906}" type="slidenum">
              <a:rPr lang="ja-JP" altLang="en-US" smtClean="0"/>
              <a:pPr/>
              <a:t>118</a:t>
            </a:fld>
            <a:endParaRPr lang="ja-JP" altLang="en-US" dirty="0"/>
          </a:p>
        </p:txBody>
      </p:sp>
      <p:sp>
        <p:nvSpPr>
          <p:cNvPr id="7" name="テキスト プレースホルダー 6">
            <a:extLst>
              <a:ext uri="{FF2B5EF4-FFF2-40B4-BE49-F238E27FC236}">
                <a16:creationId xmlns:a16="http://schemas.microsoft.com/office/drawing/2014/main" id="{5192FAA0-F6CF-93DF-0318-A8F86D8D0CB8}"/>
              </a:ext>
            </a:extLst>
          </p:cNvPr>
          <p:cNvSpPr>
            <a:spLocks noGrp="1"/>
          </p:cNvSpPr>
          <p:nvPr>
            <p:ph type="body" sz="quarter" idx="17"/>
          </p:nvPr>
        </p:nvSpPr>
        <p:spPr/>
        <p:txBody>
          <a:bodyPr/>
          <a:lstStyle/>
          <a:p>
            <a:r>
              <a:rPr kumimoji="1" lang="ja-JP" altLang="en-US" dirty="0"/>
              <a:t>デジタルデバイド</a:t>
            </a:r>
          </a:p>
        </p:txBody>
      </p:sp>
      <p:sp>
        <p:nvSpPr>
          <p:cNvPr id="8" name="テキスト プレースホルダー 5">
            <a:extLst>
              <a:ext uri="{FF2B5EF4-FFF2-40B4-BE49-F238E27FC236}">
                <a16:creationId xmlns:a16="http://schemas.microsoft.com/office/drawing/2014/main" id="{87D3D42C-EECD-A8C4-B75A-FE923A03AA89}"/>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11 </a:t>
            </a:r>
            <a:r>
              <a:rPr kumimoji="1" lang="ja-JP" altLang="en-US" dirty="0"/>
              <a:t>情報技術が社会に与える光と影</a:t>
            </a:r>
          </a:p>
        </p:txBody>
      </p:sp>
      <p:sp>
        <p:nvSpPr>
          <p:cNvPr id="9" name="テキスト プレースホルダー 6">
            <a:extLst>
              <a:ext uri="{FF2B5EF4-FFF2-40B4-BE49-F238E27FC236}">
                <a16:creationId xmlns:a16="http://schemas.microsoft.com/office/drawing/2014/main" id="{D85A0819-2E0A-300C-C2E6-43DC34AE36F5}"/>
              </a:ext>
            </a:extLst>
          </p:cNvPr>
          <p:cNvSpPr>
            <a:spLocks noGrp="1"/>
          </p:cNvSpPr>
          <p:nvPr>
            <p:ph type="body" sz="quarter" idx="14"/>
          </p:nvPr>
        </p:nvSpPr>
        <p:spPr>
          <a:xfrm>
            <a:off x="0" y="6538913"/>
            <a:ext cx="4023784" cy="306000"/>
          </a:xfrm>
        </p:spPr>
        <p:txBody>
          <a:bodyPr/>
          <a:lstStyle/>
          <a:p>
            <a:r>
              <a:rPr kumimoji="1" lang="en-US" altLang="ja-JP" dirty="0"/>
              <a:t>p24</a:t>
            </a:r>
            <a:endParaRPr kumimoji="1" lang="ja-JP" altLang="en-US" dirty="0"/>
          </a:p>
        </p:txBody>
      </p:sp>
      <p:sp>
        <p:nvSpPr>
          <p:cNvPr id="2" name="テキスト ボックス 1">
            <a:extLst>
              <a:ext uri="{FF2B5EF4-FFF2-40B4-BE49-F238E27FC236}">
                <a16:creationId xmlns:a16="http://schemas.microsoft.com/office/drawing/2014/main" id="{20796B8A-5287-976B-AA8F-5F3D9B80A719}"/>
              </a:ext>
            </a:extLst>
          </p:cNvPr>
          <p:cNvSpPr txBox="1"/>
          <p:nvPr/>
        </p:nvSpPr>
        <p:spPr>
          <a:xfrm>
            <a:off x="1499657" y="2022901"/>
            <a:ext cx="3287760"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デジタルデバイド</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3" name="テキスト ボックス 2">
            <a:extLst>
              <a:ext uri="{FF2B5EF4-FFF2-40B4-BE49-F238E27FC236}">
                <a16:creationId xmlns:a16="http://schemas.microsoft.com/office/drawing/2014/main" id="{C0C9D3E9-A00F-F734-9829-16B1E8EB0590}"/>
              </a:ext>
            </a:extLst>
          </p:cNvPr>
          <p:cNvSpPr txBox="1"/>
          <p:nvPr/>
        </p:nvSpPr>
        <p:spPr>
          <a:xfrm>
            <a:off x="10061210" y="3242324"/>
            <a:ext cx="461665"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高</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10" name="テキスト ボックス 9">
            <a:extLst>
              <a:ext uri="{FF2B5EF4-FFF2-40B4-BE49-F238E27FC236}">
                <a16:creationId xmlns:a16="http://schemas.microsoft.com/office/drawing/2014/main" id="{67F96B2D-05BA-FE82-63F8-5CE1BAEF194D}"/>
              </a:ext>
            </a:extLst>
          </p:cNvPr>
          <p:cNvSpPr txBox="1"/>
          <p:nvPr/>
        </p:nvSpPr>
        <p:spPr>
          <a:xfrm>
            <a:off x="4325752" y="4341533"/>
            <a:ext cx="923330"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普及</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705469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10" grpId="0"/>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878CF4B2-C1DB-AE62-A15C-7B5D96AB893F}"/>
              </a:ext>
            </a:extLst>
          </p:cNvPr>
          <p:cNvSpPr>
            <a:spLocks noGrp="1"/>
          </p:cNvSpPr>
          <p:nvPr>
            <p:ph type="body" sz="quarter" idx="15"/>
          </p:nvPr>
        </p:nvSpPr>
        <p:spPr/>
        <p:txBody>
          <a:bodyPr/>
          <a:lstStyle/>
          <a:p>
            <a:r>
              <a:rPr kumimoji="1" lang="ja-JP" altLang="en-US" dirty="0"/>
              <a:t>ポイント整理</a:t>
            </a:r>
          </a:p>
        </p:txBody>
      </p:sp>
      <p:sp>
        <p:nvSpPr>
          <p:cNvPr id="3" name="スライド番号プレースホルダー 2">
            <a:extLst>
              <a:ext uri="{FF2B5EF4-FFF2-40B4-BE49-F238E27FC236}">
                <a16:creationId xmlns:a16="http://schemas.microsoft.com/office/drawing/2014/main" id="{B081A896-18CF-41E5-6705-48B43E8D24B1}"/>
              </a:ext>
            </a:extLst>
          </p:cNvPr>
          <p:cNvSpPr>
            <a:spLocks noGrp="1"/>
          </p:cNvSpPr>
          <p:nvPr>
            <p:ph type="sldNum" sz="quarter" idx="12"/>
          </p:nvPr>
        </p:nvSpPr>
        <p:spPr/>
        <p:txBody>
          <a:bodyPr/>
          <a:lstStyle/>
          <a:p>
            <a:fld id="{3341DCAC-D657-49AC-AFA1-66DB296B9906}" type="slidenum">
              <a:rPr lang="ja-JP" altLang="en-US" smtClean="0"/>
              <a:pPr/>
              <a:t>119</a:t>
            </a:fld>
            <a:endParaRPr lang="ja-JP" altLang="en-US" dirty="0"/>
          </a:p>
        </p:txBody>
      </p:sp>
      <p:sp>
        <p:nvSpPr>
          <p:cNvPr id="4" name="テキスト プレースホルダー 3">
            <a:extLst>
              <a:ext uri="{FF2B5EF4-FFF2-40B4-BE49-F238E27FC236}">
                <a16:creationId xmlns:a16="http://schemas.microsoft.com/office/drawing/2014/main" id="{A2CC153E-A286-C23A-59F7-B2589A8B85B6}"/>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en-US" altLang="ja-JP" sz="3600" dirty="0"/>
              <a:t>(</a:t>
            </a:r>
            <a:r>
              <a:rPr kumimoji="1" lang="en-US" altLang="ja-JP" sz="3600" baseline="30000" dirty="0"/>
              <a:t>⑧</a:t>
            </a:r>
            <a:r>
              <a:rPr kumimoji="1" lang="ja-JP" altLang="en-US" sz="3600" dirty="0"/>
              <a:t>　　　　　　　　</a:t>
            </a:r>
            <a:r>
              <a:rPr kumimoji="1" lang="en-US" altLang="ja-JP" sz="3600" dirty="0"/>
              <a:t>)…</a:t>
            </a:r>
            <a:r>
              <a:rPr kumimoji="1" lang="ja-JP" altLang="en-US" sz="3600" dirty="0"/>
              <a:t>インターネットなどから膨大な量の情報を学習し、ユーザーの入力に対して、予測したコンテンツを出力する。</a:t>
            </a:r>
          </a:p>
          <a:p>
            <a:pPr marL="457200" indent="-457200">
              <a:buClr>
                <a:srgbClr val="0E2986"/>
              </a:buClr>
              <a:buFont typeface="Arial" panose="020B0604020202020204" pitchFamily="34" charset="0"/>
              <a:buChar char="•"/>
            </a:pPr>
            <a:r>
              <a:rPr kumimoji="1" lang="en-US" altLang="ja-JP" sz="3600" dirty="0"/>
              <a:t>(⑧)</a:t>
            </a:r>
            <a:r>
              <a:rPr kumimoji="1" lang="ja-JP" altLang="en-US" sz="3600" dirty="0"/>
              <a:t>はさまざまな場面での活用を期待されているが、問題も指摘されている。そのため、</a:t>
            </a:r>
            <a:r>
              <a:rPr kumimoji="1" lang="en-US" altLang="ja-JP" sz="3600" dirty="0"/>
              <a:t>(</a:t>
            </a:r>
            <a:r>
              <a:rPr kumimoji="1" lang="en-US" altLang="ja-JP" sz="3600" baseline="30000" dirty="0"/>
              <a:t>⑨</a:t>
            </a:r>
            <a:r>
              <a:rPr kumimoji="1" lang="ja-JP" altLang="en-US" sz="3600" dirty="0"/>
              <a:t>　　　　　　　　　　</a:t>
            </a:r>
            <a:r>
              <a:rPr kumimoji="1" lang="en-US" altLang="ja-JP" sz="3600" dirty="0"/>
              <a:t>)</a:t>
            </a:r>
            <a:r>
              <a:rPr kumimoji="1" lang="ja-JP" altLang="en-US" sz="3600" dirty="0"/>
              <a:t>などを設けて対策を行っている。</a:t>
            </a:r>
          </a:p>
          <a:p>
            <a:pPr marL="457200" indent="-457200">
              <a:buClr>
                <a:srgbClr val="0E2986"/>
              </a:buClr>
              <a:buFont typeface="Arial" panose="020B0604020202020204" pitchFamily="34" charset="0"/>
              <a:buChar char="•"/>
            </a:pPr>
            <a:endParaRPr kumimoji="1" lang="ja-JP" altLang="en-US" sz="3600" dirty="0"/>
          </a:p>
        </p:txBody>
      </p:sp>
      <p:sp>
        <p:nvSpPr>
          <p:cNvPr id="5" name="テキスト プレースホルダー 4">
            <a:extLst>
              <a:ext uri="{FF2B5EF4-FFF2-40B4-BE49-F238E27FC236}">
                <a16:creationId xmlns:a16="http://schemas.microsoft.com/office/drawing/2014/main" id="{4CD2877C-7351-BA59-64CE-9F9B7F6836B0}"/>
              </a:ext>
            </a:extLst>
          </p:cNvPr>
          <p:cNvSpPr>
            <a:spLocks noGrp="1"/>
          </p:cNvSpPr>
          <p:nvPr>
            <p:ph type="body" sz="quarter" idx="17"/>
          </p:nvPr>
        </p:nvSpPr>
        <p:spPr/>
        <p:txBody>
          <a:bodyPr/>
          <a:lstStyle/>
          <a:p>
            <a:r>
              <a:rPr kumimoji="1" lang="ja-JP" altLang="en-US" dirty="0"/>
              <a:t>生成</a:t>
            </a:r>
            <a:r>
              <a:rPr kumimoji="1" lang="en-US" altLang="ja-JP" dirty="0"/>
              <a:t>AI</a:t>
            </a:r>
            <a:endParaRPr kumimoji="1" lang="ja-JP" altLang="en-US" dirty="0"/>
          </a:p>
        </p:txBody>
      </p:sp>
      <p:sp>
        <p:nvSpPr>
          <p:cNvPr id="8" name="テキスト プレースホルダー 5">
            <a:extLst>
              <a:ext uri="{FF2B5EF4-FFF2-40B4-BE49-F238E27FC236}">
                <a16:creationId xmlns:a16="http://schemas.microsoft.com/office/drawing/2014/main" id="{FAFAB071-8778-54DE-54D2-194B514BCD7A}"/>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11 </a:t>
            </a:r>
            <a:r>
              <a:rPr kumimoji="1" lang="ja-JP" altLang="en-US" dirty="0"/>
              <a:t>情報技術が社会に与える光と影</a:t>
            </a:r>
          </a:p>
        </p:txBody>
      </p:sp>
      <p:sp>
        <p:nvSpPr>
          <p:cNvPr id="9" name="テキスト プレースホルダー 6">
            <a:extLst>
              <a:ext uri="{FF2B5EF4-FFF2-40B4-BE49-F238E27FC236}">
                <a16:creationId xmlns:a16="http://schemas.microsoft.com/office/drawing/2014/main" id="{A30479A2-2C8F-B1CE-6574-AAB899CA2655}"/>
              </a:ext>
            </a:extLst>
          </p:cNvPr>
          <p:cNvSpPr>
            <a:spLocks noGrp="1"/>
          </p:cNvSpPr>
          <p:nvPr>
            <p:ph type="body" sz="quarter" idx="14"/>
          </p:nvPr>
        </p:nvSpPr>
        <p:spPr>
          <a:xfrm>
            <a:off x="0" y="6538913"/>
            <a:ext cx="4023784" cy="306000"/>
          </a:xfrm>
        </p:spPr>
        <p:txBody>
          <a:bodyPr/>
          <a:lstStyle/>
          <a:p>
            <a:r>
              <a:rPr kumimoji="1" lang="en-US" altLang="ja-JP" dirty="0"/>
              <a:t>p24</a:t>
            </a:r>
            <a:endParaRPr kumimoji="1" lang="ja-JP" altLang="en-US" dirty="0"/>
          </a:p>
        </p:txBody>
      </p:sp>
      <p:sp>
        <p:nvSpPr>
          <p:cNvPr id="6" name="テキスト ボックス 5">
            <a:extLst>
              <a:ext uri="{FF2B5EF4-FFF2-40B4-BE49-F238E27FC236}">
                <a16:creationId xmlns:a16="http://schemas.microsoft.com/office/drawing/2014/main" id="{E97C14E6-8A40-D889-075F-D5421CD84049}"/>
              </a:ext>
            </a:extLst>
          </p:cNvPr>
          <p:cNvSpPr txBox="1"/>
          <p:nvPr/>
        </p:nvSpPr>
        <p:spPr>
          <a:xfrm>
            <a:off x="1700625" y="2022901"/>
            <a:ext cx="1328890"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生成</a:t>
            </a:r>
            <a:r>
              <a:rPr lang="en-US" altLang="ja-JP" sz="3600" dirty="0">
                <a:solidFill>
                  <a:srgbClr val="FF0000"/>
                </a:solidFill>
                <a:latin typeface="ＭＳ Ｐゴシック" panose="020B0600070205080204" pitchFamily="50" charset="-128"/>
              </a:rPr>
              <a:t>AI</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7" name="テキスト ボックス 6">
            <a:extLst>
              <a:ext uri="{FF2B5EF4-FFF2-40B4-BE49-F238E27FC236}">
                <a16:creationId xmlns:a16="http://schemas.microsoft.com/office/drawing/2014/main" id="{1CB84842-38D6-779E-4391-00A42D8A862A}"/>
              </a:ext>
            </a:extLst>
          </p:cNvPr>
          <p:cNvSpPr txBox="1"/>
          <p:nvPr/>
        </p:nvSpPr>
        <p:spPr>
          <a:xfrm>
            <a:off x="7310296" y="4336610"/>
            <a:ext cx="2285882"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ガイドライン</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414516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p:cNvSpPr>
            <a:spLocks noGrp="1"/>
          </p:cNvSpPr>
          <p:nvPr>
            <p:ph type="body" idx="1"/>
          </p:nvPr>
        </p:nvSpPr>
        <p:spPr>
          <a:xfrm>
            <a:off x="2261066" y="3845510"/>
            <a:ext cx="7936537" cy="388936"/>
          </a:xfrm>
        </p:spPr>
        <p:txBody>
          <a:bodyPr>
            <a:noAutofit/>
          </a:bodyPr>
          <a:lstStyle/>
          <a:p>
            <a:r>
              <a:rPr lang="ja-JP" altLang="en-US" b="1" dirty="0"/>
              <a:t>ポイント整理</a:t>
            </a:r>
          </a:p>
        </p:txBody>
      </p:sp>
      <p:sp>
        <p:nvSpPr>
          <p:cNvPr id="19" name="テキスト プレースホルダー 18">
            <a:extLst>
              <a:ext uri="{FF2B5EF4-FFF2-40B4-BE49-F238E27FC236}">
                <a16:creationId xmlns:a16="http://schemas.microsoft.com/office/drawing/2014/main" id="{4990418E-80FC-77B1-EB9E-84A2135F72D2}"/>
              </a:ext>
            </a:extLst>
          </p:cNvPr>
          <p:cNvSpPr>
            <a:spLocks noGrp="1"/>
          </p:cNvSpPr>
          <p:nvPr>
            <p:ph type="body" sz="quarter" idx="13"/>
          </p:nvPr>
        </p:nvSpPr>
        <p:spPr/>
        <p:txBody>
          <a:bodyPr/>
          <a:lstStyle/>
          <a:p>
            <a:endParaRPr lang="ja-JP" altLang="en-US" dirty="0"/>
          </a:p>
        </p:txBody>
      </p:sp>
      <p:sp>
        <p:nvSpPr>
          <p:cNvPr id="6" name="テキスト プレースホルダー 5"/>
          <p:cNvSpPr>
            <a:spLocks noGrp="1"/>
          </p:cNvSpPr>
          <p:nvPr>
            <p:ph type="body" idx="16"/>
          </p:nvPr>
        </p:nvSpPr>
        <p:spPr>
          <a:xfrm>
            <a:off x="2261066" y="4352322"/>
            <a:ext cx="7936537" cy="388936"/>
          </a:xfrm>
        </p:spPr>
        <p:txBody>
          <a:bodyPr>
            <a:noAutofit/>
          </a:bodyPr>
          <a:lstStyle/>
          <a:p>
            <a:r>
              <a:rPr lang="ja-JP" altLang="en-US" b="1" dirty="0"/>
              <a:t>問題演習</a:t>
            </a:r>
          </a:p>
        </p:txBody>
      </p:sp>
      <p:sp>
        <p:nvSpPr>
          <p:cNvPr id="7" name="テキスト プレースホルダー 6"/>
          <p:cNvSpPr>
            <a:spLocks noGrp="1"/>
          </p:cNvSpPr>
          <p:nvPr>
            <p:ph type="body" sz="quarter" idx="25"/>
          </p:nvPr>
        </p:nvSpPr>
        <p:spPr>
          <a:xfrm>
            <a:off x="578620" y="2305282"/>
            <a:ext cx="11034760" cy="1265237"/>
          </a:xfrm>
        </p:spPr>
        <p:txBody>
          <a:bodyPr/>
          <a:lstStyle/>
          <a:p>
            <a:r>
              <a:rPr lang="ja-JP" altLang="en-US" dirty="0"/>
              <a:t>学習ノート　</a:t>
            </a:r>
            <a:r>
              <a:rPr lang="en-US" altLang="ja-JP" dirty="0"/>
              <a:t>6-7</a:t>
            </a:r>
            <a:r>
              <a:rPr lang="ja-JP" altLang="en-US" dirty="0"/>
              <a:t>ページ　教科書　</a:t>
            </a:r>
            <a:r>
              <a:rPr lang="en-US" altLang="ja-JP" dirty="0"/>
              <a:t>6-7</a:t>
            </a:r>
            <a:r>
              <a:rPr lang="ja-JP" altLang="en-US" dirty="0"/>
              <a:t>ページ</a:t>
            </a:r>
          </a:p>
          <a:p>
            <a:endParaRPr lang="ja-JP" altLang="en-US" dirty="0"/>
          </a:p>
        </p:txBody>
      </p:sp>
      <p:sp>
        <p:nvSpPr>
          <p:cNvPr id="8" name="タイトル 7"/>
          <p:cNvSpPr>
            <a:spLocks noGrp="1"/>
          </p:cNvSpPr>
          <p:nvPr>
            <p:ph type="title"/>
          </p:nvPr>
        </p:nvSpPr>
        <p:spPr>
          <a:xfrm>
            <a:off x="2671582" y="617577"/>
            <a:ext cx="8375952" cy="958006"/>
          </a:xfrm>
        </p:spPr>
        <p:txBody>
          <a:bodyPr/>
          <a:lstStyle/>
          <a:p>
            <a:r>
              <a:rPr lang="ja-JP" altLang="en-US" dirty="0"/>
              <a:t>メディアとその特性</a:t>
            </a:r>
          </a:p>
        </p:txBody>
      </p:sp>
      <p:sp>
        <p:nvSpPr>
          <p:cNvPr id="9" name="テキスト プレースホルダー 8"/>
          <p:cNvSpPr>
            <a:spLocks noGrp="1"/>
          </p:cNvSpPr>
          <p:nvPr>
            <p:ph type="body" sz="quarter" idx="24"/>
          </p:nvPr>
        </p:nvSpPr>
        <p:spPr>
          <a:xfrm>
            <a:off x="1144466" y="617577"/>
            <a:ext cx="1028367" cy="958006"/>
          </a:xfrm>
        </p:spPr>
        <p:txBody>
          <a:bodyPr/>
          <a:lstStyle/>
          <a:p>
            <a:r>
              <a:rPr lang="en-US" altLang="ja-JP" dirty="0"/>
              <a:t>02</a:t>
            </a:r>
            <a:endParaRPr lang="ja-JP" altLang="en-US" dirty="0"/>
          </a:p>
        </p:txBody>
      </p:sp>
      <p:sp>
        <p:nvSpPr>
          <p:cNvPr id="10" name="テキスト プレースホルダー 9">
            <a:extLst>
              <a:ext uri="{FF2B5EF4-FFF2-40B4-BE49-F238E27FC236}">
                <a16:creationId xmlns:a16="http://schemas.microsoft.com/office/drawing/2014/main" id="{63F92BDA-6C04-ED1E-514E-006E590B0059}"/>
              </a:ext>
            </a:extLst>
          </p:cNvPr>
          <p:cNvSpPr>
            <a:spLocks noGrp="1"/>
          </p:cNvSpPr>
          <p:nvPr>
            <p:ph type="body" idx="26"/>
          </p:nvPr>
        </p:nvSpPr>
        <p:spPr>
          <a:xfrm>
            <a:off x="2261066" y="4859135"/>
            <a:ext cx="7936537" cy="388936"/>
          </a:xfrm>
        </p:spPr>
        <p:txBody>
          <a:bodyPr>
            <a:noAutofit/>
          </a:bodyPr>
          <a:lstStyle/>
          <a:p>
            <a:r>
              <a:rPr lang="ja-JP" altLang="en-US" b="1" dirty="0"/>
              <a:t>チャレンジ問題</a:t>
            </a:r>
          </a:p>
        </p:txBody>
      </p:sp>
      <p:sp>
        <p:nvSpPr>
          <p:cNvPr id="3" name="スライド番号プレースホルダー 2"/>
          <p:cNvSpPr>
            <a:spLocks noGrp="1"/>
          </p:cNvSpPr>
          <p:nvPr>
            <p:ph type="sldNum" sz="quarter" idx="12"/>
          </p:nvPr>
        </p:nvSpPr>
        <p:spPr>
          <a:xfrm>
            <a:off x="9425671" y="6546273"/>
            <a:ext cx="2743200" cy="306000"/>
          </a:xfrm>
        </p:spPr>
        <p:txBody>
          <a:bodyPr/>
          <a:lstStyle/>
          <a:p>
            <a:fld id="{3341DCAC-D657-49AC-AFA1-66DB296B9906}" type="slidenum">
              <a:rPr lang="ja-JP" altLang="en-US" smtClean="0"/>
              <a:pPr/>
              <a:t>12</a:t>
            </a:fld>
            <a:endParaRPr lang="ja-JP" altLang="en-US"/>
          </a:p>
        </p:txBody>
      </p:sp>
    </p:spTree>
    <p:extLst>
      <p:ext uri="{BB962C8B-B14F-4D97-AF65-F5344CB8AC3E}">
        <p14:creationId xmlns:p14="http://schemas.microsoft.com/office/powerpoint/2010/main" val="3489904785"/>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DB645751-2D04-8CE1-352C-ADFC5BB436E9}"/>
              </a:ext>
            </a:extLst>
          </p:cNvPr>
          <p:cNvSpPr>
            <a:spLocks noGrp="1"/>
          </p:cNvSpPr>
          <p:nvPr>
            <p:ph type="body" sz="quarter" idx="15"/>
          </p:nvPr>
        </p:nvSpPr>
        <p:spPr/>
        <p:txBody>
          <a:bodyPr/>
          <a:lstStyle/>
          <a:p>
            <a:r>
              <a:rPr kumimoji="1" lang="ja-JP" altLang="en-US" dirty="0"/>
              <a:t>ポイント整理</a:t>
            </a:r>
          </a:p>
        </p:txBody>
      </p:sp>
      <p:sp>
        <p:nvSpPr>
          <p:cNvPr id="3" name="スライド番号プレースホルダー 2">
            <a:extLst>
              <a:ext uri="{FF2B5EF4-FFF2-40B4-BE49-F238E27FC236}">
                <a16:creationId xmlns:a16="http://schemas.microsoft.com/office/drawing/2014/main" id="{15B7C4AF-9748-3A7F-E40F-6CA7C6281F3F}"/>
              </a:ext>
            </a:extLst>
          </p:cNvPr>
          <p:cNvSpPr>
            <a:spLocks noGrp="1"/>
          </p:cNvSpPr>
          <p:nvPr>
            <p:ph type="sldNum" sz="quarter" idx="12"/>
          </p:nvPr>
        </p:nvSpPr>
        <p:spPr/>
        <p:txBody>
          <a:bodyPr/>
          <a:lstStyle/>
          <a:p>
            <a:fld id="{3341DCAC-D657-49AC-AFA1-66DB296B9906}" type="slidenum">
              <a:rPr lang="ja-JP" altLang="en-US" smtClean="0"/>
              <a:pPr/>
              <a:t>120</a:t>
            </a:fld>
            <a:endParaRPr lang="ja-JP" altLang="en-US" dirty="0"/>
          </a:p>
        </p:txBody>
      </p:sp>
      <p:sp>
        <p:nvSpPr>
          <p:cNvPr id="4" name="テキスト プレースホルダー 3">
            <a:extLst>
              <a:ext uri="{FF2B5EF4-FFF2-40B4-BE49-F238E27FC236}">
                <a16:creationId xmlns:a16="http://schemas.microsoft.com/office/drawing/2014/main" id="{EB3BCF7C-6B94-FF73-6830-C5086EFB84EA}"/>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ja-JP" altLang="en-US" sz="3600" dirty="0"/>
              <a:t>人工知能の普及に伴い、コンピュータやロボットが</a:t>
            </a:r>
            <a:r>
              <a:rPr kumimoji="1" lang="en-US" altLang="ja-JP" sz="3600" dirty="0"/>
              <a:t>(</a:t>
            </a:r>
            <a:r>
              <a:rPr kumimoji="1" lang="en-US" altLang="ja-JP" sz="3600" baseline="30000" dirty="0"/>
              <a:t>⑩</a:t>
            </a:r>
            <a:r>
              <a:rPr kumimoji="1" lang="ja-JP" altLang="en-US" sz="3600" dirty="0"/>
              <a:t>　　　　　　　　</a:t>
            </a:r>
            <a:r>
              <a:rPr kumimoji="1" lang="en-US" altLang="ja-JP" sz="3600" dirty="0"/>
              <a:t>)</a:t>
            </a:r>
            <a:r>
              <a:rPr kumimoji="1" lang="ja-JP" altLang="en-US" sz="3600" dirty="0"/>
              <a:t>の代わりをするようになると、社会の変革が予想される。</a:t>
            </a:r>
          </a:p>
        </p:txBody>
      </p:sp>
      <p:sp>
        <p:nvSpPr>
          <p:cNvPr id="5" name="テキスト プレースホルダー 4">
            <a:extLst>
              <a:ext uri="{FF2B5EF4-FFF2-40B4-BE49-F238E27FC236}">
                <a16:creationId xmlns:a16="http://schemas.microsoft.com/office/drawing/2014/main" id="{98DBC363-D0D0-61F9-22F9-3CEF53EBF351}"/>
              </a:ext>
            </a:extLst>
          </p:cNvPr>
          <p:cNvSpPr>
            <a:spLocks noGrp="1"/>
          </p:cNvSpPr>
          <p:nvPr>
            <p:ph type="body" sz="quarter" idx="17"/>
          </p:nvPr>
        </p:nvSpPr>
        <p:spPr/>
        <p:txBody>
          <a:bodyPr/>
          <a:lstStyle/>
          <a:p>
            <a:r>
              <a:rPr kumimoji="1" lang="ja-JP" altLang="en-US" dirty="0"/>
              <a:t>社会の変化</a:t>
            </a:r>
          </a:p>
        </p:txBody>
      </p:sp>
      <p:sp>
        <p:nvSpPr>
          <p:cNvPr id="8" name="テキスト プレースホルダー 5">
            <a:extLst>
              <a:ext uri="{FF2B5EF4-FFF2-40B4-BE49-F238E27FC236}">
                <a16:creationId xmlns:a16="http://schemas.microsoft.com/office/drawing/2014/main" id="{4A7AB976-8250-8C0F-D58C-AF83DC21DE31}"/>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11 </a:t>
            </a:r>
            <a:r>
              <a:rPr kumimoji="1" lang="ja-JP" altLang="en-US" dirty="0"/>
              <a:t>情報技術が社会に与える光と影</a:t>
            </a:r>
          </a:p>
        </p:txBody>
      </p:sp>
      <p:sp>
        <p:nvSpPr>
          <p:cNvPr id="9" name="テキスト プレースホルダー 6">
            <a:extLst>
              <a:ext uri="{FF2B5EF4-FFF2-40B4-BE49-F238E27FC236}">
                <a16:creationId xmlns:a16="http://schemas.microsoft.com/office/drawing/2014/main" id="{88A8DEDB-C5E3-970E-C88E-4DF631E196BB}"/>
              </a:ext>
            </a:extLst>
          </p:cNvPr>
          <p:cNvSpPr>
            <a:spLocks noGrp="1"/>
          </p:cNvSpPr>
          <p:nvPr>
            <p:ph type="body" sz="quarter" idx="14"/>
          </p:nvPr>
        </p:nvSpPr>
        <p:spPr>
          <a:xfrm>
            <a:off x="0" y="6538913"/>
            <a:ext cx="4023784" cy="306000"/>
          </a:xfrm>
        </p:spPr>
        <p:txBody>
          <a:bodyPr/>
          <a:lstStyle/>
          <a:p>
            <a:r>
              <a:rPr kumimoji="1" lang="en-US" altLang="ja-JP" dirty="0"/>
              <a:t>p24</a:t>
            </a:r>
            <a:endParaRPr kumimoji="1" lang="ja-JP" altLang="en-US" dirty="0"/>
          </a:p>
        </p:txBody>
      </p:sp>
      <p:sp>
        <p:nvSpPr>
          <p:cNvPr id="6" name="テキスト ボックス 5">
            <a:extLst>
              <a:ext uri="{FF2B5EF4-FFF2-40B4-BE49-F238E27FC236}">
                <a16:creationId xmlns:a16="http://schemas.microsoft.com/office/drawing/2014/main" id="{DAEA0F35-A932-F00C-9EC0-2EF6C0B4BB32}"/>
              </a:ext>
            </a:extLst>
          </p:cNvPr>
          <p:cNvSpPr txBox="1"/>
          <p:nvPr/>
        </p:nvSpPr>
        <p:spPr>
          <a:xfrm>
            <a:off x="1859471" y="2565460"/>
            <a:ext cx="923330" cy="553998"/>
          </a:xfrm>
          <a:prstGeom prst="rect">
            <a:avLst/>
          </a:prstGeom>
          <a:noFill/>
        </p:spPr>
        <p:txBody>
          <a:bodyPr wrap="none" lIns="0" tIns="0" rIns="0" bIns="0" rtlCol="0">
            <a:spAutoFit/>
          </a:bodyPr>
          <a:lstStyle/>
          <a:p>
            <a:r>
              <a:rPr lang="ja-JP" altLang="en-US" sz="3600">
                <a:solidFill>
                  <a:srgbClr val="FF0000"/>
                </a:solidFill>
                <a:latin typeface="ＭＳ Ｐゴシック" panose="020B0600070205080204" pitchFamily="50" charset="-128"/>
              </a:rPr>
              <a:t>人間</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137692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61F38631-AE4A-A993-A2E7-40488E8BADF3}"/>
              </a:ext>
            </a:extLst>
          </p:cNvPr>
          <p:cNvSpPr>
            <a:spLocks noGrp="1"/>
          </p:cNvSpPr>
          <p:nvPr>
            <p:ph sz="half" idx="1"/>
          </p:nvPr>
        </p:nvSpPr>
        <p:spPr/>
        <p:txBody>
          <a:bodyPr>
            <a:normAutofit lnSpcReduction="10000"/>
          </a:bodyPr>
          <a:lstStyle/>
          <a:p>
            <a:pPr indent="457200">
              <a:lnSpc>
                <a:spcPct val="100000"/>
              </a:lnSpc>
            </a:pPr>
            <a:r>
              <a:rPr kumimoji="1" lang="en-US" altLang="ja-JP" dirty="0"/>
              <a:t>(</a:t>
            </a:r>
            <a:r>
              <a:rPr kumimoji="1" lang="en-US" altLang="ja-JP" baseline="30000" dirty="0"/>
              <a:t>①</a:t>
            </a:r>
            <a:r>
              <a:rPr kumimoji="1" lang="ja-JP" altLang="en-US" dirty="0"/>
              <a:t>　　　　　　　　</a:t>
            </a:r>
            <a:r>
              <a:rPr kumimoji="1" lang="en-US" altLang="ja-JP" dirty="0"/>
              <a:t>)</a:t>
            </a:r>
            <a:r>
              <a:rPr kumimoji="1" lang="ja-JP" altLang="en-US" dirty="0"/>
              <a:t>とは、ディスプレイなどの出力装置とマウスなどの入力装置で構成されたパソコンや、</a:t>
            </a:r>
            <a:r>
              <a:rPr kumimoji="1" lang="en-US" altLang="ja-JP" dirty="0"/>
              <a:t>(</a:t>
            </a:r>
            <a:r>
              <a:rPr kumimoji="1" lang="en-US" altLang="ja-JP" baseline="30000" dirty="0"/>
              <a:t>②</a:t>
            </a:r>
            <a:r>
              <a:rPr kumimoji="1" lang="ja-JP" altLang="en-US" dirty="0"/>
              <a:t>　　　　　　　　</a:t>
            </a:r>
            <a:r>
              <a:rPr kumimoji="1" lang="en-US" altLang="ja-JP" dirty="0"/>
              <a:t>)</a:t>
            </a:r>
            <a:r>
              <a:rPr kumimoji="1" lang="ja-JP" altLang="en-US" dirty="0"/>
              <a:t>、タブレットなどの情報機器のことである。</a:t>
            </a:r>
            <a:r>
              <a:rPr kumimoji="1" lang="en-US" altLang="ja-JP" dirty="0"/>
              <a:t>(①)</a:t>
            </a:r>
            <a:r>
              <a:rPr kumimoji="1" lang="ja-JP" altLang="en-US" dirty="0"/>
              <a:t>機器を使った作業を長時間することによって、さまざまな</a:t>
            </a:r>
            <a:r>
              <a:rPr kumimoji="1" lang="en-US" altLang="ja-JP" dirty="0"/>
              <a:t>(</a:t>
            </a:r>
            <a:r>
              <a:rPr kumimoji="1" lang="en-US" altLang="ja-JP" baseline="30000" dirty="0"/>
              <a:t>③</a:t>
            </a:r>
            <a:r>
              <a:rPr kumimoji="1" lang="ja-JP" altLang="en-US" dirty="0"/>
              <a:t>　　　　　　　　</a:t>
            </a:r>
            <a:r>
              <a:rPr kumimoji="1" lang="en-US" altLang="ja-JP" dirty="0"/>
              <a:t>)</a:t>
            </a:r>
            <a:r>
              <a:rPr kumimoji="1" lang="ja-JP" altLang="en-US" dirty="0"/>
              <a:t>上のトラブルが起こることがある。</a:t>
            </a:r>
            <a:endParaRPr kumimoji="1" lang="en-US" altLang="ja-JP" dirty="0"/>
          </a:p>
          <a:p>
            <a:pPr indent="457200">
              <a:lnSpc>
                <a:spcPct val="100000"/>
              </a:lnSpc>
            </a:pPr>
            <a:r>
              <a:rPr kumimoji="1" lang="ja-JP" altLang="en-US" dirty="0"/>
              <a:t>例えば、目の疲れ、痛み、ドライアイ、</a:t>
            </a:r>
            <a:r>
              <a:rPr kumimoji="1" lang="en-US" altLang="ja-JP" dirty="0"/>
              <a:t>(</a:t>
            </a:r>
            <a:r>
              <a:rPr kumimoji="1" lang="en-US" altLang="ja-JP" baseline="30000" dirty="0"/>
              <a:t>④</a:t>
            </a:r>
            <a:r>
              <a:rPr kumimoji="1" lang="ja-JP" altLang="en-US" dirty="0"/>
              <a:t>　　　　　　　</a:t>
            </a:r>
            <a:r>
              <a:rPr kumimoji="1" lang="en-US" altLang="ja-JP" dirty="0"/>
              <a:t>)</a:t>
            </a:r>
            <a:r>
              <a:rPr kumimoji="1" lang="ja-JP" altLang="en-US" dirty="0"/>
              <a:t>、</a:t>
            </a:r>
            <a:r>
              <a:rPr kumimoji="1" lang="en-US" altLang="ja-JP" dirty="0"/>
              <a:t>(</a:t>
            </a:r>
            <a:r>
              <a:rPr kumimoji="1" lang="en-US" altLang="ja-JP" baseline="30000" dirty="0"/>
              <a:t>⑤</a:t>
            </a:r>
            <a:r>
              <a:rPr kumimoji="1" lang="ja-JP" altLang="en-US" dirty="0"/>
              <a:t>　　　　　　　</a:t>
            </a:r>
            <a:r>
              <a:rPr kumimoji="1" lang="en-US" altLang="ja-JP" dirty="0"/>
              <a:t>)</a:t>
            </a:r>
            <a:r>
              <a:rPr kumimoji="1" lang="ja-JP" altLang="en-US" dirty="0"/>
              <a:t>、睡眠障害などが挙げられる。これらを総称して</a:t>
            </a:r>
            <a:r>
              <a:rPr kumimoji="1" lang="en-US" altLang="ja-JP" dirty="0"/>
              <a:t>(①)</a:t>
            </a:r>
            <a:r>
              <a:rPr kumimoji="1" lang="ja-JP" altLang="en-US" dirty="0"/>
              <a:t>症候群という。</a:t>
            </a:r>
          </a:p>
        </p:txBody>
      </p:sp>
      <p:sp>
        <p:nvSpPr>
          <p:cNvPr id="3" name="テキスト プレースホルダー 2">
            <a:extLst>
              <a:ext uri="{FF2B5EF4-FFF2-40B4-BE49-F238E27FC236}">
                <a16:creationId xmlns:a16="http://schemas.microsoft.com/office/drawing/2014/main" id="{221743BB-45BB-ED6E-AC72-EDB9837435A5}"/>
              </a:ext>
            </a:extLst>
          </p:cNvPr>
          <p:cNvSpPr>
            <a:spLocks noGrp="1"/>
          </p:cNvSpPr>
          <p:nvPr>
            <p:ph type="body" sz="quarter" idx="16"/>
          </p:nvPr>
        </p:nvSpPr>
        <p:spPr/>
        <p:txBody>
          <a:bodyPr/>
          <a:lstStyle/>
          <a:p>
            <a:r>
              <a:rPr kumimoji="1" lang="ja-JP" altLang="en-US" dirty="0"/>
              <a:t>次の文の</a:t>
            </a:r>
            <a:r>
              <a:rPr kumimoji="1" lang="en-US" altLang="ja-JP" dirty="0"/>
              <a:t>(</a:t>
            </a:r>
            <a:r>
              <a:rPr kumimoji="1" lang="ja-JP" altLang="en-US" dirty="0"/>
              <a:t>　　</a:t>
            </a:r>
            <a:r>
              <a:rPr kumimoji="1" lang="en-US" altLang="ja-JP" dirty="0"/>
              <a:t>)</a:t>
            </a:r>
            <a:r>
              <a:rPr kumimoji="1" lang="ja-JP" altLang="en-US" dirty="0"/>
              <a:t>に入る最も適切な語句を次から選び、記入しなさい。</a:t>
            </a:r>
          </a:p>
        </p:txBody>
      </p:sp>
      <p:sp>
        <p:nvSpPr>
          <p:cNvPr id="4" name="テキスト プレースホルダー 3">
            <a:extLst>
              <a:ext uri="{FF2B5EF4-FFF2-40B4-BE49-F238E27FC236}">
                <a16:creationId xmlns:a16="http://schemas.microsoft.com/office/drawing/2014/main" id="{B2ABC4A2-607D-2D35-75CC-AE365E8D861D}"/>
              </a:ext>
            </a:extLst>
          </p:cNvPr>
          <p:cNvSpPr>
            <a:spLocks noGrp="1"/>
          </p:cNvSpPr>
          <p:nvPr>
            <p:ph type="body" sz="quarter" idx="17"/>
          </p:nvPr>
        </p:nvSpPr>
        <p:spPr/>
        <p:txBody>
          <a:bodyPr/>
          <a:lstStyle/>
          <a:p>
            <a:r>
              <a:rPr kumimoji="1" lang="en-US" altLang="ja-JP" dirty="0"/>
              <a:t>1</a:t>
            </a:r>
            <a:endParaRPr kumimoji="1" lang="ja-JP" altLang="en-US" dirty="0"/>
          </a:p>
        </p:txBody>
      </p:sp>
      <p:sp>
        <p:nvSpPr>
          <p:cNvPr id="5" name="テキスト プレースホルダー 4">
            <a:extLst>
              <a:ext uri="{FF2B5EF4-FFF2-40B4-BE49-F238E27FC236}">
                <a16:creationId xmlns:a16="http://schemas.microsoft.com/office/drawing/2014/main" id="{CF21BA5D-1D51-7829-5FC6-07DD6936624A}"/>
              </a:ext>
            </a:extLst>
          </p:cNvPr>
          <p:cNvSpPr>
            <a:spLocks noGrp="1"/>
          </p:cNvSpPr>
          <p:nvPr>
            <p:ph type="body" sz="quarter" idx="18"/>
          </p:nvPr>
        </p:nvSpPr>
        <p:spPr/>
        <p:txBody>
          <a:bodyPr/>
          <a:lstStyle/>
          <a:p>
            <a:r>
              <a:rPr kumimoji="1" lang="en-US" altLang="ja-JP" dirty="0"/>
              <a:t>1</a:t>
            </a:r>
            <a:endParaRPr kumimoji="1" lang="ja-JP" altLang="en-US" dirty="0"/>
          </a:p>
        </p:txBody>
      </p:sp>
      <p:sp>
        <p:nvSpPr>
          <p:cNvPr id="6" name="テキスト プレースホルダー 5">
            <a:extLst>
              <a:ext uri="{FF2B5EF4-FFF2-40B4-BE49-F238E27FC236}">
                <a16:creationId xmlns:a16="http://schemas.microsoft.com/office/drawing/2014/main" id="{91B3B5AA-C9C4-E776-D8A9-5C990F6CFAA6}"/>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61244785-30E7-2B36-6286-BD5A307F5BA4}"/>
              </a:ext>
            </a:extLst>
          </p:cNvPr>
          <p:cNvSpPr>
            <a:spLocks noGrp="1"/>
          </p:cNvSpPr>
          <p:nvPr>
            <p:ph type="sldNum" sz="quarter" idx="12"/>
          </p:nvPr>
        </p:nvSpPr>
        <p:spPr/>
        <p:txBody>
          <a:bodyPr/>
          <a:lstStyle/>
          <a:p>
            <a:fld id="{3341DCAC-D657-49AC-AFA1-66DB296B9906}" type="slidenum">
              <a:rPr lang="ja-JP" altLang="en-US" smtClean="0"/>
              <a:pPr/>
              <a:t>121</a:t>
            </a:fld>
            <a:endParaRPr lang="ja-JP" altLang="en-US" dirty="0"/>
          </a:p>
        </p:txBody>
      </p:sp>
      <p:sp>
        <p:nvSpPr>
          <p:cNvPr id="10" name="テキスト プレースホルダー 5">
            <a:extLst>
              <a:ext uri="{FF2B5EF4-FFF2-40B4-BE49-F238E27FC236}">
                <a16:creationId xmlns:a16="http://schemas.microsoft.com/office/drawing/2014/main" id="{E182488B-6800-32A5-15EF-06598A13AA1B}"/>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11 </a:t>
            </a:r>
            <a:r>
              <a:rPr kumimoji="1" lang="ja-JP" altLang="en-US" dirty="0"/>
              <a:t>情報技術が社会に与える光と影</a:t>
            </a:r>
          </a:p>
        </p:txBody>
      </p:sp>
      <p:sp>
        <p:nvSpPr>
          <p:cNvPr id="11" name="テキスト プレースホルダー 6">
            <a:extLst>
              <a:ext uri="{FF2B5EF4-FFF2-40B4-BE49-F238E27FC236}">
                <a16:creationId xmlns:a16="http://schemas.microsoft.com/office/drawing/2014/main" id="{48BDEBA1-B0D7-4097-FB50-C76B8F97759F}"/>
              </a:ext>
            </a:extLst>
          </p:cNvPr>
          <p:cNvSpPr>
            <a:spLocks noGrp="1"/>
          </p:cNvSpPr>
          <p:nvPr>
            <p:ph type="body" sz="quarter" idx="14"/>
          </p:nvPr>
        </p:nvSpPr>
        <p:spPr>
          <a:xfrm>
            <a:off x="0" y="6538913"/>
            <a:ext cx="4023784" cy="306000"/>
          </a:xfrm>
        </p:spPr>
        <p:txBody>
          <a:bodyPr/>
          <a:lstStyle/>
          <a:p>
            <a:r>
              <a:rPr kumimoji="1" lang="en-US" altLang="ja-JP" dirty="0"/>
              <a:t>p24</a:t>
            </a:r>
            <a:endParaRPr kumimoji="1" lang="ja-JP" altLang="en-US" dirty="0"/>
          </a:p>
        </p:txBody>
      </p:sp>
      <p:graphicFrame>
        <p:nvGraphicFramePr>
          <p:cNvPr id="8" name="表 7">
            <a:extLst>
              <a:ext uri="{FF2B5EF4-FFF2-40B4-BE49-F238E27FC236}">
                <a16:creationId xmlns:a16="http://schemas.microsoft.com/office/drawing/2014/main" id="{01234633-653B-5C03-B1BF-036EDE68D815}"/>
              </a:ext>
            </a:extLst>
          </p:cNvPr>
          <p:cNvGraphicFramePr>
            <a:graphicFrameLocks noGrp="1"/>
          </p:cNvGraphicFramePr>
          <p:nvPr>
            <p:extLst>
              <p:ext uri="{D42A27DB-BD31-4B8C-83A1-F6EECF244321}">
                <p14:modId xmlns:p14="http://schemas.microsoft.com/office/powerpoint/2010/main" val="3179062362"/>
              </p:ext>
            </p:extLst>
          </p:nvPr>
        </p:nvGraphicFramePr>
        <p:xfrm>
          <a:off x="10158892" y="1672703"/>
          <a:ext cx="1818053" cy="3600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720000">
                <a:tc>
                  <a:txBody>
                    <a:bodyPr/>
                    <a:lstStyle/>
                    <a:p>
                      <a:r>
                        <a:rPr kumimoji="1" lang="ja-JP" altLang="en-US" sz="2800" b="0" dirty="0">
                          <a:solidFill>
                            <a:schemeClr val="tx1"/>
                          </a:solidFill>
                          <a:latin typeface="ＭＳ Ｐゴシック" panose="020B0600070205080204" pitchFamily="50" charset="-128"/>
                        </a:rPr>
                        <a:t>①</a:t>
                      </a:r>
                    </a:p>
                  </a:txBody>
                  <a:tcPr anchor="ct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r h="720000">
                <a:tc>
                  <a:txBody>
                    <a:bodyPr/>
                    <a:lstStyle/>
                    <a:p>
                      <a:r>
                        <a:rPr kumimoji="1" lang="ja-JP" altLang="en-US" sz="2800" b="0" dirty="0">
                          <a:latin typeface="ＭＳ Ｐゴシック" panose="020B0600070205080204" pitchFamily="50" charset="-128"/>
                        </a:rPr>
                        <a:t>②</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0626084"/>
                  </a:ext>
                </a:extLst>
              </a:tr>
              <a:tr h="720000">
                <a:tc>
                  <a:txBody>
                    <a:bodyPr/>
                    <a:lstStyle/>
                    <a:p>
                      <a:r>
                        <a:rPr kumimoji="1" lang="ja-JP" altLang="en-US" sz="2800" b="0" dirty="0">
                          <a:latin typeface="ＭＳ Ｐゴシック" panose="020B0600070205080204" pitchFamily="50" charset="-128"/>
                        </a:rPr>
                        <a:t>③</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1350819"/>
                  </a:ext>
                </a:extLst>
              </a:tr>
              <a:tr h="720000">
                <a:tc>
                  <a:txBody>
                    <a:bodyPr/>
                    <a:lstStyle/>
                    <a:p>
                      <a:r>
                        <a:rPr kumimoji="1" lang="ja-JP" altLang="en-US" sz="2800" b="0" dirty="0">
                          <a:latin typeface="ＭＳ Ｐゴシック" panose="020B0600070205080204" pitchFamily="50" charset="-128"/>
                        </a:rPr>
                        <a:t>④</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9051518"/>
                  </a:ext>
                </a:extLst>
              </a:tr>
              <a:tr h="720000">
                <a:tc>
                  <a:txBody>
                    <a:bodyPr/>
                    <a:lstStyle/>
                    <a:p>
                      <a:r>
                        <a:rPr kumimoji="1" lang="ja-JP" altLang="en-US" sz="2800" b="0" dirty="0">
                          <a:latin typeface="ＭＳ Ｐゴシック" panose="020B0600070205080204" pitchFamily="50" charset="-128"/>
                        </a:rPr>
                        <a:t>⑤</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04236961"/>
                  </a:ext>
                </a:extLst>
              </a:tr>
            </a:tbl>
          </a:graphicData>
        </a:graphic>
      </p:graphicFrame>
      <p:sp>
        <p:nvSpPr>
          <p:cNvPr id="9" name="テキスト ボックス 8">
            <a:extLst>
              <a:ext uri="{FF2B5EF4-FFF2-40B4-BE49-F238E27FC236}">
                <a16:creationId xmlns:a16="http://schemas.microsoft.com/office/drawing/2014/main" id="{763EDC91-B9B9-AF9D-4A24-010B23886CAD}"/>
              </a:ext>
            </a:extLst>
          </p:cNvPr>
          <p:cNvSpPr txBox="1"/>
          <p:nvPr/>
        </p:nvSpPr>
        <p:spPr>
          <a:xfrm>
            <a:off x="10981188" y="1888532"/>
            <a:ext cx="577081"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rPr>
              <a:t>VDT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055B5785-25B5-E889-10F8-1C7A99C27393}"/>
              </a:ext>
            </a:extLst>
          </p:cNvPr>
          <p:cNvSpPr txBox="1"/>
          <p:nvPr/>
        </p:nvSpPr>
        <p:spPr>
          <a:xfrm>
            <a:off x="10743943" y="2480778"/>
            <a:ext cx="1051570" cy="590931"/>
          </a:xfrm>
          <a:prstGeom prst="rect">
            <a:avLst/>
          </a:prstGeom>
          <a:noFill/>
        </p:spPr>
        <p:txBody>
          <a:bodyPr wrap="none" lIns="0" tIns="0" rIns="0" bIns="0" rtlCol="0">
            <a:spAutoFit/>
          </a:bodyPr>
          <a:lstStyle/>
          <a:p>
            <a:pPr>
              <a:lnSpc>
                <a:spcPct val="80000"/>
              </a:lnSpc>
            </a:pPr>
            <a:r>
              <a:rPr lang="ja-JP" altLang="en-US" sz="2400" dirty="0">
                <a:solidFill>
                  <a:srgbClr val="FF0000"/>
                </a:solidFill>
                <a:latin typeface="ＭＳ Ｐゴシック" panose="020B0600070205080204" pitchFamily="50" charset="-128"/>
              </a:rPr>
              <a:t>スマート</a:t>
            </a:r>
            <a:endParaRPr lang="en-US" altLang="ja-JP" sz="2400" dirty="0">
              <a:solidFill>
                <a:srgbClr val="FF0000"/>
              </a:solidFill>
              <a:latin typeface="ＭＳ Ｐゴシック" panose="020B0600070205080204" pitchFamily="50" charset="-128"/>
            </a:endParaRPr>
          </a:p>
          <a:p>
            <a:pPr>
              <a:lnSpc>
                <a:spcPct val="80000"/>
              </a:lnSpc>
            </a:pPr>
            <a:r>
              <a:rPr lang="ja-JP" altLang="en-US" sz="2400" dirty="0">
                <a:solidFill>
                  <a:srgbClr val="FF0000"/>
                </a:solidFill>
                <a:latin typeface="ＭＳ Ｐゴシック" panose="020B0600070205080204" pitchFamily="50" charset="-128"/>
              </a:rPr>
              <a:t>フォン</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D67F08CA-499F-9DFB-C155-0DA8BC825E62}"/>
              </a:ext>
            </a:extLst>
          </p:cNvPr>
          <p:cNvSpPr txBox="1"/>
          <p:nvPr/>
        </p:nvSpPr>
        <p:spPr>
          <a:xfrm>
            <a:off x="10961952" y="3311525"/>
            <a:ext cx="615553"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rPr>
              <a:t>健康</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4" name="テキスト ボックス 13">
            <a:extLst>
              <a:ext uri="{FF2B5EF4-FFF2-40B4-BE49-F238E27FC236}">
                <a16:creationId xmlns:a16="http://schemas.microsoft.com/office/drawing/2014/main" id="{BB1F1800-BCBC-3AAE-34A7-7096CBF187A8}"/>
              </a:ext>
            </a:extLst>
          </p:cNvPr>
          <p:cNvSpPr txBox="1"/>
          <p:nvPr/>
        </p:nvSpPr>
        <p:spPr>
          <a:xfrm>
            <a:off x="10847337" y="4031471"/>
            <a:ext cx="844783"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rPr>
              <a:t>肩凝り</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5" name="テキスト ボックス 14">
            <a:extLst>
              <a:ext uri="{FF2B5EF4-FFF2-40B4-BE49-F238E27FC236}">
                <a16:creationId xmlns:a16="http://schemas.microsoft.com/office/drawing/2014/main" id="{A3FCA25F-FBEE-6A33-1F02-C50A6138816B}"/>
              </a:ext>
            </a:extLst>
          </p:cNvPr>
          <p:cNvSpPr txBox="1"/>
          <p:nvPr/>
        </p:nvSpPr>
        <p:spPr>
          <a:xfrm>
            <a:off x="10654175" y="4751417"/>
            <a:ext cx="1231106"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rPr>
              <a:t>視力低下</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6" name="テキスト ボックス 15">
            <a:extLst>
              <a:ext uri="{FF2B5EF4-FFF2-40B4-BE49-F238E27FC236}">
                <a16:creationId xmlns:a16="http://schemas.microsoft.com/office/drawing/2014/main" id="{3CA6F8FD-2C73-F1DF-9C02-72B3D961379F}"/>
              </a:ext>
            </a:extLst>
          </p:cNvPr>
          <p:cNvSpPr txBox="1"/>
          <p:nvPr/>
        </p:nvSpPr>
        <p:spPr>
          <a:xfrm>
            <a:off x="10654175" y="5377006"/>
            <a:ext cx="1231106" cy="738664"/>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rPr>
              <a:t>※④⑤</a:t>
            </a:r>
            <a:r>
              <a:rPr lang="ja-JP" altLang="en-US" sz="2400" dirty="0">
                <a:solidFill>
                  <a:srgbClr val="FF0000"/>
                </a:solidFill>
                <a:latin typeface="ＭＳ Ｐゴシック" panose="020B0600070205080204" pitchFamily="50" charset="-128"/>
              </a:rPr>
              <a:t>は</a:t>
            </a:r>
            <a:endParaRPr lang="en-US" altLang="ja-JP" sz="2400" dirty="0">
              <a:solidFill>
                <a:srgbClr val="FF0000"/>
              </a:solidFill>
              <a:latin typeface="ＭＳ Ｐゴシック" panose="020B0600070205080204" pitchFamily="50" charset="-128"/>
            </a:endParaRPr>
          </a:p>
          <a:p>
            <a:r>
              <a:rPr lang="ja-JP" altLang="en-US" sz="2400" dirty="0">
                <a:solidFill>
                  <a:srgbClr val="FF0000"/>
                </a:solidFill>
                <a:latin typeface="ＭＳ Ｐゴシック" panose="020B0600070205080204" pitchFamily="50" charset="-128"/>
              </a:rPr>
              <a:t>順序不同</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157594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fade">
                                      <p:cBhvr>
                                        <p:cTn id="3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P spid="13" grpId="0"/>
      <p:bldP spid="14" grpId="0"/>
      <p:bldP spid="15" grpId="0"/>
      <p:bldP spid="16" grpId="0"/>
    </p:bld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603D6-FABD-FFE9-E398-942BBFF21460}"/>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BDA754D7-3922-02C1-FF7B-A5015682E9E8}"/>
              </a:ext>
            </a:extLst>
          </p:cNvPr>
          <p:cNvSpPr>
            <a:spLocks noGrp="1"/>
          </p:cNvSpPr>
          <p:nvPr>
            <p:ph sz="half" idx="1"/>
          </p:nvPr>
        </p:nvSpPr>
        <p:spPr>
          <a:xfrm>
            <a:off x="215054" y="1728751"/>
            <a:ext cx="9798079" cy="4579715"/>
          </a:xfrm>
        </p:spPr>
        <p:txBody>
          <a:bodyPr>
            <a:spAutoFit/>
          </a:bodyPr>
          <a:lstStyle/>
          <a:p>
            <a:pPr indent="457200"/>
            <a:r>
              <a:rPr kumimoji="1" lang="ja-JP" altLang="en-US" dirty="0"/>
              <a:t>コンピュータや</a:t>
            </a:r>
            <a:r>
              <a:rPr kumimoji="1" lang="en-US" altLang="ja-JP" dirty="0"/>
              <a:t>(</a:t>
            </a:r>
            <a:r>
              <a:rPr kumimoji="1" lang="en-US" altLang="ja-JP" baseline="30000" dirty="0"/>
              <a:t>⑥</a:t>
            </a:r>
            <a:r>
              <a:rPr kumimoji="1" lang="ja-JP" altLang="en-US" dirty="0"/>
              <a:t>　　　　　　　　</a:t>
            </a:r>
            <a:r>
              <a:rPr kumimoji="1" lang="en-US" altLang="ja-JP" dirty="0"/>
              <a:t>)</a:t>
            </a:r>
            <a:r>
              <a:rPr kumimoji="1" lang="ja-JP" altLang="en-US" dirty="0"/>
              <a:t>の発達により、生活が便利になる一方で、それらを十分に使いこなせる環境・技術を持つ者と、そうでない者との間に社会的・経済的な</a:t>
            </a:r>
            <a:r>
              <a:rPr kumimoji="1" lang="en-US" altLang="ja-JP" dirty="0"/>
              <a:t>(</a:t>
            </a:r>
            <a:r>
              <a:rPr kumimoji="1" lang="en-US" altLang="ja-JP" baseline="30000" dirty="0"/>
              <a:t>⑦</a:t>
            </a:r>
            <a:r>
              <a:rPr kumimoji="1" lang="ja-JP" altLang="en-US" dirty="0"/>
              <a:t>　　　　　　　　</a:t>
            </a:r>
            <a:r>
              <a:rPr kumimoji="1" lang="en-US" altLang="ja-JP" dirty="0"/>
              <a:t>)</a:t>
            </a:r>
            <a:r>
              <a:rPr kumimoji="1" lang="ja-JP" altLang="en-US" dirty="0"/>
              <a:t>が生じつつある。これを</a:t>
            </a:r>
            <a:r>
              <a:rPr kumimoji="1" lang="en-US" altLang="ja-JP" dirty="0"/>
              <a:t>(</a:t>
            </a:r>
            <a:r>
              <a:rPr kumimoji="1" lang="en-US" altLang="ja-JP" baseline="30000" dirty="0"/>
              <a:t>⑧</a:t>
            </a:r>
            <a:r>
              <a:rPr kumimoji="1" lang="ja-JP" altLang="en-US" dirty="0"/>
              <a:t>　　　　　　　　</a:t>
            </a:r>
            <a:r>
              <a:rPr kumimoji="1" lang="en-US" altLang="ja-JP" dirty="0"/>
              <a:t>)</a:t>
            </a:r>
            <a:r>
              <a:rPr kumimoji="1" lang="ja-JP" altLang="en-US" dirty="0"/>
              <a:t>という。これらの格差は</a:t>
            </a:r>
            <a:r>
              <a:rPr kumimoji="1" lang="en-US" altLang="ja-JP" dirty="0"/>
              <a:t>(</a:t>
            </a:r>
            <a:r>
              <a:rPr kumimoji="1" lang="en-US" altLang="ja-JP" baseline="30000" dirty="0"/>
              <a:t>⑨</a:t>
            </a:r>
            <a:r>
              <a:rPr kumimoji="1" lang="ja-JP" altLang="en-US" dirty="0"/>
              <a:t>　　　　　　　　</a:t>
            </a:r>
            <a:r>
              <a:rPr kumimoji="1" lang="en-US" altLang="ja-JP" dirty="0"/>
              <a:t>)</a:t>
            </a:r>
            <a:r>
              <a:rPr kumimoji="1" lang="ja-JP" altLang="en-US" dirty="0"/>
              <a:t>間の問題だけにとどまらず、地域や</a:t>
            </a:r>
            <a:r>
              <a:rPr kumimoji="1" lang="en-US" altLang="ja-JP" dirty="0"/>
              <a:t>(</a:t>
            </a:r>
            <a:r>
              <a:rPr kumimoji="1" lang="en-US" altLang="ja-JP" baseline="30000" dirty="0"/>
              <a:t>⑩</a:t>
            </a:r>
            <a:r>
              <a:rPr kumimoji="1" lang="ja-JP" altLang="en-US" dirty="0"/>
              <a:t>　　　　　　　　</a:t>
            </a:r>
            <a:r>
              <a:rPr kumimoji="1" lang="en-US" altLang="ja-JP" dirty="0"/>
              <a:t>)</a:t>
            </a:r>
            <a:r>
              <a:rPr kumimoji="1" lang="ja-JP" altLang="en-US" dirty="0"/>
              <a:t>間にまで及んでおり、格差がさらに格差を拡大するという</a:t>
            </a:r>
            <a:r>
              <a:rPr kumimoji="1" lang="en-US" altLang="ja-JP" dirty="0"/>
              <a:t>(</a:t>
            </a:r>
            <a:r>
              <a:rPr kumimoji="1" lang="en-US" altLang="ja-JP" baseline="30000" dirty="0"/>
              <a:t>⑪</a:t>
            </a:r>
            <a:r>
              <a:rPr kumimoji="1" lang="ja-JP" altLang="en-US" dirty="0"/>
              <a:t>　　　　　　　　</a:t>
            </a:r>
            <a:r>
              <a:rPr kumimoji="1" lang="en-US" altLang="ja-JP" dirty="0"/>
              <a:t>)</a:t>
            </a:r>
            <a:r>
              <a:rPr kumimoji="1" lang="ja-JP" altLang="en-US" dirty="0"/>
              <a:t>を招く恐れがある。</a:t>
            </a:r>
          </a:p>
        </p:txBody>
      </p:sp>
      <p:sp>
        <p:nvSpPr>
          <p:cNvPr id="3" name="テキスト プレースホルダー 2">
            <a:extLst>
              <a:ext uri="{FF2B5EF4-FFF2-40B4-BE49-F238E27FC236}">
                <a16:creationId xmlns:a16="http://schemas.microsoft.com/office/drawing/2014/main" id="{E358D28E-2AF9-36D2-7D55-6DF7C0098855}"/>
              </a:ext>
            </a:extLst>
          </p:cNvPr>
          <p:cNvSpPr>
            <a:spLocks noGrp="1"/>
          </p:cNvSpPr>
          <p:nvPr>
            <p:ph type="body" sz="quarter" idx="16"/>
          </p:nvPr>
        </p:nvSpPr>
        <p:spPr/>
        <p:txBody>
          <a:bodyPr/>
          <a:lstStyle/>
          <a:p>
            <a:r>
              <a:rPr kumimoji="1" lang="ja-JP" altLang="en-US" dirty="0"/>
              <a:t>次の文の</a:t>
            </a:r>
            <a:r>
              <a:rPr kumimoji="1" lang="en-US" altLang="ja-JP" dirty="0"/>
              <a:t>(</a:t>
            </a:r>
            <a:r>
              <a:rPr kumimoji="1" lang="ja-JP" altLang="en-US" dirty="0"/>
              <a:t>　　</a:t>
            </a:r>
            <a:r>
              <a:rPr kumimoji="1" lang="en-US" altLang="ja-JP" dirty="0"/>
              <a:t>)</a:t>
            </a:r>
            <a:r>
              <a:rPr kumimoji="1" lang="ja-JP" altLang="en-US" dirty="0"/>
              <a:t>に入る最も適切な語句を次から選び、記入しなさい。</a:t>
            </a:r>
          </a:p>
        </p:txBody>
      </p:sp>
      <p:sp>
        <p:nvSpPr>
          <p:cNvPr id="4" name="テキスト プレースホルダー 3">
            <a:extLst>
              <a:ext uri="{FF2B5EF4-FFF2-40B4-BE49-F238E27FC236}">
                <a16:creationId xmlns:a16="http://schemas.microsoft.com/office/drawing/2014/main" id="{9627FDC5-E683-755A-9EB2-00D331F0C7C1}"/>
              </a:ext>
            </a:extLst>
          </p:cNvPr>
          <p:cNvSpPr>
            <a:spLocks noGrp="1"/>
          </p:cNvSpPr>
          <p:nvPr>
            <p:ph type="body" sz="quarter" idx="17"/>
          </p:nvPr>
        </p:nvSpPr>
        <p:spPr/>
        <p:txBody>
          <a:bodyPr/>
          <a:lstStyle/>
          <a:p>
            <a:r>
              <a:rPr kumimoji="1" lang="en-US" altLang="ja-JP" dirty="0"/>
              <a:t>1</a:t>
            </a:r>
            <a:endParaRPr kumimoji="1" lang="ja-JP" altLang="en-US" dirty="0"/>
          </a:p>
        </p:txBody>
      </p:sp>
      <p:sp>
        <p:nvSpPr>
          <p:cNvPr id="5" name="テキスト プレースホルダー 4">
            <a:extLst>
              <a:ext uri="{FF2B5EF4-FFF2-40B4-BE49-F238E27FC236}">
                <a16:creationId xmlns:a16="http://schemas.microsoft.com/office/drawing/2014/main" id="{9028E4B7-E1C7-8380-46AF-B7E08E54EDE8}"/>
              </a:ext>
            </a:extLst>
          </p:cNvPr>
          <p:cNvSpPr>
            <a:spLocks noGrp="1"/>
          </p:cNvSpPr>
          <p:nvPr>
            <p:ph type="body" sz="quarter" idx="18"/>
          </p:nvPr>
        </p:nvSpPr>
        <p:spPr/>
        <p:txBody>
          <a:bodyPr/>
          <a:lstStyle/>
          <a:p>
            <a:r>
              <a:rPr kumimoji="1" lang="en-US" altLang="ja-JP" dirty="0"/>
              <a:t>1</a:t>
            </a:r>
            <a:endParaRPr kumimoji="1" lang="ja-JP" altLang="en-US" dirty="0"/>
          </a:p>
        </p:txBody>
      </p:sp>
      <p:sp>
        <p:nvSpPr>
          <p:cNvPr id="6" name="テキスト プレースホルダー 5">
            <a:extLst>
              <a:ext uri="{FF2B5EF4-FFF2-40B4-BE49-F238E27FC236}">
                <a16:creationId xmlns:a16="http://schemas.microsoft.com/office/drawing/2014/main" id="{F88F0183-D747-52E2-E63C-2D66781265B5}"/>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7DD40C8B-B9FE-95C0-3115-FAC2C7CCB06D}"/>
              </a:ext>
            </a:extLst>
          </p:cNvPr>
          <p:cNvSpPr>
            <a:spLocks noGrp="1"/>
          </p:cNvSpPr>
          <p:nvPr>
            <p:ph type="sldNum" sz="quarter" idx="12"/>
          </p:nvPr>
        </p:nvSpPr>
        <p:spPr/>
        <p:txBody>
          <a:bodyPr/>
          <a:lstStyle/>
          <a:p>
            <a:fld id="{3341DCAC-D657-49AC-AFA1-66DB296B9906}" type="slidenum">
              <a:rPr lang="ja-JP" altLang="en-US" smtClean="0"/>
              <a:pPr/>
              <a:t>122</a:t>
            </a:fld>
            <a:endParaRPr lang="ja-JP" altLang="en-US" dirty="0"/>
          </a:p>
        </p:txBody>
      </p:sp>
      <p:sp>
        <p:nvSpPr>
          <p:cNvPr id="10" name="テキスト プレースホルダー 5">
            <a:extLst>
              <a:ext uri="{FF2B5EF4-FFF2-40B4-BE49-F238E27FC236}">
                <a16:creationId xmlns:a16="http://schemas.microsoft.com/office/drawing/2014/main" id="{E43C23ED-46A1-C53D-FD21-3FB5E9D5E25F}"/>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11 </a:t>
            </a:r>
            <a:r>
              <a:rPr kumimoji="1" lang="ja-JP" altLang="en-US" dirty="0"/>
              <a:t>情報技術が社会に与える光と影</a:t>
            </a:r>
          </a:p>
        </p:txBody>
      </p:sp>
      <p:sp>
        <p:nvSpPr>
          <p:cNvPr id="11" name="テキスト プレースホルダー 6">
            <a:extLst>
              <a:ext uri="{FF2B5EF4-FFF2-40B4-BE49-F238E27FC236}">
                <a16:creationId xmlns:a16="http://schemas.microsoft.com/office/drawing/2014/main" id="{BFD68E3B-918E-0093-DBD0-20800C0F801A}"/>
              </a:ext>
            </a:extLst>
          </p:cNvPr>
          <p:cNvSpPr>
            <a:spLocks noGrp="1"/>
          </p:cNvSpPr>
          <p:nvPr>
            <p:ph type="body" sz="quarter" idx="14"/>
          </p:nvPr>
        </p:nvSpPr>
        <p:spPr>
          <a:xfrm>
            <a:off x="0" y="6538913"/>
            <a:ext cx="4023784" cy="306000"/>
          </a:xfrm>
        </p:spPr>
        <p:txBody>
          <a:bodyPr/>
          <a:lstStyle/>
          <a:p>
            <a:r>
              <a:rPr kumimoji="1" lang="en-US" altLang="ja-JP" dirty="0"/>
              <a:t>p24</a:t>
            </a:r>
            <a:endParaRPr kumimoji="1" lang="ja-JP" altLang="en-US" dirty="0"/>
          </a:p>
        </p:txBody>
      </p:sp>
      <p:graphicFrame>
        <p:nvGraphicFramePr>
          <p:cNvPr id="8" name="表 7">
            <a:extLst>
              <a:ext uri="{FF2B5EF4-FFF2-40B4-BE49-F238E27FC236}">
                <a16:creationId xmlns:a16="http://schemas.microsoft.com/office/drawing/2014/main" id="{6EC4F45F-AFB8-5A57-2285-BC616CDE0062}"/>
              </a:ext>
            </a:extLst>
          </p:cNvPr>
          <p:cNvGraphicFramePr>
            <a:graphicFrameLocks noGrp="1"/>
          </p:cNvGraphicFramePr>
          <p:nvPr>
            <p:extLst>
              <p:ext uri="{D42A27DB-BD31-4B8C-83A1-F6EECF244321}">
                <p14:modId xmlns:p14="http://schemas.microsoft.com/office/powerpoint/2010/main" val="2751884227"/>
              </p:ext>
            </p:extLst>
          </p:nvPr>
        </p:nvGraphicFramePr>
        <p:xfrm>
          <a:off x="10158892" y="1672703"/>
          <a:ext cx="1818053" cy="4320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720000">
                <a:tc>
                  <a:txBody>
                    <a:bodyPr/>
                    <a:lstStyle/>
                    <a:p>
                      <a:r>
                        <a:rPr kumimoji="1" lang="ja-JP" altLang="en-US" sz="2800" b="0" dirty="0">
                          <a:solidFill>
                            <a:schemeClr val="tx1"/>
                          </a:solidFill>
                          <a:latin typeface="ＭＳ Ｐゴシック" panose="020B0600070205080204" pitchFamily="50" charset="-128"/>
                        </a:rPr>
                        <a:t>⑥</a:t>
                      </a:r>
                    </a:p>
                  </a:txBody>
                  <a:tcPr anchor="ct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r h="720000">
                <a:tc>
                  <a:txBody>
                    <a:bodyPr/>
                    <a:lstStyle/>
                    <a:p>
                      <a:r>
                        <a:rPr kumimoji="1" lang="ja-JP" altLang="en-US" sz="2800" b="0" dirty="0">
                          <a:latin typeface="ＭＳ Ｐゴシック" panose="020B0600070205080204" pitchFamily="50" charset="-128"/>
                        </a:rPr>
                        <a:t>⑦</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0626084"/>
                  </a:ext>
                </a:extLst>
              </a:tr>
              <a:tr h="720000">
                <a:tc>
                  <a:txBody>
                    <a:bodyPr/>
                    <a:lstStyle/>
                    <a:p>
                      <a:r>
                        <a:rPr kumimoji="1" lang="ja-JP" altLang="en-US" sz="2800" b="0" dirty="0">
                          <a:latin typeface="ＭＳ Ｐゴシック" panose="020B0600070205080204" pitchFamily="50" charset="-128"/>
                        </a:rPr>
                        <a:t>⑧</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1350819"/>
                  </a:ext>
                </a:extLst>
              </a:tr>
              <a:tr h="720000">
                <a:tc>
                  <a:txBody>
                    <a:bodyPr/>
                    <a:lstStyle/>
                    <a:p>
                      <a:r>
                        <a:rPr kumimoji="1" lang="ja-JP" altLang="en-US" sz="2800" b="0" dirty="0">
                          <a:latin typeface="ＭＳ Ｐゴシック" panose="020B0600070205080204" pitchFamily="50" charset="-128"/>
                        </a:rPr>
                        <a:t>⑨</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9051518"/>
                  </a:ext>
                </a:extLst>
              </a:tr>
              <a:tr h="720000">
                <a:tc>
                  <a:txBody>
                    <a:bodyPr/>
                    <a:lstStyle/>
                    <a:p>
                      <a:r>
                        <a:rPr kumimoji="1" lang="ja-JP" altLang="en-US" sz="2800" b="0" dirty="0">
                          <a:latin typeface="ＭＳ Ｐゴシック" panose="020B0600070205080204" pitchFamily="50" charset="-128"/>
                        </a:rPr>
                        <a:t>⑩</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26766503"/>
                  </a:ext>
                </a:extLst>
              </a:tr>
              <a:tr h="720000">
                <a:tc>
                  <a:txBody>
                    <a:bodyPr/>
                    <a:lstStyle/>
                    <a:p>
                      <a:r>
                        <a:rPr kumimoji="1" lang="ja-JP" altLang="en-US" sz="2800" b="0" dirty="0">
                          <a:latin typeface="ＭＳ Ｐゴシック" panose="020B0600070205080204" pitchFamily="50" charset="-128"/>
                        </a:rPr>
                        <a:t>⑪</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3605898"/>
                  </a:ext>
                </a:extLst>
              </a:tr>
            </a:tbl>
          </a:graphicData>
        </a:graphic>
      </p:graphicFrame>
      <p:sp>
        <p:nvSpPr>
          <p:cNvPr id="9" name="テキスト ボックス 8">
            <a:extLst>
              <a:ext uri="{FF2B5EF4-FFF2-40B4-BE49-F238E27FC236}">
                <a16:creationId xmlns:a16="http://schemas.microsoft.com/office/drawing/2014/main" id="{F7925CBA-8A79-174C-051C-90F7BD696799}"/>
              </a:ext>
            </a:extLst>
          </p:cNvPr>
          <p:cNvSpPr txBox="1"/>
          <p:nvPr/>
        </p:nvSpPr>
        <p:spPr>
          <a:xfrm>
            <a:off x="10741098" y="1769335"/>
            <a:ext cx="1051570" cy="590931"/>
          </a:xfrm>
          <a:prstGeom prst="rect">
            <a:avLst/>
          </a:prstGeom>
          <a:noFill/>
        </p:spPr>
        <p:txBody>
          <a:bodyPr wrap="none" lIns="0" tIns="0" rIns="0" bIns="0" rtlCol="0">
            <a:spAutoFit/>
          </a:bodyPr>
          <a:lstStyle/>
          <a:p>
            <a:pPr>
              <a:lnSpc>
                <a:spcPct val="80000"/>
              </a:lnSpc>
            </a:pPr>
            <a:r>
              <a:rPr lang="ja-JP" altLang="en-US" sz="2400" dirty="0">
                <a:solidFill>
                  <a:srgbClr val="FF0000"/>
                </a:solidFill>
                <a:latin typeface="ＭＳ Ｐゴシック" panose="020B0600070205080204" pitchFamily="50" charset="-128"/>
              </a:rPr>
              <a:t>インター</a:t>
            </a:r>
            <a:endParaRPr lang="en-US" altLang="ja-JP" sz="2400" dirty="0">
              <a:solidFill>
                <a:srgbClr val="FF0000"/>
              </a:solidFill>
              <a:latin typeface="ＭＳ Ｐゴシック" panose="020B0600070205080204" pitchFamily="50" charset="-128"/>
            </a:endParaRPr>
          </a:p>
          <a:p>
            <a:pPr>
              <a:lnSpc>
                <a:spcPct val="80000"/>
              </a:lnSpc>
            </a:pPr>
            <a:r>
              <a:rPr lang="ja-JP" altLang="en-US" sz="2400" dirty="0">
                <a:solidFill>
                  <a:srgbClr val="FF0000"/>
                </a:solidFill>
                <a:latin typeface="ＭＳ Ｐゴシック" panose="020B0600070205080204" pitchFamily="50" charset="-128"/>
              </a:rPr>
              <a:t>ネット</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C8EAAC67-6D43-F3B7-C86D-0173097251EE}"/>
              </a:ext>
            </a:extLst>
          </p:cNvPr>
          <p:cNvSpPr txBox="1"/>
          <p:nvPr/>
        </p:nvSpPr>
        <p:spPr>
          <a:xfrm>
            <a:off x="10959107" y="2596862"/>
            <a:ext cx="615553" cy="369332"/>
          </a:xfrm>
          <a:prstGeom prst="rect">
            <a:avLst/>
          </a:prstGeom>
          <a:noFill/>
        </p:spPr>
        <p:txBody>
          <a:bodyPr wrap="none" lIns="0" tIns="0" rIns="0" bIns="0" rtlCol="0">
            <a:spAutoFit/>
          </a:bodyPr>
          <a:lstStyle/>
          <a:p>
            <a:r>
              <a:rPr lang="ja-JP" altLang="en-US" sz="2400">
                <a:solidFill>
                  <a:srgbClr val="FF0000"/>
                </a:solidFill>
                <a:latin typeface="ＭＳ Ｐゴシック" panose="020B0600070205080204" pitchFamily="50" charset="-128"/>
              </a:rPr>
              <a:t>格差</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EE3BA05A-903C-01AB-67FD-E2036C1A0F71}"/>
              </a:ext>
            </a:extLst>
          </p:cNvPr>
          <p:cNvSpPr txBox="1"/>
          <p:nvPr/>
        </p:nvSpPr>
        <p:spPr>
          <a:xfrm>
            <a:off x="10708236" y="3209229"/>
            <a:ext cx="1117294" cy="590931"/>
          </a:xfrm>
          <a:prstGeom prst="rect">
            <a:avLst/>
          </a:prstGeom>
          <a:noFill/>
        </p:spPr>
        <p:txBody>
          <a:bodyPr wrap="none" lIns="0" tIns="0" rIns="0" bIns="0" rtlCol="0">
            <a:spAutoFit/>
          </a:bodyPr>
          <a:lstStyle/>
          <a:p>
            <a:pPr>
              <a:lnSpc>
                <a:spcPct val="80000"/>
              </a:lnSpc>
            </a:pPr>
            <a:r>
              <a:rPr lang="ja-JP" altLang="en-US" sz="2400" dirty="0">
                <a:solidFill>
                  <a:srgbClr val="FF0000"/>
                </a:solidFill>
                <a:latin typeface="ＭＳ Ｐゴシック" panose="020B0600070205080204" pitchFamily="50" charset="-128"/>
              </a:rPr>
              <a:t>デジタル</a:t>
            </a:r>
            <a:endParaRPr lang="en-US" altLang="ja-JP" sz="2400" dirty="0">
              <a:solidFill>
                <a:srgbClr val="FF0000"/>
              </a:solidFill>
              <a:latin typeface="ＭＳ Ｐゴシック" panose="020B0600070205080204" pitchFamily="50" charset="-128"/>
            </a:endParaRPr>
          </a:p>
          <a:p>
            <a:pPr>
              <a:lnSpc>
                <a:spcPct val="80000"/>
              </a:lnSpc>
            </a:pPr>
            <a:r>
              <a:rPr lang="ja-JP" altLang="en-US" sz="2400" dirty="0">
                <a:solidFill>
                  <a:srgbClr val="FF0000"/>
                </a:solidFill>
                <a:latin typeface="ＭＳ Ｐゴシック" panose="020B0600070205080204" pitchFamily="50" charset="-128"/>
              </a:rPr>
              <a:t>デバイド</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4" name="テキスト ボックス 13">
            <a:extLst>
              <a:ext uri="{FF2B5EF4-FFF2-40B4-BE49-F238E27FC236}">
                <a16:creationId xmlns:a16="http://schemas.microsoft.com/office/drawing/2014/main" id="{78E43FB4-A7B3-92D3-3428-B2E5725EC9E0}"/>
              </a:ext>
            </a:extLst>
          </p:cNvPr>
          <p:cNvSpPr txBox="1"/>
          <p:nvPr/>
        </p:nvSpPr>
        <p:spPr>
          <a:xfrm>
            <a:off x="10959107" y="4036755"/>
            <a:ext cx="615553" cy="369332"/>
          </a:xfrm>
          <a:prstGeom prst="rect">
            <a:avLst/>
          </a:prstGeom>
          <a:noFill/>
        </p:spPr>
        <p:txBody>
          <a:bodyPr wrap="none" lIns="0" tIns="0" rIns="0" bIns="0" rtlCol="0">
            <a:spAutoFit/>
          </a:bodyPr>
          <a:lstStyle/>
          <a:p>
            <a:r>
              <a:rPr lang="ja-JP" altLang="en-US" sz="2400">
                <a:solidFill>
                  <a:srgbClr val="FF0000"/>
                </a:solidFill>
                <a:latin typeface="ＭＳ Ｐゴシック" panose="020B0600070205080204" pitchFamily="50" charset="-128"/>
              </a:rPr>
              <a:t>個人</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5" name="テキスト ボックス 14">
            <a:extLst>
              <a:ext uri="{FF2B5EF4-FFF2-40B4-BE49-F238E27FC236}">
                <a16:creationId xmlns:a16="http://schemas.microsoft.com/office/drawing/2014/main" id="{A4F09D7B-D5DA-A715-1183-7CFDB85A8951}"/>
              </a:ext>
            </a:extLst>
          </p:cNvPr>
          <p:cNvSpPr txBox="1"/>
          <p:nvPr/>
        </p:nvSpPr>
        <p:spPr>
          <a:xfrm>
            <a:off x="10959107" y="4756701"/>
            <a:ext cx="615553" cy="369332"/>
          </a:xfrm>
          <a:prstGeom prst="rect">
            <a:avLst/>
          </a:prstGeom>
          <a:noFill/>
        </p:spPr>
        <p:txBody>
          <a:bodyPr wrap="none" lIns="0" tIns="0" rIns="0" bIns="0" rtlCol="0">
            <a:spAutoFit/>
          </a:bodyPr>
          <a:lstStyle/>
          <a:p>
            <a:r>
              <a:rPr lang="ja-JP" altLang="en-US" sz="2400">
                <a:solidFill>
                  <a:srgbClr val="FF0000"/>
                </a:solidFill>
                <a:latin typeface="ＭＳ Ｐゴシック" panose="020B0600070205080204" pitchFamily="50" charset="-128"/>
              </a:rPr>
              <a:t>国家</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6" name="テキスト ボックス 15">
            <a:extLst>
              <a:ext uri="{FF2B5EF4-FFF2-40B4-BE49-F238E27FC236}">
                <a16:creationId xmlns:a16="http://schemas.microsoft.com/office/drawing/2014/main" id="{0809E951-59F5-6611-2ABF-A46FE6A4E763}"/>
              </a:ext>
            </a:extLst>
          </p:cNvPr>
          <p:cNvSpPr txBox="1"/>
          <p:nvPr/>
        </p:nvSpPr>
        <p:spPr>
          <a:xfrm>
            <a:off x="10805218" y="5476647"/>
            <a:ext cx="923330" cy="369332"/>
          </a:xfrm>
          <a:prstGeom prst="rect">
            <a:avLst/>
          </a:prstGeom>
          <a:noFill/>
        </p:spPr>
        <p:txBody>
          <a:bodyPr wrap="none" lIns="0" tIns="0" rIns="0" bIns="0" rtlCol="0">
            <a:spAutoFit/>
          </a:bodyPr>
          <a:lstStyle/>
          <a:p>
            <a:r>
              <a:rPr lang="ja-JP" altLang="en-US" sz="2400">
                <a:solidFill>
                  <a:srgbClr val="FF0000"/>
                </a:solidFill>
                <a:latin typeface="ＭＳ Ｐゴシック" panose="020B0600070205080204" pitchFamily="50" charset="-128"/>
              </a:rPr>
              <a:t>悪循環</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037685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P spid="13" grpId="0"/>
      <p:bldP spid="14" grpId="0"/>
      <p:bldP spid="15" grpId="0"/>
      <p:bldP spid="16" grpId="0"/>
    </p:bld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CA8C2F-B2A1-B254-0DBF-CD298309593A}"/>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A09F4617-F73E-0E28-75CA-D8AE1047E687}"/>
              </a:ext>
            </a:extLst>
          </p:cNvPr>
          <p:cNvSpPr>
            <a:spLocks noGrp="1"/>
          </p:cNvSpPr>
          <p:nvPr>
            <p:ph sz="half" idx="1"/>
          </p:nvPr>
        </p:nvSpPr>
        <p:spPr>
          <a:xfrm>
            <a:off x="215054" y="1728751"/>
            <a:ext cx="9798079" cy="4524315"/>
          </a:xfrm>
        </p:spPr>
        <p:txBody>
          <a:bodyPr>
            <a:spAutoFit/>
          </a:bodyPr>
          <a:lstStyle/>
          <a:p>
            <a:pPr indent="457200">
              <a:spcAft>
                <a:spcPts val="2400"/>
              </a:spcAft>
            </a:pPr>
            <a:r>
              <a:rPr kumimoji="1" lang="ja-JP" altLang="en-US" dirty="0"/>
              <a:t>特に</a:t>
            </a:r>
            <a:r>
              <a:rPr kumimoji="1" lang="en-US" altLang="ja-JP" dirty="0"/>
              <a:t>(</a:t>
            </a:r>
            <a:r>
              <a:rPr kumimoji="1" lang="en-US" altLang="ja-JP" baseline="30000" dirty="0"/>
              <a:t>⑫</a:t>
            </a:r>
            <a:r>
              <a:rPr kumimoji="1" lang="ja-JP" altLang="en-US" dirty="0"/>
              <a:t>　　　　　　　　</a:t>
            </a:r>
            <a:r>
              <a:rPr kumimoji="1" lang="en-US" altLang="ja-JP" dirty="0"/>
              <a:t>)</a:t>
            </a:r>
            <a:r>
              <a:rPr kumimoji="1" lang="ja-JP" altLang="en-US" dirty="0"/>
              <a:t>などにおいては、資金難や</a:t>
            </a:r>
            <a:r>
              <a:rPr kumimoji="1" lang="en-US" altLang="ja-JP" dirty="0"/>
              <a:t>(</a:t>
            </a:r>
            <a:r>
              <a:rPr kumimoji="1" lang="en-US" altLang="ja-JP" baseline="30000" dirty="0"/>
              <a:t>⑬</a:t>
            </a:r>
            <a:r>
              <a:rPr kumimoji="1" lang="ja-JP" altLang="en-US" dirty="0"/>
              <a:t>　　　　　　　　</a:t>
            </a:r>
            <a:r>
              <a:rPr kumimoji="1" lang="en-US" altLang="ja-JP" dirty="0"/>
              <a:t>)</a:t>
            </a:r>
            <a:r>
              <a:rPr kumimoji="1" lang="ja-JP" altLang="en-US" dirty="0"/>
              <a:t>の不足、情報機器や情報通信ネットワークの</a:t>
            </a:r>
            <a:r>
              <a:rPr kumimoji="1" lang="en-US" altLang="ja-JP" dirty="0"/>
              <a:t>(</a:t>
            </a:r>
            <a:r>
              <a:rPr kumimoji="1" lang="en-US" altLang="ja-JP" baseline="30000" dirty="0"/>
              <a:t>⑭</a:t>
            </a:r>
            <a:r>
              <a:rPr kumimoji="1" lang="ja-JP" altLang="en-US" dirty="0"/>
              <a:t>　　　　　　　　</a:t>
            </a:r>
            <a:r>
              <a:rPr kumimoji="1" lang="en-US" altLang="ja-JP" dirty="0"/>
              <a:t>)</a:t>
            </a:r>
            <a:r>
              <a:rPr kumimoji="1" lang="ja-JP" altLang="en-US" dirty="0"/>
              <a:t>などの問題があり、</a:t>
            </a:r>
            <a:r>
              <a:rPr kumimoji="1" lang="en-US" altLang="ja-JP" dirty="0"/>
              <a:t>(</a:t>
            </a:r>
            <a:r>
              <a:rPr kumimoji="1" lang="en-US" altLang="ja-JP" baseline="30000" dirty="0"/>
              <a:t>⑮</a:t>
            </a:r>
            <a:r>
              <a:rPr kumimoji="1" lang="ja-JP" altLang="en-US" dirty="0"/>
              <a:t>　　　　　　　　</a:t>
            </a:r>
            <a:r>
              <a:rPr kumimoji="1" lang="en-US" altLang="ja-JP" dirty="0"/>
              <a:t>)</a:t>
            </a:r>
            <a:r>
              <a:rPr kumimoji="1" lang="ja-JP" altLang="en-US" dirty="0"/>
              <a:t>社会における重要な課題となっている。</a:t>
            </a:r>
          </a:p>
          <a:p>
            <a:r>
              <a:rPr kumimoji="1" lang="ja-JP" altLang="en-US" sz="2800" dirty="0"/>
              <a:t>　　開発途上国　　肩凝り　　悪循環　　インターネット</a:t>
            </a:r>
          </a:p>
          <a:p>
            <a:r>
              <a:rPr kumimoji="1" lang="ja-JP" altLang="en-US" sz="2800" dirty="0"/>
              <a:t>　　スマートフォン　　</a:t>
            </a:r>
            <a:r>
              <a:rPr kumimoji="1" lang="en-US" altLang="ja-JP" sz="2800" dirty="0"/>
              <a:t>VDT</a:t>
            </a:r>
            <a:r>
              <a:rPr kumimoji="1" lang="ja-JP" altLang="en-US" sz="2800" dirty="0"/>
              <a:t>　　未整備　　国際 　　国家　　個人</a:t>
            </a:r>
          </a:p>
          <a:p>
            <a:r>
              <a:rPr kumimoji="1" lang="ja-JP" altLang="en-US" sz="2800" dirty="0"/>
              <a:t>　　人材　　視力低下　　デジタルデバイド　　健康　　格差</a:t>
            </a:r>
          </a:p>
        </p:txBody>
      </p:sp>
      <p:sp>
        <p:nvSpPr>
          <p:cNvPr id="3" name="テキスト プレースホルダー 2">
            <a:extLst>
              <a:ext uri="{FF2B5EF4-FFF2-40B4-BE49-F238E27FC236}">
                <a16:creationId xmlns:a16="http://schemas.microsoft.com/office/drawing/2014/main" id="{37F42ED8-540B-517A-A212-E17C42BE0A2F}"/>
              </a:ext>
            </a:extLst>
          </p:cNvPr>
          <p:cNvSpPr>
            <a:spLocks noGrp="1"/>
          </p:cNvSpPr>
          <p:nvPr>
            <p:ph type="body" sz="quarter" idx="16"/>
          </p:nvPr>
        </p:nvSpPr>
        <p:spPr/>
        <p:txBody>
          <a:bodyPr/>
          <a:lstStyle/>
          <a:p>
            <a:r>
              <a:rPr kumimoji="1" lang="ja-JP" altLang="en-US" dirty="0"/>
              <a:t>次の文の</a:t>
            </a:r>
            <a:r>
              <a:rPr kumimoji="1" lang="en-US" altLang="ja-JP" dirty="0"/>
              <a:t>(</a:t>
            </a:r>
            <a:r>
              <a:rPr kumimoji="1" lang="ja-JP" altLang="en-US" dirty="0"/>
              <a:t>　　</a:t>
            </a:r>
            <a:r>
              <a:rPr kumimoji="1" lang="en-US" altLang="ja-JP" dirty="0"/>
              <a:t>)</a:t>
            </a:r>
            <a:r>
              <a:rPr kumimoji="1" lang="ja-JP" altLang="en-US" dirty="0"/>
              <a:t>に入る最も適切な語句を次から選び、記入しなさい。</a:t>
            </a:r>
          </a:p>
        </p:txBody>
      </p:sp>
      <p:sp>
        <p:nvSpPr>
          <p:cNvPr id="4" name="テキスト プレースホルダー 3">
            <a:extLst>
              <a:ext uri="{FF2B5EF4-FFF2-40B4-BE49-F238E27FC236}">
                <a16:creationId xmlns:a16="http://schemas.microsoft.com/office/drawing/2014/main" id="{6D9357EC-29A6-A637-5B2D-239C7EFC9665}"/>
              </a:ext>
            </a:extLst>
          </p:cNvPr>
          <p:cNvSpPr>
            <a:spLocks noGrp="1"/>
          </p:cNvSpPr>
          <p:nvPr>
            <p:ph type="body" sz="quarter" idx="17"/>
          </p:nvPr>
        </p:nvSpPr>
        <p:spPr/>
        <p:txBody>
          <a:bodyPr/>
          <a:lstStyle/>
          <a:p>
            <a:r>
              <a:rPr kumimoji="1" lang="en-US" altLang="ja-JP" dirty="0"/>
              <a:t>1</a:t>
            </a:r>
            <a:endParaRPr kumimoji="1" lang="ja-JP" altLang="en-US" dirty="0"/>
          </a:p>
        </p:txBody>
      </p:sp>
      <p:sp>
        <p:nvSpPr>
          <p:cNvPr id="5" name="テキスト プレースホルダー 4">
            <a:extLst>
              <a:ext uri="{FF2B5EF4-FFF2-40B4-BE49-F238E27FC236}">
                <a16:creationId xmlns:a16="http://schemas.microsoft.com/office/drawing/2014/main" id="{DAFB1245-6D65-923F-B1C7-05C32F2AF52F}"/>
              </a:ext>
            </a:extLst>
          </p:cNvPr>
          <p:cNvSpPr>
            <a:spLocks noGrp="1"/>
          </p:cNvSpPr>
          <p:nvPr>
            <p:ph type="body" sz="quarter" idx="18"/>
          </p:nvPr>
        </p:nvSpPr>
        <p:spPr/>
        <p:txBody>
          <a:bodyPr/>
          <a:lstStyle/>
          <a:p>
            <a:r>
              <a:rPr kumimoji="1" lang="en-US" altLang="ja-JP" dirty="0"/>
              <a:t>1</a:t>
            </a:r>
            <a:endParaRPr kumimoji="1" lang="ja-JP" altLang="en-US" dirty="0"/>
          </a:p>
        </p:txBody>
      </p:sp>
      <p:sp>
        <p:nvSpPr>
          <p:cNvPr id="6" name="テキスト プレースホルダー 5">
            <a:extLst>
              <a:ext uri="{FF2B5EF4-FFF2-40B4-BE49-F238E27FC236}">
                <a16:creationId xmlns:a16="http://schemas.microsoft.com/office/drawing/2014/main" id="{E439A891-2D34-E4EB-50A6-06DDD9202823}"/>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5B47B363-22D7-37A9-7001-CD064839DC5B}"/>
              </a:ext>
            </a:extLst>
          </p:cNvPr>
          <p:cNvSpPr>
            <a:spLocks noGrp="1"/>
          </p:cNvSpPr>
          <p:nvPr>
            <p:ph type="sldNum" sz="quarter" idx="12"/>
          </p:nvPr>
        </p:nvSpPr>
        <p:spPr/>
        <p:txBody>
          <a:bodyPr/>
          <a:lstStyle/>
          <a:p>
            <a:fld id="{3341DCAC-D657-49AC-AFA1-66DB296B9906}" type="slidenum">
              <a:rPr lang="ja-JP" altLang="en-US" smtClean="0"/>
              <a:pPr/>
              <a:t>123</a:t>
            </a:fld>
            <a:endParaRPr lang="ja-JP" altLang="en-US" dirty="0"/>
          </a:p>
        </p:txBody>
      </p:sp>
      <p:sp>
        <p:nvSpPr>
          <p:cNvPr id="10" name="テキスト プレースホルダー 5">
            <a:extLst>
              <a:ext uri="{FF2B5EF4-FFF2-40B4-BE49-F238E27FC236}">
                <a16:creationId xmlns:a16="http://schemas.microsoft.com/office/drawing/2014/main" id="{F258D1A7-8CF2-C1CB-30EC-717E22DFF3E9}"/>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11 </a:t>
            </a:r>
            <a:r>
              <a:rPr kumimoji="1" lang="ja-JP" altLang="en-US" dirty="0"/>
              <a:t>情報技術が社会に与える光と影</a:t>
            </a:r>
          </a:p>
        </p:txBody>
      </p:sp>
      <p:sp>
        <p:nvSpPr>
          <p:cNvPr id="11" name="テキスト プレースホルダー 6">
            <a:extLst>
              <a:ext uri="{FF2B5EF4-FFF2-40B4-BE49-F238E27FC236}">
                <a16:creationId xmlns:a16="http://schemas.microsoft.com/office/drawing/2014/main" id="{365E11F2-4407-8084-CD52-CB9591068FA8}"/>
              </a:ext>
            </a:extLst>
          </p:cNvPr>
          <p:cNvSpPr>
            <a:spLocks noGrp="1"/>
          </p:cNvSpPr>
          <p:nvPr>
            <p:ph type="body" sz="quarter" idx="14"/>
          </p:nvPr>
        </p:nvSpPr>
        <p:spPr>
          <a:xfrm>
            <a:off x="0" y="6538913"/>
            <a:ext cx="4023784" cy="306000"/>
          </a:xfrm>
        </p:spPr>
        <p:txBody>
          <a:bodyPr/>
          <a:lstStyle/>
          <a:p>
            <a:r>
              <a:rPr kumimoji="1" lang="en-US" altLang="ja-JP" dirty="0"/>
              <a:t>p24</a:t>
            </a:r>
            <a:endParaRPr kumimoji="1" lang="ja-JP" altLang="en-US" dirty="0"/>
          </a:p>
        </p:txBody>
      </p:sp>
      <p:sp>
        <p:nvSpPr>
          <p:cNvPr id="8" name="角丸四角形 10">
            <a:extLst>
              <a:ext uri="{FF2B5EF4-FFF2-40B4-BE49-F238E27FC236}">
                <a16:creationId xmlns:a16="http://schemas.microsoft.com/office/drawing/2014/main" id="{2C6CC60F-0075-94D0-F923-75FE4C342CD1}"/>
              </a:ext>
            </a:extLst>
          </p:cNvPr>
          <p:cNvSpPr/>
          <p:nvPr/>
        </p:nvSpPr>
        <p:spPr>
          <a:xfrm>
            <a:off x="357635" y="4501662"/>
            <a:ext cx="9627748" cy="1751404"/>
          </a:xfrm>
          <a:prstGeom prst="roundRect">
            <a:avLst>
              <a:gd name="adj" fmla="val 16446"/>
            </a:avLst>
          </a:prstGeom>
          <a:noFill/>
          <a:ln w="28575">
            <a:solidFill>
              <a:schemeClr val="bg1">
                <a:lumMod val="50000"/>
              </a:schemeClr>
            </a:solidFill>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graphicFrame>
        <p:nvGraphicFramePr>
          <p:cNvPr id="9" name="表 8">
            <a:extLst>
              <a:ext uri="{FF2B5EF4-FFF2-40B4-BE49-F238E27FC236}">
                <a16:creationId xmlns:a16="http://schemas.microsoft.com/office/drawing/2014/main" id="{4E0BE646-DBD3-8F4B-716D-D07968094D91}"/>
              </a:ext>
            </a:extLst>
          </p:cNvPr>
          <p:cNvGraphicFramePr>
            <a:graphicFrameLocks noGrp="1"/>
          </p:cNvGraphicFramePr>
          <p:nvPr>
            <p:extLst>
              <p:ext uri="{D42A27DB-BD31-4B8C-83A1-F6EECF244321}">
                <p14:modId xmlns:p14="http://schemas.microsoft.com/office/powerpoint/2010/main" val="579281778"/>
              </p:ext>
            </p:extLst>
          </p:nvPr>
        </p:nvGraphicFramePr>
        <p:xfrm>
          <a:off x="10158892" y="1672703"/>
          <a:ext cx="1818053" cy="2880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720000">
                <a:tc>
                  <a:txBody>
                    <a:bodyPr/>
                    <a:lstStyle/>
                    <a:p>
                      <a:r>
                        <a:rPr kumimoji="1" lang="ja-JP" altLang="en-US" sz="2800" b="0" dirty="0">
                          <a:solidFill>
                            <a:schemeClr val="tx1"/>
                          </a:solidFill>
                          <a:latin typeface="ＭＳ Ｐゴシック" panose="020B0600070205080204" pitchFamily="50" charset="-128"/>
                        </a:rPr>
                        <a:t>⑫</a:t>
                      </a:r>
                    </a:p>
                  </a:txBody>
                  <a:tcPr anchor="ct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r h="720000">
                <a:tc>
                  <a:txBody>
                    <a:bodyPr/>
                    <a:lstStyle/>
                    <a:p>
                      <a:r>
                        <a:rPr kumimoji="1" lang="ja-JP" altLang="en-US" sz="2800" b="0" dirty="0">
                          <a:latin typeface="ＭＳ Ｐゴシック" panose="020B0600070205080204" pitchFamily="50" charset="-128"/>
                        </a:rPr>
                        <a:t>⑬</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0626084"/>
                  </a:ext>
                </a:extLst>
              </a:tr>
              <a:tr h="720000">
                <a:tc>
                  <a:txBody>
                    <a:bodyPr/>
                    <a:lstStyle/>
                    <a:p>
                      <a:r>
                        <a:rPr kumimoji="1" lang="ja-JP" altLang="en-US" sz="2800" b="0" dirty="0">
                          <a:latin typeface="ＭＳ Ｐゴシック" panose="020B0600070205080204" pitchFamily="50" charset="-128"/>
                        </a:rPr>
                        <a:t>⑭</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1350819"/>
                  </a:ext>
                </a:extLst>
              </a:tr>
              <a:tr h="720000">
                <a:tc>
                  <a:txBody>
                    <a:bodyPr/>
                    <a:lstStyle/>
                    <a:p>
                      <a:r>
                        <a:rPr kumimoji="1" lang="ja-JP" altLang="en-US" sz="2800" b="0" dirty="0">
                          <a:latin typeface="ＭＳ Ｐゴシック" panose="020B0600070205080204" pitchFamily="50" charset="-128"/>
                        </a:rPr>
                        <a:t>⑮</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9051518"/>
                  </a:ext>
                </a:extLst>
              </a:tr>
            </a:tbl>
          </a:graphicData>
        </a:graphic>
      </p:graphicFrame>
      <p:sp>
        <p:nvSpPr>
          <p:cNvPr id="12" name="テキスト ボックス 11">
            <a:extLst>
              <a:ext uri="{FF2B5EF4-FFF2-40B4-BE49-F238E27FC236}">
                <a16:creationId xmlns:a16="http://schemas.microsoft.com/office/drawing/2014/main" id="{5B682F08-F5A7-A689-6B1B-8770B6E6C108}"/>
              </a:ext>
            </a:extLst>
          </p:cNvPr>
          <p:cNvSpPr txBox="1"/>
          <p:nvPr/>
        </p:nvSpPr>
        <p:spPr>
          <a:xfrm>
            <a:off x="10667065" y="1769335"/>
            <a:ext cx="1231106" cy="590931"/>
          </a:xfrm>
          <a:prstGeom prst="rect">
            <a:avLst/>
          </a:prstGeom>
          <a:noFill/>
        </p:spPr>
        <p:txBody>
          <a:bodyPr wrap="none" lIns="0" tIns="0" rIns="0" bIns="0" rtlCol="0">
            <a:spAutoFit/>
          </a:bodyPr>
          <a:lstStyle/>
          <a:p>
            <a:pPr>
              <a:lnSpc>
                <a:spcPct val="80000"/>
              </a:lnSpc>
            </a:pPr>
            <a:r>
              <a:rPr lang="ja-JP" altLang="en-US" sz="2400" dirty="0">
                <a:solidFill>
                  <a:srgbClr val="FF0000"/>
                </a:solidFill>
                <a:latin typeface="ＭＳ Ｐゴシック" panose="020B0600070205080204" pitchFamily="50" charset="-128"/>
              </a:rPr>
              <a:t>開発途上</a:t>
            </a:r>
            <a:endParaRPr lang="en-US" altLang="ja-JP" sz="2400" dirty="0">
              <a:solidFill>
                <a:srgbClr val="FF0000"/>
              </a:solidFill>
              <a:latin typeface="ＭＳ Ｐゴシック" panose="020B0600070205080204" pitchFamily="50" charset="-128"/>
            </a:endParaRPr>
          </a:p>
          <a:p>
            <a:pPr>
              <a:lnSpc>
                <a:spcPct val="80000"/>
              </a:lnSpc>
            </a:pPr>
            <a:r>
              <a:rPr lang="ja-JP" altLang="en-US" sz="2400" dirty="0">
                <a:solidFill>
                  <a:srgbClr val="FF0000"/>
                </a:solidFill>
                <a:latin typeface="ＭＳ Ｐゴシック" panose="020B0600070205080204" pitchFamily="50" charset="-128"/>
              </a:rPr>
              <a:t>国</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D176243D-51AC-571E-B186-D05D3822D08E}"/>
              </a:ext>
            </a:extLst>
          </p:cNvPr>
          <p:cNvSpPr txBox="1"/>
          <p:nvPr/>
        </p:nvSpPr>
        <p:spPr>
          <a:xfrm>
            <a:off x="10974842" y="2586104"/>
            <a:ext cx="615553" cy="369332"/>
          </a:xfrm>
          <a:prstGeom prst="rect">
            <a:avLst/>
          </a:prstGeom>
          <a:noFill/>
        </p:spPr>
        <p:txBody>
          <a:bodyPr wrap="none" lIns="0" tIns="0" rIns="0" bIns="0" rtlCol="0">
            <a:spAutoFit/>
          </a:bodyPr>
          <a:lstStyle/>
          <a:p>
            <a:r>
              <a:rPr lang="ja-JP" altLang="en-US" sz="2400">
                <a:solidFill>
                  <a:srgbClr val="FF0000"/>
                </a:solidFill>
                <a:latin typeface="ＭＳ Ｐゴシック" panose="020B0600070205080204" pitchFamily="50" charset="-128"/>
              </a:rPr>
              <a:t>人材</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4" name="テキスト ボックス 13">
            <a:extLst>
              <a:ext uri="{FF2B5EF4-FFF2-40B4-BE49-F238E27FC236}">
                <a16:creationId xmlns:a16="http://schemas.microsoft.com/office/drawing/2014/main" id="{A3AC072F-D294-4D70-5F67-FE0423949640}"/>
              </a:ext>
            </a:extLst>
          </p:cNvPr>
          <p:cNvSpPr txBox="1"/>
          <p:nvPr/>
        </p:nvSpPr>
        <p:spPr>
          <a:xfrm>
            <a:off x="10820953" y="3306051"/>
            <a:ext cx="923330" cy="369332"/>
          </a:xfrm>
          <a:prstGeom prst="rect">
            <a:avLst/>
          </a:prstGeom>
          <a:noFill/>
        </p:spPr>
        <p:txBody>
          <a:bodyPr wrap="none" lIns="0" tIns="0" rIns="0" bIns="0" rtlCol="0">
            <a:spAutoFit/>
          </a:bodyPr>
          <a:lstStyle/>
          <a:p>
            <a:r>
              <a:rPr lang="ja-JP" altLang="en-US" sz="2400">
                <a:solidFill>
                  <a:srgbClr val="FF0000"/>
                </a:solidFill>
                <a:latin typeface="ＭＳ Ｐゴシック" panose="020B0600070205080204" pitchFamily="50" charset="-128"/>
              </a:rPr>
              <a:t>未整備</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5" name="テキスト ボックス 14">
            <a:extLst>
              <a:ext uri="{FF2B5EF4-FFF2-40B4-BE49-F238E27FC236}">
                <a16:creationId xmlns:a16="http://schemas.microsoft.com/office/drawing/2014/main" id="{0138CA5E-79CB-A6E5-19CF-C329C4B39DF1}"/>
              </a:ext>
            </a:extLst>
          </p:cNvPr>
          <p:cNvSpPr txBox="1"/>
          <p:nvPr/>
        </p:nvSpPr>
        <p:spPr>
          <a:xfrm>
            <a:off x="10974842" y="4025997"/>
            <a:ext cx="615553" cy="369332"/>
          </a:xfrm>
          <a:prstGeom prst="rect">
            <a:avLst/>
          </a:prstGeom>
          <a:noFill/>
        </p:spPr>
        <p:txBody>
          <a:bodyPr wrap="none" lIns="0" tIns="0" rIns="0" bIns="0" rtlCol="0">
            <a:spAutoFit/>
          </a:bodyPr>
          <a:lstStyle/>
          <a:p>
            <a:r>
              <a:rPr lang="ja-JP" altLang="en-US" sz="2400">
                <a:solidFill>
                  <a:srgbClr val="FF0000"/>
                </a:solidFill>
                <a:latin typeface="ＭＳ Ｐゴシック" panose="020B0600070205080204" pitchFamily="50" charset="-128"/>
              </a:rPr>
              <a:t>国際</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761417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B01058DE-0561-5B15-2685-E8424B889ACE}"/>
              </a:ext>
            </a:extLst>
          </p:cNvPr>
          <p:cNvSpPr>
            <a:spLocks noGrp="1"/>
          </p:cNvSpPr>
          <p:nvPr>
            <p:ph type="body" sz="quarter" idx="15"/>
          </p:nvPr>
        </p:nvSpPr>
        <p:spPr/>
        <p:txBody>
          <a:bodyPr/>
          <a:lstStyle/>
          <a:p>
            <a:r>
              <a:rPr kumimoji="1" lang="ja-JP" altLang="en-US" dirty="0"/>
              <a:t>問題演習</a:t>
            </a:r>
          </a:p>
        </p:txBody>
      </p:sp>
      <p:sp>
        <p:nvSpPr>
          <p:cNvPr id="4" name="スライド番号プレースホルダー 3">
            <a:extLst>
              <a:ext uri="{FF2B5EF4-FFF2-40B4-BE49-F238E27FC236}">
                <a16:creationId xmlns:a16="http://schemas.microsoft.com/office/drawing/2014/main" id="{783D27C3-9EEA-27DE-53FE-4B031D3AE068}"/>
              </a:ext>
            </a:extLst>
          </p:cNvPr>
          <p:cNvSpPr>
            <a:spLocks noGrp="1"/>
          </p:cNvSpPr>
          <p:nvPr>
            <p:ph type="sldNum" sz="quarter" idx="12"/>
          </p:nvPr>
        </p:nvSpPr>
        <p:spPr/>
        <p:txBody>
          <a:bodyPr/>
          <a:lstStyle/>
          <a:p>
            <a:fld id="{3341DCAC-D657-49AC-AFA1-66DB296B9906}" type="slidenum">
              <a:rPr lang="ja-JP" altLang="en-US" smtClean="0"/>
              <a:pPr/>
              <a:t>124</a:t>
            </a:fld>
            <a:endParaRPr lang="ja-JP" altLang="en-US" dirty="0"/>
          </a:p>
        </p:txBody>
      </p:sp>
      <p:sp>
        <p:nvSpPr>
          <p:cNvPr id="5" name="テキスト プレースホルダー 4">
            <a:extLst>
              <a:ext uri="{FF2B5EF4-FFF2-40B4-BE49-F238E27FC236}">
                <a16:creationId xmlns:a16="http://schemas.microsoft.com/office/drawing/2014/main" id="{FD5F28CE-066F-800C-E217-CEC0E960BAA4}"/>
              </a:ext>
            </a:extLst>
          </p:cNvPr>
          <p:cNvSpPr>
            <a:spLocks noGrp="1"/>
          </p:cNvSpPr>
          <p:nvPr>
            <p:ph type="body" sz="quarter" idx="16"/>
          </p:nvPr>
        </p:nvSpPr>
        <p:spPr/>
        <p:txBody>
          <a:bodyPr/>
          <a:lstStyle/>
          <a:p>
            <a:r>
              <a:rPr kumimoji="1" lang="en-US" altLang="ja-JP" dirty="0"/>
              <a:t>AI</a:t>
            </a:r>
            <a:r>
              <a:rPr kumimoji="1" lang="ja-JP" altLang="en-US" dirty="0"/>
              <a:t>やロボットによって、人間の仕事が変わったりなくなったりする例を</a:t>
            </a:r>
            <a:r>
              <a:rPr kumimoji="1" lang="en-US" altLang="ja-JP" dirty="0"/>
              <a:t>1</a:t>
            </a:r>
            <a:r>
              <a:rPr kumimoji="1" lang="ja-JP" altLang="en-US" dirty="0"/>
              <a:t>つ挙げて説明しなさい。</a:t>
            </a:r>
          </a:p>
        </p:txBody>
      </p:sp>
      <p:sp>
        <p:nvSpPr>
          <p:cNvPr id="6" name="テキスト プレースホルダー 5">
            <a:extLst>
              <a:ext uri="{FF2B5EF4-FFF2-40B4-BE49-F238E27FC236}">
                <a16:creationId xmlns:a16="http://schemas.microsoft.com/office/drawing/2014/main" id="{E882FAAE-5871-F856-C284-4C9AF44B8B78}"/>
              </a:ext>
            </a:extLst>
          </p:cNvPr>
          <p:cNvSpPr>
            <a:spLocks noGrp="1"/>
          </p:cNvSpPr>
          <p:nvPr>
            <p:ph type="body" sz="quarter" idx="17"/>
          </p:nvPr>
        </p:nvSpPr>
        <p:spPr/>
        <p:txBody>
          <a:bodyPr/>
          <a:lstStyle/>
          <a:p>
            <a:r>
              <a:rPr kumimoji="1" lang="en-US" altLang="ja-JP" dirty="0"/>
              <a:t>2</a:t>
            </a:r>
            <a:endParaRPr kumimoji="1" lang="ja-JP" altLang="en-US" dirty="0"/>
          </a:p>
        </p:txBody>
      </p:sp>
      <p:sp>
        <p:nvSpPr>
          <p:cNvPr id="10" name="テキスト プレースホルダー 5">
            <a:extLst>
              <a:ext uri="{FF2B5EF4-FFF2-40B4-BE49-F238E27FC236}">
                <a16:creationId xmlns:a16="http://schemas.microsoft.com/office/drawing/2014/main" id="{15BCE74B-3084-217A-EB52-9D88CEFC573A}"/>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11 </a:t>
            </a:r>
            <a:r>
              <a:rPr kumimoji="1" lang="ja-JP" altLang="en-US" dirty="0"/>
              <a:t>情報技術が社会に与える光と影</a:t>
            </a:r>
          </a:p>
        </p:txBody>
      </p:sp>
      <p:sp>
        <p:nvSpPr>
          <p:cNvPr id="11" name="テキスト プレースホルダー 6">
            <a:extLst>
              <a:ext uri="{FF2B5EF4-FFF2-40B4-BE49-F238E27FC236}">
                <a16:creationId xmlns:a16="http://schemas.microsoft.com/office/drawing/2014/main" id="{4022BB02-0BCC-DF7D-43BA-0A83AC890E26}"/>
              </a:ext>
            </a:extLst>
          </p:cNvPr>
          <p:cNvSpPr>
            <a:spLocks noGrp="1"/>
          </p:cNvSpPr>
          <p:nvPr>
            <p:ph type="body" sz="quarter" idx="14"/>
          </p:nvPr>
        </p:nvSpPr>
        <p:spPr>
          <a:xfrm>
            <a:off x="0" y="6538913"/>
            <a:ext cx="4023784" cy="306000"/>
          </a:xfrm>
        </p:spPr>
        <p:txBody>
          <a:bodyPr/>
          <a:lstStyle/>
          <a:p>
            <a:r>
              <a:rPr kumimoji="1" lang="en-US" altLang="ja-JP" dirty="0"/>
              <a:t>p25</a:t>
            </a:r>
            <a:endParaRPr kumimoji="1" lang="ja-JP" altLang="en-US" dirty="0"/>
          </a:p>
        </p:txBody>
      </p:sp>
      <p:graphicFrame>
        <p:nvGraphicFramePr>
          <p:cNvPr id="12" name="表 11">
            <a:extLst>
              <a:ext uri="{FF2B5EF4-FFF2-40B4-BE49-F238E27FC236}">
                <a16:creationId xmlns:a16="http://schemas.microsoft.com/office/drawing/2014/main" id="{6A46D982-A2BA-6B55-2316-71748B6515D7}"/>
              </a:ext>
            </a:extLst>
          </p:cNvPr>
          <p:cNvGraphicFramePr>
            <a:graphicFrameLocks noGrp="1"/>
          </p:cNvGraphicFramePr>
          <p:nvPr>
            <p:extLst>
              <p:ext uri="{D42A27DB-BD31-4B8C-83A1-F6EECF244321}">
                <p14:modId xmlns:p14="http://schemas.microsoft.com/office/powerpoint/2010/main" val="2115267538"/>
              </p:ext>
            </p:extLst>
          </p:nvPr>
        </p:nvGraphicFramePr>
        <p:xfrm>
          <a:off x="215053" y="2167109"/>
          <a:ext cx="9770329" cy="4371803"/>
        </p:xfrm>
        <a:graphic>
          <a:graphicData uri="http://schemas.openxmlformats.org/drawingml/2006/table">
            <a:tbl>
              <a:tblPr firstRow="1" bandRow="1">
                <a:tableStyleId>{5C22544A-7EE6-4342-B048-85BDC9FD1C3A}</a:tableStyleId>
              </a:tblPr>
              <a:tblGrid>
                <a:gridCol w="9770329">
                  <a:extLst>
                    <a:ext uri="{9D8B030D-6E8A-4147-A177-3AD203B41FA5}">
                      <a16:colId xmlns:a16="http://schemas.microsoft.com/office/drawing/2014/main" val="106702291"/>
                    </a:ext>
                  </a:extLst>
                </a:gridCol>
              </a:tblGrid>
              <a:tr h="4371803">
                <a:tc>
                  <a:txBody>
                    <a:bodyPr/>
                    <a:lstStyle/>
                    <a:p>
                      <a:endParaRPr kumimoji="1" lang="ja-JP" alt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78331132"/>
                  </a:ext>
                </a:extLst>
              </a:tr>
            </a:tbl>
          </a:graphicData>
        </a:graphic>
      </p:graphicFrame>
      <p:sp>
        <p:nvSpPr>
          <p:cNvPr id="8" name="テキスト ボックス 7">
            <a:extLst>
              <a:ext uri="{FF2B5EF4-FFF2-40B4-BE49-F238E27FC236}">
                <a16:creationId xmlns:a16="http://schemas.microsoft.com/office/drawing/2014/main" id="{B9A91AEB-1299-181B-2237-1B0186C74923}"/>
              </a:ext>
            </a:extLst>
          </p:cNvPr>
          <p:cNvSpPr txBox="1"/>
          <p:nvPr/>
        </p:nvSpPr>
        <p:spPr>
          <a:xfrm>
            <a:off x="534477" y="2492454"/>
            <a:ext cx="9089814" cy="3416320"/>
          </a:xfrm>
          <a:prstGeom prst="rect">
            <a:avLst/>
          </a:prstGeom>
          <a:noFill/>
        </p:spPr>
        <p:txBody>
          <a:bodyPr wrap="square" lIns="0" tIns="0" rIns="0" bIns="0" rtlCol="0">
            <a:spAutoFit/>
          </a:bodyPr>
          <a:lstStyle/>
          <a:p>
            <a:pPr>
              <a:spcBef>
                <a:spcPts val="1200"/>
              </a:spcBef>
            </a:pPr>
            <a:r>
              <a:rPr lang="en-US" altLang="ja-JP" sz="3200" dirty="0">
                <a:solidFill>
                  <a:srgbClr val="FF0000"/>
                </a:solidFill>
                <a:latin typeface="ＭＳ Ｐゴシック" panose="020B0600070205080204" pitchFamily="50" charset="-128"/>
              </a:rPr>
              <a:t>(</a:t>
            </a:r>
            <a:r>
              <a:rPr lang="ja-JP" altLang="en-US" sz="3200" dirty="0">
                <a:solidFill>
                  <a:srgbClr val="FF0000"/>
                </a:solidFill>
                <a:latin typeface="ＭＳ Ｐゴシック" panose="020B0600070205080204" pitchFamily="50" charset="-128"/>
              </a:rPr>
              <a:t>例</a:t>
            </a:r>
            <a:r>
              <a:rPr lang="en-US" altLang="ja-JP" sz="3200" dirty="0">
                <a:solidFill>
                  <a:srgbClr val="FF0000"/>
                </a:solidFill>
                <a:latin typeface="ＭＳ Ｐゴシック" panose="020B0600070205080204" pitchFamily="50" charset="-128"/>
              </a:rPr>
              <a:t>)</a:t>
            </a:r>
          </a:p>
          <a:p>
            <a:pPr>
              <a:spcBef>
                <a:spcPts val="1200"/>
              </a:spcBef>
            </a:pPr>
            <a:r>
              <a:rPr lang="en-US" altLang="ja-JP" sz="3200" dirty="0">
                <a:solidFill>
                  <a:srgbClr val="FF0000"/>
                </a:solidFill>
                <a:latin typeface="ＭＳ Ｐゴシック" panose="020B0600070205080204" pitchFamily="50" charset="-128"/>
              </a:rPr>
              <a:t>IC</a:t>
            </a:r>
            <a:r>
              <a:rPr lang="ja-JP" altLang="en-US" sz="3200" dirty="0">
                <a:solidFill>
                  <a:srgbClr val="FF0000"/>
                </a:solidFill>
                <a:latin typeface="ＭＳ Ｐゴシック" panose="020B0600070205080204" pitchFamily="50" charset="-128"/>
              </a:rPr>
              <a:t>タグの普及によりレジ打ちの仕事がなくなる可能性がある。</a:t>
            </a:r>
            <a:endParaRPr lang="en-US" altLang="ja-JP" sz="3200" dirty="0">
              <a:solidFill>
                <a:srgbClr val="FF0000"/>
              </a:solidFill>
              <a:latin typeface="ＭＳ Ｐゴシック" panose="020B0600070205080204" pitchFamily="50" charset="-128"/>
            </a:endParaRPr>
          </a:p>
          <a:p>
            <a:pPr>
              <a:spcBef>
                <a:spcPts val="1200"/>
              </a:spcBef>
            </a:pPr>
            <a:r>
              <a:rPr lang="ja-JP" altLang="en-US" sz="3200" dirty="0">
                <a:solidFill>
                  <a:srgbClr val="FF0000"/>
                </a:solidFill>
                <a:latin typeface="ＭＳ Ｐゴシック" panose="020B0600070205080204" pitchFamily="50" charset="-128"/>
              </a:rPr>
              <a:t>自動運転の普及により運輸業の運転手がいなくなる可能性がある。</a:t>
            </a:r>
            <a:endParaRPr lang="en-US" altLang="ja-JP" sz="3200" dirty="0">
              <a:solidFill>
                <a:srgbClr val="FF0000"/>
              </a:solidFill>
              <a:latin typeface="ＭＳ Ｐゴシック" panose="020B0600070205080204" pitchFamily="50" charset="-128"/>
            </a:endParaRPr>
          </a:p>
          <a:p>
            <a:pPr>
              <a:spcBef>
                <a:spcPts val="1200"/>
              </a:spcBef>
            </a:pPr>
            <a:r>
              <a:rPr lang="ja-JP" altLang="en-US" sz="3200" dirty="0">
                <a:solidFill>
                  <a:srgbClr val="FF0000"/>
                </a:solidFill>
                <a:latin typeface="ＭＳ Ｐゴシック" panose="020B0600070205080204" pitchFamily="50" charset="-128"/>
              </a:rPr>
              <a:t>など</a:t>
            </a:r>
            <a:endParaRPr lang="ja-JP" altLang="en-US" sz="3200" dirty="0">
              <a:solidFill>
                <a:srgbClr val="FF0000"/>
              </a:solidFill>
              <a:latin typeface="ＭＳ Ｐゴシック" panose="020B0600070205080204" pitchFamily="50" charset="-128"/>
              <a:ea typeface="ＭＳ Ｐゴシック" panose="020B0600070205080204" pitchFamily="50" charset="-128"/>
            </a:endParaRPr>
          </a:p>
        </p:txBody>
      </p:sp>
      <p:sp>
        <p:nvSpPr>
          <p:cNvPr id="14" name="正方形/長方形 13">
            <a:extLst>
              <a:ext uri="{FF2B5EF4-FFF2-40B4-BE49-F238E27FC236}">
                <a16:creationId xmlns:a16="http://schemas.microsoft.com/office/drawing/2014/main" id="{56F1B09E-3B7D-EBAC-5088-E8286C522BF8}"/>
              </a:ext>
            </a:extLst>
          </p:cNvPr>
          <p:cNvSpPr/>
          <p:nvPr/>
        </p:nvSpPr>
        <p:spPr>
          <a:xfrm>
            <a:off x="10086109" y="1233483"/>
            <a:ext cx="480291" cy="424732"/>
          </a:xfrm>
          <a:prstGeom prst="rect">
            <a:avLst/>
          </a:prstGeom>
          <a:solidFill>
            <a:schemeClr val="bg1"/>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7152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3C41AB7E-D735-DB38-3663-3F9B9A163F3E}"/>
              </a:ext>
            </a:extLst>
          </p:cNvPr>
          <p:cNvSpPr>
            <a:spLocks noGrp="1"/>
          </p:cNvSpPr>
          <p:nvPr>
            <p:ph type="body" sz="quarter" idx="16"/>
          </p:nvPr>
        </p:nvSpPr>
        <p:spPr/>
        <p:txBody>
          <a:bodyPr/>
          <a:lstStyle/>
          <a:p>
            <a:r>
              <a:rPr kumimoji="1" lang="ja-JP" altLang="en-US" dirty="0"/>
              <a:t>デジタルデバイドに関わる記述として、最も適切なものを選びなさい。</a:t>
            </a:r>
          </a:p>
        </p:txBody>
      </p:sp>
      <p:sp>
        <p:nvSpPr>
          <p:cNvPr id="3" name="コンテンツ プレースホルダー 2">
            <a:extLst>
              <a:ext uri="{FF2B5EF4-FFF2-40B4-BE49-F238E27FC236}">
                <a16:creationId xmlns:a16="http://schemas.microsoft.com/office/drawing/2014/main" id="{0B7DBCC5-0C38-1852-5F5A-5CAEFADA3552}"/>
              </a:ext>
            </a:extLst>
          </p:cNvPr>
          <p:cNvSpPr>
            <a:spLocks noGrp="1"/>
          </p:cNvSpPr>
          <p:nvPr>
            <p:ph sz="half" idx="1"/>
          </p:nvPr>
        </p:nvSpPr>
        <p:spPr/>
        <p:txBody>
          <a:bodyPr>
            <a:normAutofit/>
          </a:bodyPr>
          <a:lstStyle/>
          <a:p>
            <a:pPr marL="457200" indent="-457200">
              <a:lnSpc>
                <a:spcPct val="100000"/>
              </a:lnSpc>
            </a:pPr>
            <a:r>
              <a:rPr kumimoji="1" lang="ja-JP" altLang="en-US" dirty="0"/>
              <a:t>① </a:t>
            </a:r>
            <a:r>
              <a:rPr kumimoji="1" lang="en-US" altLang="ja-JP" dirty="0"/>
              <a:t>ICT</a:t>
            </a:r>
            <a:r>
              <a:rPr kumimoji="1" lang="ja-JP" altLang="en-US" dirty="0"/>
              <a:t>のスキルが低い児童・生徒に合わせてオフライン授業が進められ、学力が高い児童・生徒の学力をさらに伸ばすことができなかった。</a:t>
            </a:r>
          </a:p>
          <a:p>
            <a:pPr marL="457200" indent="-457200">
              <a:lnSpc>
                <a:spcPct val="100000"/>
              </a:lnSpc>
            </a:pPr>
            <a:r>
              <a:rPr kumimoji="1" lang="ja-JP" altLang="en-US" dirty="0"/>
              <a:t>②オンライン授業を受けた児童・生徒は、受けていない世代に比べ、学力の向上が見込まれるため、今後の学校教育において有利になる。</a:t>
            </a:r>
          </a:p>
          <a:p>
            <a:pPr marL="457200" indent="-457200">
              <a:lnSpc>
                <a:spcPct val="100000"/>
              </a:lnSpc>
            </a:pPr>
            <a:endParaRPr kumimoji="1" lang="ja-JP" altLang="en-US" dirty="0"/>
          </a:p>
        </p:txBody>
      </p:sp>
      <p:sp>
        <p:nvSpPr>
          <p:cNvPr id="4" name="スライド番号プレースホルダー 3">
            <a:extLst>
              <a:ext uri="{FF2B5EF4-FFF2-40B4-BE49-F238E27FC236}">
                <a16:creationId xmlns:a16="http://schemas.microsoft.com/office/drawing/2014/main" id="{9B48AD5B-0F8D-C936-4585-FCE3231C0A8A}"/>
              </a:ext>
            </a:extLst>
          </p:cNvPr>
          <p:cNvSpPr>
            <a:spLocks noGrp="1"/>
          </p:cNvSpPr>
          <p:nvPr>
            <p:ph type="sldNum" sz="quarter" idx="12"/>
          </p:nvPr>
        </p:nvSpPr>
        <p:spPr/>
        <p:txBody>
          <a:bodyPr/>
          <a:lstStyle/>
          <a:p>
            <a:fld id="{3341DCAC-D657-49AC-AFA1-66DB296B9906}" type="slidenum">
              <a:rPr lang="ja-JP" altLang="en-US" smtClean="0"/>
              <a:pPr/>
              <a:t>125</a:t>
            </a:fld>
            <a:endParaRPr lang="ja-JP" altLang="en-US" dirty="0"/>
          </a:p>
        </p:txBody>
      </p:sp>
      <p:sp>
        <p:nvSpPr>
          <p:cNvPr id="5" name="テキスト プレースホルダー 4">
            <a:extLst>
              <a:ext uri="{FF2B5EF4-FFF2-40B4-BE49-F238E27FC236}">
                <a16:creationId xmlns:a16="http://schemas.microsoft.com/office/drawing/2014/main" id="{C1D576DE-C521-74F4-5EF1-CFCE1E91A845}"/>
              </a:ext>
            </a:extLst>
          </p:cNvPr>
          <p:cNvSpPr>
            <a:spLocks noGrp="1"/>
          </p:cNvSpPr>
          <p:nvPr>
            <p:ph type="body" sz="quarter" idx="15"/>
          </p:nvPr>
        </p:nvSpPr>
        <p:spPr/>
        <p:txBody>
          <a:bodyPr/>
          <a:lstStyle/>
          <a:p>
            <a:r>
              <a:rPr kumimoji="1" lang="ja-JP" altLang="en-US" dirty="0"/>
              <a:t>チャレンジ問題</a:t>
            </a:r>
          </a:p>
        </p:txBody>
      </p:sp>
      <p:sp>
        <p:nvSpPr>
          <p:cNvPr id="8" name="テキスト プレースホルダー 5">
            <a:extLst>
              <a:ext uri="{FF2B5EF4-FFF2-40B4-BE49-F238E27FC236}">
                <a16:creationId xmlns:a16="http://schemas.microsoft.com/office/drawing/2014/main" id="{C942CCC4-AF63-F8A4-EA81-089711328D67}"/>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11 </a:t>
            </a:r>
            <a:r>
              <a:rPr kumimoji="1" lang="ja-JP" altLang="en-US" dirty="0"/>
              <a:t>情報技術が社会に与える光と影</a:t>
            </a:r>
          </a:p>
        </p:txBody>
      </p:sp>
      <p:sp>
        <p:nvSpPr>
          <p:cNvPr id="9" name="テキスト プレースホルダー 6">
            <a:extLst>
              <a:ext uri="{FF2B5EF4-FFF2-40B4-BE49-F238E27FC236}">
                <a16:creationId xmlns:a16="http://schemas.microsoft.com/office/drawing/2014/main" id="{EF25AC52-40BF-A1BA-27C6-A00895D9B4B0}"/>
              </a:ext>
            </a:extLst>
          </p:cNvPr>
          <p:cNvSpPr>
            <a:spLocks noGrp="1"/>
          </p:cNvSpPr>
          <p:nvPr>
            <p:ph type="body" sz="quarter" idx="14"/>
          </p:nvPr>
        </p:nvSpPr>
        <p:spPr>
          <a:xfrm>
            <a:off x="0" y="6538913"/>
            <a:ext cx="4023784" cy="306000"/>
          </a:xfrm>
        </p:spPr>
        <p:txBody>
          <a:bodyPr/>
          <a:lstStyle/>
          <a:p>
            <a:r>
              <a:rPr kumimoji="1" lang="en-US" altLang="ja-JP" dirty="0"/>
              <a:t>p25</a:t>
            </a:r>
            <a:endParaRPr kumimoji="1" lang="ja-JP" altLang="en-US" dirty="0"/>
          </a:p>
        </p:txBody>
      </p:sp>
    </p:spTree>
    <p:extLst>
      <p:ext uri="{BB962C8B-B14F-4D97-AF65-F5344CB8AC3E}">
        <p14:creationId xmlns:p14="http://schemas.microsoft.com/office/powerpoint/2010/main" val="2781629340"/>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507CDE-C6AD-B05A-CE07-349436DB88FA}"/>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0F4A7A5B-0F99-FA12-03B1-60921F884DE8}"/>
              </a:ext>
            </a:extLst>
          </p:cNvPr>
          <p:cNvSpPr>
            <a:spLocks noGrp="1"/>
          </p:cNvSpPr>
          <p:nvPr>
            <p:ph type="body" sz="quarter" idx="16"/>
          </p:nvPr>
        </p:nvSpPr>
        <p:spPr/>
        <p:txBody>
          <a:bodyPr/>
          <a:lstStyle/>
          <a:p>
            <a:r>
              <a:rPr kumimoji="1" lang="ja-JP" altLang="en-US" dirty="0"/>
              <a:t>デジタルデバイドに関わる記述として、最も適切なものを選びなさい。</a:t>
            </a:r>
          </a:p>
        </p:txBody>
      </p:sp>
      <p:sp>
        <p:nvSpPr>
          <p:cNvPr id="3" name="コンテンツ プレースホルダー 2">
            <a:extLst>
              <a:ext uri="{FF2B5EF4-FFF2-40B4-BE49-F238E27FC236}">
                <a16:creationId xmlns:a16="http://schemas.microsoft.com/office/drawing/2014/main" id="{13D82BB9-A67A-F032-FF7A-BB3319C49043}"/>
              </a:ext>
            </a:extLst>
          </p:cNvPr>
          <p:cNvSpPr>
            <a:spLocks noGrp="1"/>
          </p:cNvSpPr>
          <p:nvPr>
            <p:ph sz="half" idx="1"/>
          </p:nvPr>
        </p:nvSpPr>
        <p:spPr/>
        <p:txBody>
          <a:bodyPr>
            <a:normAutofit/>
          </a:bodyPr>
          <a:lstStyle/>
          <a:p>
            <a:pPr marL="457200" indent="-457200">
              <a:lnSpc>
                <a:spcPct val="100000"/>
              </a:lnSpc>
            </a:pPr>
            <a:r>
              <a:rPr kumimoji="1" lang="ja-JP" altLang="en-US" dirty="0"/>
              <a:t>③家庭の</a:t>
            </a:r>
            <a:r>
              <a:rPr kumimoji="1" lang="en-US" altLang="ja-JP" dirty="0"/>
              <a:t>ICT</a:t>
            </a:r>
            <a:r>
              <a:rPr kumimoji="1" lang="ja-JP" altLang="en-US" dirty="0"/>
              <a:t>機器・通信環境の格差が大きく、オンライン授業を適切に受けることができない児童・生徒がおり、今後の学力格差が懸念される。</a:t>
            </a:r>
          </a:p>
          <a:p>
            <a:pPr marL="457200" indent="-457200">
              <a:lnSpc>
                <a:spcPct val="100000"/>
              </a:lnSpc>
            </a:pPr>
            <a:r>
              <a:rPr kumimoji="1" lang="ja-JP" altLang="en-US" dirty="0"/>
              <a:t>④公立学校と私立学校では、オンライン授業の内容・質・量において公立学校が優れており、進学率等に格差が生ずることが予想される。</a:t>
            </a:r>
          </a:p>
          <a:p>
            <a:pPr algn="r">
              <a:spcBef>
                <a:spcPts val="1800"/>
              </a:spcBef>
            </a:pPr>
            <a:r>
              <a:rPr kumimoji="1" lang="en-US" altLang="ja-JP" sz="2400" dirty="0"/>
              <a:t>(</a:t>
            </a:r>
            <a:r>
              <a:rPr kumimoji="1" lang="ja-JP" altLang="en-US" sz="2400" dirty="0"/>
              <a:t>和光大学</a:t>
            </a:r>
            <a:r>
              <a:rPr kumimoji="1" lang="en-US" altLang="ja-JP" sz="2400" dirty="0"/>
              <a:t>)</a:t>
            </a:r>
          </a:p>
          <a:p>
            <a:endParaRPr kumimoji="1" lang="ja-JP" altLang="en-US" dirty="0"/>
          </a:p>
        </p:txBody>
      </p:sp>
      <p:sp>
        <p:nvSpPr>
          <p:cNvPr id="4" name="スライド番号プレースホルダー 3">
            <a:extLst>
              <a:ext uri="{FF2B5EF4-FFF2-40B4-BE49-F238E27FC236}">
                <a16:creationId xmlns:a16="http://schemas.microsoft.com/office/drawing/2014/main" id="{435D7283-B5C0-AF45-4E03-62728C8ED187}"/>
              </a:ext>
            </a:extLst>
          </p:cNvPr>
          <p:cNvSpPr>
            <a:spLocks noGrp="1"/>
          </p:cNvSpPr>
          <p:nvPr>
            <p:ph type="sldNum" sz="quarter" idx="12"/>
          </p:nvPr>
        </p:nvSpPr>
        <p:spPr/>
        <p:txBody>
          <a:bodyPr/>
          <a:lstStyle/>
          <a:p>
            <a:fld id="{3341DCAC-D657-49AC-AFA1-66DB296B9906}" type="slidenum">
              <a:rPr lang="ja-JP" altLang="en-US" smtClean="0"/>
              <a:pPr/>
              <a:t>126</a:t>
            </a:fld>
            <a:endParaRPr lang="ja-JP" altLang="en-US" dirty="0"/>
          </a:p>
        </p:txBody>
      </p:sp>
      <p:sp>
        <p:nvSpPr>
          <p:cNvPr id="5" name="テキスト プレースホルダー 4">
            <a:extLst>
              <a:ext uri="{FF2B5EF4-FFF2-40B4-BE49-F238E27FC236}">
                <a16:creationId xmlns:a16="http://schemas.microsoft.com/office/drawing/2014/main" id="{74339D72-0763-1151-6476-C8A8B1837B25}"/>
              </a:ext>
            </a:extLst>
          </p:cNvPr>
          <p:cNvSpPr>
            <a:spLocks noGrp="1"/>
          </p:cNvSpPr>
          <p:nvPr>
            <p:ph type="body" sz="quarter" idx="15"/>
          </p:nvPr>
        </p:nvSpPr>
        <p:spPr/>
        <p:txBody>
          <a:bodyPr/>
          <a:lstStyle/>
          <a:p>
            <a:r>
              <a:rPr kumimoji="1" lang="ja-JP" altLang="en-US" dirty="0"/>
              <a:t>チャレンジ問題</a:t>
            </a:r>
          </a:p>
        </p:txBody>
      </p:sp>
      <p:sp>
        <p:nvSpPr>
          <p:cNvPr id="8" name="テキスト プレースホルダー 5">
            <a:extLst>
              <a:ext uri="{FF2B5EF4-FFF2-40B4-BE49-F238E27FC236}">
                <a16:creationId xmlns:a16="http://schemas.microsoft.com/office/drawing/2014/main" id="{0F750E39-14B0-4415-D080-1DBB23614997}"/>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11 </a:t>
            </a:r>
            <a:r>
              <a:rPr kumimoji="1" lang="ja-JP" altLang="en-US" dirty="0"/>
              <a:t>情報技術が社会に与える光と影</a:t>
            </a:r>
          </a:p>
        </p:txBody>
      </p:sp>
      <p:sp>
        <p:nvSpPr>
          <p:cNvPr id="9" name="テキスト プレースホルダー 6">
            <a:extLst>
              <a:ext uri="{FF2B5EF4-FFF2-40B4-BE49-F238E27FC236}">
                <a16:creationId xmlns:a16="http://schemas.microsoft.com/office/drawing/2014/main" id="{31FB7A28-7503-F57A-71A0-766EA3513FC6}"/>
              </a:ext>
            </a:extLst>
          </p:cNvPr>
          <p:cNvSpPr>
            <a:spLocks noGrp="1"/>
          </p:cNvSpPr>
          <p:nvPr>
            <p:ph type="body" sz="quarter" idx="14"/>
          </p:nvPr>
        </p:nvSpPr>
        <p:spPr>
          <a:xfrm>
            <a:off x="0" y="6538913"/>
            <a:ext cx="4023784" cy="306000"/>
          </a:xfrm>
        </p:spPr>
        <p:txBody>
          <a:bodyPr/>
          <a:lstStyle/>
          <a:p>
            <a:r>
              <a:rPr kumimoji="1" lang="en-US" altLang="ja-JP" dirty="0"/>
              <a:t>p25</a:t>
            </a:r>
            <a:endParaRPr kumimoji="1" lang="ja-JP" altLang="en-US" dirty="0"/>
          </a:p>
        </p:txBody>
      </p:sp>
      <p:graphicFrame>
        <p:nvGraphicFramePr>
          <p:cNvPr id="6" name="表 5">
            <a:extLst>
              <a:ext uri="{FF2B5EF4-FFF2-40B4-BE49-F238E27FC236}">
                <a16:creationId xmlns:a16="http://schemas.microsoft.com/office/drawing/2014/main" id="{B09B4CAC-F7B9-49CE-2440-ECE3AD0AA664}"/>
              </a:ext>
            </a:extLst>
          </p:cNvPr>
          <p:cNvGraphicFramePr>
            <a:graphicFrameLocks noGrp="1"/>
          </p:cNvGraphicFramePr>
          <p:nvPr>
            <p:extLst>
              <p:ext uri="{D42A27DB-BD31-4B8C-83A1-F6EECF244321}">
                <p14:modId xmlns:p14="http://schemas.microsoft.com/office/powerpoint/2010/main" val="1635102185"/>
              </p:ext>
            </p:extLst>
          </p:nvPr>
        </p:nvGraphicFramePr>
        <p:xfrm>
          <a:off x="10158892" y="1672703"/>
          <a:ext cx="1818053" cy="720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720000">
                <a:tc>
                  <a:txBody>
                    <a:bodyPr/>
                    <a:lstStyle/>
                    <a:p>
                      <a:endParaRPr kumimoji="1" lang="ja-JP" altLang="en-US" sz="2800" b="0" dirty="0">
                        <a:solidFill>
                          <a:schemeClr val="tx1"/>
                        </a:solidFill>
                        <a:latin typeface="ＭＳ Ｐゴシック" panose="020B0600070205080204" pitchFamily="50" charset="-128"/>
                      </a:endParaRPr>
                    </a:p>
                  </a:txBody>
                  <a:tcPr anchor="ct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bl>
          </a:graphicData>
        </a:graphic>
      </p:graphicFrame>
      <p:sp>
        <p:nvSpPr>
          <p:cNvPr id="7" name="テキスト ボックス 6">
            <a:extLst>
              <a:ext uri="{FF2B5EF4-FFF2-40B4-BE49-F238E27FC236}">
                <a16:creationId xmlns:a16="http://schemas.microsoft.com/office/drawing/2014/main" id="{CD112BFF-9C68-F8E2-8CFB-B4285F792E91}"/>
              </a:ext>
            </a:extLst>
          </p:cNvPr>
          <p:cNvSpPr txBox="1"/>
          <p:nvPr/>
        </p:nvSpPr>
        <p:spPr>
          <a:xfrm>
            <a:off x="10914029" y="1898431"/>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③</a:t>
            </a:r>
          </a:p>
        </p:txBody>
      </p:sp>
    </p:spTree>
    <p:extLst>
      <p:ext uri="{BB962C8B-B14F-4D97-AF65-F5344CB8AC3E}">
        <p14:creationId xmlns:p14="http://schemas.microsoft.com/office/powerpoint/2010/main" val="844733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プレースホルダー 16"/>
          <p:cNvSpPr>
            <a:spLocks noGrp="1"/>
          </p:cNvSpPr>
          <p:nvPr>
            <p:ph type="body" sz="quarter" idx="15"/>
          </p:nvPr>
        </p:nvSpPr>
        <p:spPr/>
        <p:txBody>
          <a:bodyPr/>
          <a:lstStyle/>
          <a:p>
            <a:r>
              <a:rPr kumimoji="1" lang="ja-JP" altLang="en-US"/>
              <a:t>ポイント整理</a:t>
            </a:r>
            <a:endParaRPr kumimoji="1" lang="ja-JP" altLang="en-US" dirty="0"/>
          </a:p>
        </p:txBody>
      </p:sp>
      <p:sp>
        <p:nvSpPr>
          <p:cNvPr id="15" name="テキスト プレースホルダー 14"/>
          <p:cNvSpPr>
            <a:spLocks noGrp="1"/>
          </p:cNvSpPr>
          <p:nvPr>
            <p:ph type="body" sz="quarter" idx="16"/>
          </p:nvPr>
        </p:nvSpPr>
        <p:spPr>
          <a:xfrm>
            <a:off x="182867" y="1971304"/>
            <a:ext cx="11847767" cy="4716676"/>
          </a:xfrm>
        </p:spPr>
        <p:txBody>
          <a:bodyPr>
            <a:spAutoFit/>
          </a:bodyPr>
          <a:lstStyle/>
          <a:p>
            <a:pPr marL="457200" indent="-457200">
              <a:buClr>
                <a:srgbClr val="0E2986"/>
              </a:buClr>
              <a:buFont typeface="Arial" panose="020B0604020202020204" pitchFamily="34" charset="0"/>
              <a:buChar char="•"/>
            </a:pPr>
            <a:r>
              <a:rPr lang="en-US" altLang="ja-JP" sz="3600" dirty="0"/>
              <a:t>(</a:t>
            </a:r>
            <a:r>
              <a:rPr lang="en-US" altLang="ja-JP" sz="3600" baseline="30000" dirty="0"/>
              <a:t>①</a:t>
            </a:r>
            <a:r>
              <a:rPr lang="ja-JP" altLang="en-US" sz="3600" dirty="0"/>
              <a:t>　　　　　　　　</a:t>
            </a:r>
            <a:r>
              <a:rPr lang="en-US" altLang="ja-JP" sz="3600" dirty="0"/>
              <a:t>)</a:t>
            </a:r>
            <a:r>
              <a:rPr lang="ja-JP" altLang="en-US" sz="3600" dirty="0"/>
              <a:t>とは、情報を伝達する際に仲介役となるもの。情報機器を用いたものに限らず、紙などさまざまなものも考えられる。</a:t>
            </a:r>
            <a:endParaRPr lang="en-US" altLang="ja-JP" sz="3600" dirty="0"/>
          </a:p>
          <a:p>
            <a:pPr marL="817563" lvl="1" indent="-457200">
              <a:buClr>
                <a:schemeClr val="bg1">
                  <a:lumMod val="50000"/>
                </a:schemeClr>
              </a:buClr>
              <a:buFont typeface="Arial" panose="020B0604020202020204" pitchFamily="34" charset="0"/>
              <a:buChar char="•"/>
            </a:pPr>
            <a:r>
              <a:rPr lang="en-US" altLang="ja-JP" sz="3600" dirty="0"/>
              <a:t>(</a:t>
            </a:r>
            <a:r>
              <a:rPr lang="en-US" altLang="ja-JP" sz="3600" baseline="30000" dirty="0"/>
              <a:t>②</a:t>
            </a:r>
            <a:r>
              <a:rPr lang="ja-JP" altLang="en-US" sz="3600" dirty="0"/>
              <a:t>　　　　　　　</a:t>
            </a:r>
            <a:r>
              <a:rPr lang="en-US" altLang="ja-JP" sz="3600" dirty="0"/>
              <a:t>)</a:t>
            </a:r>
            <a:r>
              <a:rPr lang="ja-JP" altLang="en-US" sz="3600" dirty="0"/>
              <a:t>のためのメディア</a:t>
            </a:r>
            <a:r>
              <a:rPr lang="en-US" altLang="ja-JP" sz="3600" dirty="0"/>
              <a:t>…</a:t>
            </a:r>
            <a:r>
              <a:rPr lang="ja-JP" altLang="en-US" sz="3600" dirty="0"/>
              <a:t>情報を表現する手段。</a:t>
            </a:r>
          </a:p>
          <a:p>
            <a:pPr marL="817563" lvl="1" indent="-457200">
              <a:buClr>
                <a:schemeClr val="bg1">
                  <a:lumMod val="50000"/>
                </a:schemeClr>
              </a:buClr>
              <a:buFont typeface="Arial" panose="020B0604020202020204" pitchFamily="34" charset="0"/>
              <a:buChar char="•"/>
            </a:pPr>
            <a:r>
              <a:rPr lang="en-US" altLang="ja-JP" sz="3600" dirty="0"/>
              <a:t>(</a:t>
            </a:r>
            <a:r>
              <a:rPr lang="en-US" altLang="ja-JP" sz="3600" baseline="30000" dirty="0"/>
              <a:t>③</a:t>
            </a:r>
            <a:r>
              <a:rPr lang="ja-JP" altLang="en-US" sz="3600" dirty="0"/>
              <a:t>　　　　　　　</a:t>
            </a:r>
            <a:r>
              <a:rPr lang="en-US" altLang="ja-JP" sz="3600" dirty="0"/>
              <a:t>)</a:t>
            </a:r>
            <a:r>
              <a:rPr lang="ja-JP" altLang="en-US" sz="3600" dirty="0"/>
              <a:t>のためのメディア</a:t>
            </a:r>
            <a:r>
              <a:rPr lang="en-US" altLang="ja-JP" sz="3600" dirty="0"/>
              <a:t>…</a:t>
            </a:r>
            <a:r>
              <a:rPr lang="ja-JP" altLang="en-US" sz="3600" dirty="0"/>
              <a:t>情報の伝達や通信の仲立ちとして使われる。</a:t>
            </a:r>
          </a:p>
          <a:p>
            <a:pPr marL="817563" lvl="1" indent="-457200">
              <a:buClr>
                <a:schemeClr val="bg1">
                  <a:lumMod val="50000"/>
                </a:schemeClr>
              </a:buClr>
              <a:buFont typeface="Arial" panose="020B0604020202020204" pitchFamily="34" charset="0"/>
              <a:buChar char="•"/>
            </a:pPr>
            <a:r>
              <a:rPr lang="en-US" altLang="ja-JP" sz="3600" dirty="0"/>
              <a:t>(</a:t>
            </a:r>
            <a:r>
              <a:rPr lang="en-US" altLang="ja-JP" sz="3600" baseline="30000" dirty="0"/>
              <a:t>④</a:t>
            </a:r>
            <a:r>
              <a:rPr lang="ja-JP" altLang="en-US" sz="3600" dirty="0"/>
              <a:t>　　　　　　　</a:t>
            </a:r>
            <a:r>
              <a:rPr lang="en-US" altLang="ja-JP" sz="3600" dirty="0"/>
              <a:t>)</a:t>
            </a:r>
            <a:r>
              <a:rPr lang="ja-JP" altLang="en-US" sz="3600" dirty="0"/>
              <a:t>のためのメディア</a:t>
            </a:r>
            <a:r>
              <a:rPr lang="en-US" altLang="ja-JP" sz="3600" dirty="0"/>
              <a:t>…</a:t>
            </a:r>
            <a:r>
              <a:rPr lang="ja-JP" altLang="en-US" sz="3600" dirty="0"/>
              <a:t>情報の記録や蓄積のために使われる。</a:t>
            </a:r>
            <a:endParaRPr kumimoji="1" lang="ja-JP" altLang="en-US" sz="3600" dirty="0"/>
          </a:p>
        </p:txBody>
      </p:sp>
      <p:sp>
        <p:nvSpPr>
          <p:cNvPr id="3" name="スライド番号プレースホルダー 2"/>
          <p:cNvSpPr>
            <a:spLocks noGrp="1"/>
          </p:cNvSpPr>
          <p:nvPr>
            <p:ph type="sldNum" sz="quarter" idx="12"/>
          </p:nvPr>
        </p:nvSpPr>
        <p:spPr>
          <a:prstGeom prst="rect">
            <a:avLst/>
          </a:prstGeom>
        </p:spPr>
        <p:txBody>
          <a:bodyPr/>
          <a:lstStyle/>
          <a:p>
            <a:fld id="{3341DCAC-D657-49AC-AFA1-66DB296B9906}" type="slidenum">
              <a:rPr lang="ja-JP" altLang="en-US" smtClean="0"/>
              <a:pPr/>
              <a:t>13</a:t>
            </a:fld>
            <a:endParaRPr lang="ja-JP" altLang="en-US"/>
          </a:p>
        </p:txBody>
      </p:sp>
      <p:sp>
        <p:nvSpPr>
          <p:cNvPr id="16" name="テキスト プレースホルダー 15"/>
          <p:cNvSpPr>
            <a:spLocks noGrp="1"/>
          </p:cNvSpPr>
          <p:nvPr>
            <p:ph type="body" sz="quarter" idx="17"/>
          </p:nvPr>
        </p:nvSpPr>
        <p:spPr/>
        <p:txBody>
          <a:bodyPr/>
          <a:lstStyle/>
          <a:p>
            <a:r>
              <a:rPr lang="ja-JP" altLang="en-US"/>
              <a:t>メディアとは何か</a:t>
            </a:r>
            <a:endParaRPr lang="ja-JP" altLang="en-US" dirty="0"/>
          </a:p>
        </p:txBody>
      </p:sp>
      <p:sp>
        <p:nvSpPr>
          <p:cNvPr id="4" name="テキスト プレースホルダー 3"/>
          <p:cNvSpPr>
            <a:spLocks noGrp="1"/>
          </p:cNvSpPr>
          <p:nvPr>
            <p:ph type="body" sz="quarter" idx="13"/>
          </p:nvPr>
        </p:nvSpPr>
        <p:spPr/>
        <p:txBody>
          <a:bodyPr>
            <a:normAutofit lnSpcReduction="10000"/>
          </a:bodyPr>
          <a:lstStyle/>
          <a:p>
            <a:pPr lvl="0"/>
            <a:r>
              <a:rPr lang="ja-JP" altLang="en-US">
                <a:solidFill>
                  <a:prstClr val="black"/>
                </a:solidFill>
              </a:rPr>
              <a:t>理論編</a:t>
            </a:r>
            <a:r>
              <a:rPr lang="en-US" altLang="ja-JP">
                <a:solidFill>
                  <a:prstClr val="black"/>
                </a:solidFill>
              </a:rPr>
              <a:t>1</a:t>
            </a:r>
            <a:r>
              <a:rPr lang="ja-JP" altLang="en-US">
                <a:solidFill>
                  <a:prstClr val="black"/>
                </a:solidFill>
              </a:rPr>
              <a:t>章 情報社会　</a:t>
            </a:r>
            <a:r>
              <a:rPr lang="en-US" altLang="ja-JP">
                <a:solidFill>
                  <a:prstClr val="black"/>
                </a:solidFill>
              </a:rPr>
              <a:t>02 </a:t>
            </a:r>
            <a:r>
              <a:rPr lang="ja-JP" altLang="en-US">
                <a:solidFill>
                  <a:prstClr val="black"/>
                </a:solidFill>
              </a:rPr>
              <a:t>メディアとその特性</a:t>
            </a:r>
          </a:p>
          <a:p>
            <a:endParaRPr kumimoji="1" lang="ja-JP" altLang="en-US" dirty="0"/>
          </a:p>
        </p:txBody>
      </p:sp>
      <p:sp>
        <p:nvSpPr>
          <p:cNvPr id="5" name="テキスト プレースホルダー 4"/>
          <p:cNvSpPr>
            <a:spLocks noGrp="1"/>
          </p:cNvSpPr>
          <p:nvPr>
            <p:ph type="body" sz="quarter" idx="14"/>
          </p:nvPr>
        </p:nvSpPr>
        <p:spPr/>
        <p:txBody>
          <a:bodyPr>
            <a:normAutofit/>
          </a:bodyPr>
          <a:lstStyle/>
          <a:p>
            <a:r>
              <a:rPr lang="en-US" altLang="ja-JP"/>
              <a:t>p6</a:t>
            </a:r>
            <a:endParaRPr kumimoji="1" lang="ja-JP" altLang="en-US" dirty="0"/>
          </a:p>
        </p:txBody>
      </p:sp>
      <p:sp>
        <p:nvSpPr>
          <p:cNvPr id="8" name="テキスト ボックス 7"/>
          <p:cNvSpPr txBox="1"/>
          <p:nvPr/>
        </p:nvSpPr>
        <p:spPr>
          <a:xfrm>
            <a:off x="1589173" y="2008094"/>
            <a:ext cx="1492396"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ea typeface="ＭＳ Ｐゴシック" panose="020B0600070205080204" pitchFamily="50" charset="-128"/>
              </a:rPr>
              <a:t>メディア</a:t>
            </a:r>
          </a:p>
        </p:txBody>
      </p:sp>
      <p:sp>
        <p:nvSpPr>
          <p:cNvPr id="9" name="テキスト ボックス 8"/>
          <p:cNvSpPr txBox="1"/>
          <p:nvPr/>
        </p:nvSpPr>
        <p:spPr>
          <a:xfrm>
            <a:off x="2011892" y="3701111"/>
            <a:ext cx="923330"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ea typeface="ＭＳ Ｐゴシック" panose="020B0600070205080204" pitchFamily="50" charset="-128"/>
              </a:rPr>
              <a:t>表現</a:t>
            </a:r>
          </a:p>
        </p:txBody>
      </p:sp>
      <p:sp>
        <p:nvSpPr>
          <p:cNvPr id="10" name="テキスト ボックス 9"/>
          <p:cNvSpPr txBox="1"/>
          <p:nvPr/>
        </p:nvSpPr>
        <p:spPr>
          <a:xfrm>
            <a:off x="2011892" y="4321357"/>
            <a:ext cx="923330"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ea typeface="ＭＳ Ｐゴシック" panose="020B0600070205080204" pitchFamily="50" charset="-128"/>
              </a:rPr>
              <a:t>伝達</a:t>
            </a:r>
          </a:p>
        </p:txBody>
      </p:sp>
      <p:sp>
        <p:nvSpPr>
          <p:cNvPr id="11" name="テキスト ボックス 10"/>
          <p:cNvSpPr txBox="1"/>
          <p:nvPr/>
        </p:nvSpPr>
        <p:spPr>
          <a:xfrm>
            <a:off x="2011892" y="5474978"/>
            <a:ext cx="923330"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ea typeface="ＭＳ Ｐゴシック" panose="020B0600070205080204" pitchFamily="50" charset="-128"/>
              </a:rPr>
              <a:t>記録</a:t>
            </a:r>
          </a:p>
        </p:txBody>
      </p:sp>
    </p:spTree>
    <p:extLst>
      <p:ext uri="{BB962C8B-B14F-4D97-AF65-F5344CB8AC3E}">
        <p14:creationId xmlns:p14="http://schemas.microsoft.com/office/powerpoint/2010/main" val="4257908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プレースホルダー 3">
            <a:extLst>
              <a:ext uri="{FF2B5EF4-FFF2-40B4-BE49-F238E27FC236}">
                <a16:creationId xmlns:a16="http://schemas.microsoft.com/office/drawing/2014/main" id="{11D9B734-AC84-5193-5319-DE71BB4B5FB3}"/>
              </a:ext>
            </a:extLst>
          </p:cNvPr>
          <p:cNvSpPr>
            <a:spLocks noGrp="1"/>
          </p:cNvSpPr>
          <p:nvPr>
            <p:ph type="body" sz="quarter" idx="13"/>
          </p:nvPr>
        </p:nvSpPr>
        <p:spPr/>
        <p:txBody>
          <a:bodyPr/>
          <a:lstStyle/>
          <a:p>
            <a:pPr lvl="0"/>
            <a:r>
              <a:rPr lang="ja-JP" altLang="en-US" spc="100" dirty="0">
                <a:solidFill>
                  <a:prstClr val="black"/>
                </a:solidFill>
              </a:rPr>
              <a:t>理論編</a:t>
            </a:r>
            <a:r>
              <a:rPr lang="en-US" altLang="ja-JP" spc="100" dirty="0">
                <a:solidFill>
                  <a:prstClr val="black"/>
                </a:solidFill>
              </a:rPr>
              <a:t>1</a:t>
            </a:r>
            <a:r>
              <a:rPr lang="ja-JP" altLang="en-US" spc="100" dirty="0">
                <a:solidFill>
                  <a:prstClr val="black"/>
                </a:solidFill>
              </a:rPr>
              <a:t>章 情報社会　</a:t>
            </a:r>
            <a:r>
              <a:rPr lang="en-US" altLang="ja-JP" spc="100" dirty="0">
                <a:solidFill>
                  <a:prstClr val="black"/>
                </a:solidFill>
              </a:rPr>
              <a:t>02 </a:t>
            </a:r>
            <a:r>
              <a:rPr lang="ja-JP" altLang="en-US" spc="100" dirty="0">
                <a:solidFill>
                  <a:prstClr val="black"/>
                </a:solidFill>
              </a:rPr>
              <a:t>メディアとその特性</a:t>
            </a:r>
          </a:p>
          <a:p>
            <a:endParaRPr kumimoji="1" lang="ja-JP" altLang="en-US" spc="100" dirty="0"/>
          </a:p>
        </p:txBody>
      </p:sp>
      <p:sp>
        <p:nvSpPr>
          <p:cNvPr id="9" name="テキスト プレースホルダー 4">
            <a:extLst>
              <a:ext uri="{FF2B5EF4-FFF2-40B4-BE49-F238E27FC236}">
                <a16:creationId xmlns:a16="http://schemas.microsoft.com/office/drawing/2014/main" id="{2F608FD7-C595-088A-28AF-F0D74C9D72D8}"/>
              </a:ext>
            </a:extLst>
          </p:cNvPr>
          <p:cNvSpPr>
            <a:spLocks noGrp="1"/>
          </p:cNvSpPr>
          <p:nvPr>
            <p:ph type="body" sz="quarter" idx="14"/>
          </p:nvPr>
        </p:nvSpPr>
        <p:spPr/>
        <p:txBody>
          <a:bodyPr/>
          <a:lstStyle/>
          <a:p>
            <a:r>
              <a:rPr lang="en-US" altLang="ja-JP" spc="100" dirty="0"/>
              <a:t>p6</a:t>
            </a:r>
            <a:endParaRPr kumimoji="1" lang="ja-JP" altLang="en-US" spc="100" dirty="0"/>
          </a:p>
        </p:txBody>
      </p:sp>
      <p:sp>
        <p:nvSpPr>
          <p:cNvPr id="4" name="テキスト プレースホルダー 3">
            <a:extLst>
              <a:ext uri="{FF2B5EF4-FFF2-40B4-BE49-F238E27FC236}">
                <a16:creationId xmlns:a16="http://schemas.microsoft.com/office/drawing/2014/main" id="{9055C8B5-E323-3108-6DE1-82C4A3BC2453}"/>
              </a:ext>
            </a:extLst>
          </p:cNvPr>
          <p:cNvSpPr>
            <a:spLocks noGrp="1"/>
          </p:cNvSpPr>
          <p:nvPr>
            <p:ph type="body" sz="quarter" idx="16"/>
          </p:nvPr>
        </p:nvSpPr>
        <p:spPr/>
        <p:txBody>
          <a:bodyPr>
            <a:normAutofit/>
          </a:bodyPr>
          <a:lstStyle/>
          <a:p>
            <a:pPr marL="457200" indent="-457200">
              <a:buClr>
                <a:srgbClr val="314898"/>
              </a:buClr>
              <a:buFont typeface="Arial" panose="020B0604020202020204" pitchFamily="34" charset="0"/>
              <a:buChar char="•"/>
            </a:pPr>
            <a:r>
              <a:rPr kumimoji="1" lang="ja-JP" altLang="en-US" sz="3600" dirty="0"/>
              <a:t>情報は伝達される過程で、送り手側でメディアに変換され、メディアで送られ、受け手側でメディアから情報に変換される。そのため、必ずしも送り手側と受け手側で情報が</a:t>
            </a:r>
            <a:r>
              <a:rPr kumimoji="1" lang="en-US" altLang="ja-JP" sz="3600" dirty="0"/>
              <a:t>(</a:t>
            </a:r>
            <a:r>
              <a:rPr kumimoji="1" lang="en-US" altLang="ja-JP" sz="3600" baseline="30000" dirty="0"/>
              <a:t>⑤</a:t>
            </a:r>
            <a:r>
              <a:rPr kumimoji="1" lang="ja-JP" altLang="en-US" sz="3600" dirty="0"/>
              <a:t>　　　　　　　　</a:t>
            </a:r>
            <a:r>
              <a:rPr kumimoji="1" lang="en-US" altLang="ja-JP" sz="3600" dirty="0"/>
              <a:t>)</a:t>
            </a:r>
            <a:r>
              <a:rPr kumimoji="1" lang="ja-JP" altLang="en-US" sz="3600" dirty="0"/>
              <a:t>するとは限らない。</a:t>
            </a:r>
          </a:p>
        </p:txBody>
      </p:sp>
      <p:sp>
        <p:nvSpPr>
          <p:cNvPr id="5" name="テキスト プレースホルダー 4">
            <a:extLst>
              <a:ext uri="{FF2B5EF4-FFF2-40B4-BE49-F238E27FC236}">
                <a16:creationId xmlns:a16="http://schemas.microsoft.com/office/drawing/2014/main" id="{EC491DD8-6EF9-01C6-A63F-C73856053E2F}"/>
              </a:ext>
            </a:extLst>
          </p:cNvPr>
          <p:cNvSpPr>
            <a:spLocks noGrp="1"/>
          </p:cNvSpPr>
          <p:nvPr>
            <p:ph type="body" sz="quarter" idx="15"/>
          </p:nvPr>
        </p:nvSpPr>
        <p:spPr/>
        <p:txBody>
          <a:bodyPr/>
          <a:lstStyle/>
          <a:p>
            <a:r>
              <a:rPr kumimoji="1" lang="ja-JP" altLang="en-US" dirty="0"/>
              <a:t>ポイント整理</a:t>
            </a:r>
          </a:p>
        </p:txBody>
      </p:sp>
      <p:sp>
        <p:nvSpPr>
          <p:cNvPr id="6" name="スライド番号プレースホルダー 5">
            <a:extLst>
              <a:ext uri="{FF2B5EF4-FFF2-40B4-BE49-F238E27FC236}">
                <a16:creationId xmlns:a16="http://schemas.microsoft.com/office/drawing/2014/main" id="{FEFFEAD2-F722-A81F-968D-74B166CF4C5C}"/>
              </a:ext>
            </a:extLst>
          </p:cNvPr>
          <p:cNvSpPr>
            <a:spLocks noGrp="1"/>
          </p:cNvSpPr>
          <p:nvPr>
            <p:ph type="sldNum" sz="quarter" idx="12"/>
          </p:nvPr>
        </p:nvSpPr>
        <p:spPr/>
        <p:txBody>
          <a:bodyPr/>
          <a:lstStyle/>
          <a:p>
            <a:fld id="{3341DCAC-D657-49AC-AFA1-66DB296B9906}" type="slidenum">
              <a:rPr lang="ja-JP" altLang="en-US" smtClean="0"/>
              <a:pPr/>
              <a:t>14</a:t>
            </a:fld>
            <a:endParaRPr lang="ja-JP" altLang="en-US" dirty="0"/>
          </a:p>
        </p:txBody>
      </p:sp>
      <p:sp>
        <p:nvSpPr>
          <p:cNvPr id="7" name="テキスト プレースホルダー 6">
            <a:extLst>
              <a:ext uri="{FF2B5EF4-FFF2-40B4-BE49-F238E27FC236}">
                <a16:creationId xmlns:a16="http://schemas.microsoft.com/office/drawing/2014/main" id="{67F1EED9-35AE-471C-28E2-A9388437F615}"/>
              </a:ext>
            </a:extLst>
          </p:cNvPr>
          <p:cNvSpPr>
            <a:spLocks noGrp="1"/>
          </p:cNvSpPr>
          <p:nvPr>
            <p:ph type="body" sz="quarter" idx="17"/>
          </p:nvPr>
        </p:nvSpPr>
        <p:spPr/>
        <p:txBody>
          <a:bodyPr/>
          <a:lstStyle/>
          <a:p>
            <a:r>
              <a:rPr kumimoji="1" lang="ja-JP" altLang="en-US" dirty="0"/>
              <a:t>メディアと情報</a:t>
            </a:r>
          </a:p>
        </p:txBody>
      </p:sp>
      <p:sp>
        <p:nvSpPr>
          <p:cNvPr id="10" name="テキスト ボックス 9">
            <a:extLst>
              <a:ext uri="{FF2B5EF4-FFF2-40B4-BE49-F238E27FC236}">
                <a16:creationId xmlns:a16="http://schemas.microsoft.com/office/drawing/2014/main" id="{0D2A69AE-9FE4-C961-A743-F6DA5D2543BB}"/>
              </a:ext>
            </a:extLst>
          </p:cNvPr>
          <p:cNvSpPr txBox="1"/>
          <p:nvPr/>
        </p:nvSpPr>
        <p:spPr>
          <a:xfrm>
            <a:off x="1850430" y="3696217"/>
            <a:ext cx="923330"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ea typeface="ＭＳ Ｐゴシック" panose="020B0600070205080204" pitchFamily="50" charset="-128"/>
              </a:rPr>
              <a:t>一致</a:t>
            </a:r>
          </a:p>
        </p:txBody>
      </p:sp>
    </p:spTree>
    <p:extLst>
      <p:ext uri="{BB962C8B-B14F-4D97-AF65-F5344CB8AC3E}">
        <p14:creationId xmlns:p14="http://schemas.microsoft.com/office/powerpoint/2010/main" val="1454626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4AA3B9-05E0-2DE6-31CE-1BC33D47E283}"/>
            </a:ext>
          </a:extLst>
        </p:cNvPr>
        <p:cNvGrpSpPr/>
        <p:nvPr/>
      </p:nvGrpSpPr>
      <p:grpSpPr>
        <a:xfrm>
          <a:off x="0" y="0"/>
          <a:ext cx="0" cy="0"/>
          <a:chOff x="0" y="0"/>
          <a:chExt cx="0" cy="0"/>
        </a:xfrm>
      </p:grpSpPr>
      <p:sp>
        <p:nvSpPr>
          <p:cNvPr id="8" name="テキスト プレースホルダー 3">
            <a:extLst>
              <a:ext uri="{FF2B5EF4-FFF2-40B4-BE49-F238E27FC236}">
                <a16:creationId xmlns:a16="http://schemas.microsoft.com/office/drawing/2014/main" id="{1FE8CBA2-984F-026A-3B6B-291789AC7F44}"/>
              </a:ext>
            </a:extLst>
          </p:cNvPr>
          <p:cNvSpPr>
            <a:spLocks noGrp="1"/>
          </p:cNvSpPr>
          <p:nvPr>
            <p:ph type="body" sz="quarter" idx="13"/>
          </p:nvPr>
        </p:nvSpPr>
        <p:spPr/>
        <p:txBody>
          <a:bodyPr/>
          <a:lstStyle/>
          <a:p>
            <a:pPr lvl="0"/>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02 </a:t>
            </a:r>
            <a:r>
              <a:rPr lang="ja-JP" altLang="en-US" dirty="0">
                <a:solidFill>
                  <a:prstClr val="black"/>
                </a:solidFill>
              </a:rPr>
              <a:t>メディアとその特性</a:t>
            </a:r>
          </a:p>
          <a:p>
            <a:endParaRPr kumimoji="1" lang="ja-JP" altLang="en-US" dirty="0"/>
          </a:p>
        </p:txBody>
      </p:sp>
      <p:sp>
        <p:nvSpPr>
          <p:cNvPr id="9" name="テキスト プレースホルダー 4">
            <a:extLst>
              <a:ext uri="{FF2B5EF4-FFF2-40B4-BE49-F238E27FC236}">
                <a16:creationId xmlns:a16="http://schemas.microsoft.com/office/drawing/2014/main" id="{D7FA0BE1-288C-4A47-D2ED-6E153C637FB3}"/>
              </a:ext>
            </a:extLst>
          </p:cNvPr>
          <p:cNvSpPr>
            <a:spLocks noGrp="1"/>
          </p:cNvSpPr>
          <p:nvPr>
            <p:ph type="body" sz="quarter" idx="14"/>
          </p:nvPr>
        </p:nvSpPr>
        <p:spPr/>
        <p:txBody>
          <a:bodyPr/>
          <a:lstStyle/>
          <a:p>
            <a:r>
              <a:rPr lang="en-US" altLang="ja-JP" dirty="0"/>
              <a:t>p6</a:t>
            </a:r>
            <a:endParaRPr kumimoji="1" lang="ja-JP" altLang="en-US" dirty="0"/>
          </a:p>
        </p:txBody>
      </p:sp>
      <p:sp>
        <p:nvSpPr>
          <p:cNvPr id="4" name="テキスト プレースホルダー 3">
            <a:extLst>
              <a:ext uri="{FF2B5EF4-FFF2-40B4-BE49-F238E27FC236}">
                <a16:creationId xmlns:a16="http://schemas.microsoft.com/office/drawing/2014/main" id="{9817BD83-C5F3-F339-A489-FBBF7BD6C9BA}"/>
              </a:ext>
            </a:extLst>
          </p:cNvPr>
          <p:cNvSpPr>
            <a:spLocks noGrp="1"/>
          </p:cNvSpPr>
          <p:nvPr>
            <p:ph type="body" sz="quarter" idx="16"/>
          </p:nvPr>
        </p:nvSpPr>
        <p:spPr/>
        <p:txBody>
          <a:bodyPr>
            <a:normAutofit lnSpcReduction="10000"/>
          </a:bodyPr>
          <a:lstStyle/>
          <a:p>
            <a:pPr marL="457200" indent="-457200">
              <a:buClr>
                <a:srgbClr val="314898"/>
              </a:buClr>
              <a:buFont typeface="Arial" panose="020B0604020202020204" pitchFamily="34" charset="0"/>
              <a:buChar char="•"/>
            </a:pPr>
            <a:r>
              <a:rPr kumimoji="1" lang="ja-JP" altLang="en-US" sz="3600" dirty="0"/>
              <a:t>情報を扱うとき、メディアの特性を考えて、どのメディアで表現し、どのメディアで</a:t>
            </a:r>
            <a:r>
              <a:rPr kumimoji="1" lang="en-US" altLang="ja-JP" sz="3600" dirty="0"/>
              <a:t>(</a:t>
            </a:r>
            <a:r>
              <a:rPr kumimoji="1" lang="en-US" altLang="ja-JP" sz="3600" baseline="30000" dirty="0"/>
              <a:t>⑥</a:t>
            </a:r>
            <a:r>
              <a:rPr kumimoji="1" lang="ja-JP" altLang="en-US" sz="3600" dirty="0"/>
              <a:t>　　　　　　　　</a:t>
            </a:r>
            <a:r>
              <a:rPr kumimoji="1" lang="en-US" altLang="ja-JP" sz="3600" dirty="0"/>
              <a:t>)</a:t>
            </a:r>
            <a:r>
              <a:rPr kumimoji="1" lang="ja-JP" altLang="en-US" sz="3600" dirty="0"/>
              <a:t>し、どのメディアで記録することが適しているかを判断する必要がある。また、メディアからの情報は発信者の価値観などによって</a:t>
            </a:r>
            <a:r>
              <a:rPr kumimoji="1" lang="en-US" altLang="ja-JP" sz="3600" dirty="0"/>
              <a:t>(</a:t>
            </a:r>
            <a:r>
              <a:rPr kumimoji="1" lang="en-US" altLang="ja-JP" sz="3600" baseline="30000" dirty="0"/>
              <a:t>⑦</a:t>
            </a:r>
            <a:r>
              <a:rPr kumimoji="1" lang="ja-JP" altLang="en-US" sz="3600" dirty="0"/>
              <a:t>　　　　　　　</a:t>
            </a:r>
            <a:r>
              <a:rPr kumimoji="1" lang="en-US" altLang="ja-JP" sz="3600" dirty="0"/>
              <a:t>)</a:t>
            </a:r>
            <a:r>
              <a:rPr kumimoji="1" lang="ja-JP" altLang="en-US" sz="3600" dirty="0"/>
              <a:t>されているため、情報の</a:t>
            </a:r>
            <a:r>
              <a:rPr kumimoji="1" lang="en-US" altLang="ja-JP" sz="3600" dirty="0"/>
              <a:t>(</a:t>
            </a:r>
            <a:r>
              <a:rPr kumimoji="1" lang="en-US" altLang="ja-JP" sz="3600" baseline="30000" dirty="0"/>
              <a:t>⑧</a:t>
            </a:r>
            <a:r>
              <a:rPr kumimoji="1" lang="ja-JP" altLang="en-US" sz="3600" dirty="0"/>
              <a:t>　　　　　　　　</a:t>
            </a:r>
            <a:r>
              <a:rPr kumimoji="1" lang="en-US" altLang="ja-JP" sz="3600" dirty="0"/>
              <a:t>)</a:t>
            </a:r>
            <a:r>
              <a:rPr kumimoji="1" lang="ja-JP" altLang="en-US" sz="3600" dirty="0"/>
              <a:t>性や価値を正確に評価する能力が必要である。</a:t>
            </a:r>
          </a:p>
          <a:p>
            <a:pPr marL="457200" indent="-457200">
              <a:spcBef>
                <a:spcPts val="1800"/>
              </a:spcBef>
              <a:buClr>
                <a:srgbClr val="314898"/>
              </a:buClr>
              <a:buFont typeface="Arial" panose="020B0604020202020204" pitchFamily="34" charset="0"/>
              <a:buChar char="•"/>
            </a:pPr>
            <a:r>
              <a:rPr kumimoji="1" lang="en-US" altLang="ja-JP" sz="3600" dirty="0"/>
              <a:t>(</a:t>
            </a:r>
            <a:r>
              <a:rPr kumimoji="1" lang="en-US" altLang="ja-JP" sz="3600" baseline="30000" dirty="0"/>
              <a:t>⑨</a:t>
            </a:r>
            <a:r>
              <a:rPr kumimoji="1" lang="ja-JP" altLang="en-US" sz="3600" dirty="0"/>
              <a:t>　　　　　　　　　　　　　　　　</a:t>
            </a:r>
            <a:r>
              <a:rPr kumimoji="1" lang="en-US" altLang="ja-JP" sz="3600" dirty="0"/>
              <a:t>)</a:t>
            </a:r>
            <a:r>
              <a:rPr kumimoji="1" lang="ja-JP" altLang="en-US" sz="3600" dirty="0"/>
              <a:t>は、メディアを介して得られた情報を読み解く能力である。</a:t>
            </a:r>
          </a:p>
        </p:txBody>
      </p:sp>
      <p:sp>
        <p:nvSpPr>
          <p:cNvPr id="5" name="テキスト プレースホルダー 4">
            <a:extLst>
              <a:ext uri="{FF2B5EF4-FFF2-40B4-BE49-F238E27FC236}">
                <a16:creationId xmlns:a16="http://schemas.microsoft.com/office/drawing/2014/main" id="{B5988DB3-E7CA-7550-6C60-060FD4AEA697}"/>
              </a:ext>
            </a:extLst>
          </p:cNvPr>
          <p:cNvSpPr>
            <a:spLocks noGrp="1"/>
          </p:cNvSpPr>
          <p:nvPr>
            <p:ph type="body" sz="quarter" idx="15"/>
          </p:nvPr>
        </p:nvSpPr>
        <p:spPr/>
        <p:txBody>
          <a:bodyPr/>
          <a:lstStyle/>
          <a:p>
            <a:r>
              <a:rPr kumimoji="1" lang="ja-JP" altLang="en-US" dirty="0"/>
              <a:t>ポイント整理</a:t>
            </a:r>
          </a:p>
        </p:txBody>
      </p:sp>
      <p:sp>
        <p:nvSpPr>
          <p:cNvPr id="6" name="スライド番号プレースホルダー 5">
            <a:extLst>
              <a:ext uri="{FF2B5EF4-FFF2-40B4-BE49-F238E27FC236}">
                <a16:creationId xmlns:a16="http://schemas.microsoft.com/office/drawing/2014/main" id="{375FB97C-F043-EBA9-CCF5-035DE6C02C69}"/>
              </a:ext>
            </a:extLst>
          </p:cNvPr>
          <p:cNvSpPr>
            <a:spLocks noGrp="1"/>
          </p:cNvSpPr>
          <p:nvPr>
            <p:ph type="sldNum" sz="quarter" idx="12"/>
          </p:nvPr>
        </p:nvSpPr>
        <p:spPr/>
        <p:txBody>
          <a:bodyPr/>
          <a:lstStyle/>
          <a:p>
            <a:fld id="{3341DCAC-D657-49AC-AFA1-66DB296B9906}" type="slidenum">
              <a:rPr lang="ja-JP" altLang="en-US" smtClean="0"/>
              <a:pPr/>
              <a:t>15</a:t>
            </a:fld>
            <a:endParaRPr lang="ja-JP" altLang="en-US" dirty="0"/>
          </a:p>
        </p:txBody>
      </p:sp>
      <p:sp>
        <p:nvSpPr>
          <p:cNvPr id="7" name="テキスト プレースホルダー 6">
            <a:extLst>
              <a:ext uri="{FF2B5EF4-FFF2-40B4-BE49-F238E27FC236}">
                <a16:creationId xmlns:a16="http://schemas.microsoft.com/office/drawing/2014/main" id="{94836299-CF97-862C-E21C-85077762823F}"/>
              </a:ext>
            </a:extLst>
          </p:cNvPr>
          <p:cNvSpPr>
            <a:spLocks noGrp="1"/>
          </p:cNvSpPr>
          <p:nvPr>
            <p:ph type="body" sz="quarter" idx="17"/>
          </p:nvPr>
        </p:nvSpPr>
        <p:spPr/>
        <p:txBody>
          <a:bodyPr/>
          <a:lstStyle/>
          <a:p>
            <a:r>
              <a:rPr kumimoji="1" lang="ja-JP" altLang="en-US" dirty="0"/>
              <a:t>メディアと情報</a:t>
            </a:r>
          </a:p>
        </p:txBody>
      </p:sp>
      <p:sp>
        <p:nvSpPr>
          <p:cNvPr id="2" name="テキスト ボックス 1">
            <a:extLst>
              <a:ext uri="{FF2B5EF4-FFF2-40B4-BE49-F238E27FC236}">
                <a16:creationId xmlns:a16="http://schemas.microsoft.com/office/drawing/2014/main" id="{63E713B1-9065-D2E3-7A96-931F1F231D9A}"/>
              </a:ext>
            </a:extLst>
          </p:cNvPr>
          <p:cNvSpPr txBox="1"/>
          <p:nvPr/>
        </p:nvSpPr>
        <p:spPr>
          <a:xfrm>
            <a:off x="5645085" y="2459952"/>
            <a:ext cx="923330"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ea typeface="ＭＳ Ｐゴシック" panose="020B0600070205080204" pitchFamily="50" charset="-128"/>
              </a:rPr>
              <a:t>伝達</a:t>
            </a:r>
          </a:p>
        </p:txBody>
      </p:sp>
      <p:sp>
        <p:nvSpPr>
          <p:cNvPr id="3" name="テキスト ボックス 2">
            <a:extLst>
              <a:ext uri="{FF2B5EF4-FFF2-40B4-BE49-F238E27FC236}">
                <a16:creationId xmlns:a16="http://schemas.microsoft.com/office/drawing/2014/main" id="{2BCDF2DC-22FD-7542-6C79-87D7871CD6E7}"/>
              </a:ext>
            </a:extLst>
          </p:cNvPr>
          <p:cNvSpPr txBox="1"/>
          <p:nvPr/>
        </p:nvSpPr>
        <p:spPr>
          <a:xfrm>
            <a:off x="1670962" y="3933720"/>
            <a:ext cx="923330"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ea typeface="ＭＳ Ｐゴシック" panose="020B0600070205080204" pitchFamily="50" charset="-128"/>
              </a:rPr>
              <a:t>編集</a:t>
            </a:r>
          </a:p>
        </p:txBody>
      </p:sp>
      <p:sp>
        <p:nvSpPr>
          <p:cNvPr id="10" name="テキスト ボックス 9">
            <a:extLst>
              <a:ext uri="{FF2B5EF4-FFF2-40B4-BE49-F238E27FC236}">
                <a16:creationId xmlns:a16="http://schemas.microsoft.com/office/drawing/2014/main" id="{5A37BF8A-2643-5CED-3EAC-CAD5CA5499B3}"/>
              </a:ext>
            </a:extLst>
          </p:cNvPr>
          <p:cNvSpPr txBox="1"/>
          <p:nvPr/>
        </p:nvSpPr>
        <p:spPr>
          <a:xfrm>
            <a:off x="1722821" y="5145035"/>
            <a:ext cx="3478516"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ea typeface="ＭＳ Ｐゴシック" panose="020B0600070205080204" pitchFamily="50" charset="-128"/>
              </a:rPr>
              <a:t>メディアリテラシー</a:t>
            </a:r>
          </a:p>
        </p:txBody>
      </p:sp>
      <p:sp>
        <p:nvSpPr>
          <p:cNvPr id="11" name="テキスト ボックス 10">
            <a:extLst>
              <a:ext uri="{FF2B5EF4-FFF2-40B4-BE49-F238E27FC236}">
                <a16:creationId xmlns:a16="http://schemas.microsoft.com/office/drawing/2014/main" id="{ADDD1900-1465-42C5-6466-CFE1BDA0A525}"/>
              </a:ext>
            </a:extLst>
          </p:cNvPr>
          <p:cNvSpPr txBox="1"/>
          <p:nvPr/>
        </p:nvSpPr>
        <p:spPr>
          <a:xfrm>
            <a:off x="9197178" y="3921997"/>
            <a:ext cx="923330"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ea typeface="ＭＳ Ｐゴシック" panose="020B0600070205080204" pitchFamily="50" charset="-128"/>
              </a:rPr>
              <a:t>信憑</a:t>
            </a:r>
          </a:p>
        </p:txBody>
      </p:sp>
    </p:spTree>
    <p:extLst>
      <p:ext uri="{BB962C8B-B14F-4D97-AF65-F5344CB8AC3E}">
        <p14:creationId xmlns:p14="http://schemas.microsoft.com/office/powerpoint/2010/main" val="4161342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10"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コンテンツ プレースホルダー 2"/>
          <p:cNvSpPr>
            <a:spLocks noGrp="1"/>
          </p:cNvSpPr>
          <p:nvPr>
            <p:ph sz="half" idx="1"/>
          </p:nvPr>
        </p:nvSpPr>
        <p:spPr/>
        <p:txBody>
          <a:bodyPr>
            <a:normAutofit/>
          </a:bodyPr>
          <a:lstStyle/>
          <a:p>
            <a:pPr marL="514350" indent="-514350">
              <a:spcBef>
                <a:spcPts val="1800"/>
              </a:spcBef>
              <a:buFont typeface="+mj-ea"/>
              <a:buAutoNum type="circleNumDbPlain"/>
            </a:pPr>
            <a:r>
              <a:rPr lang="ja-JP" altLang="en-US" sz="3600" dirty="0"/>
              <a:t>インターネットなどの情報通信ネットワーク上で、利用者が自由にコメントを書き込んだり、閲覧したりできる仕組み。</a:t>
            </a:r>
          </a:p>
          <a:p>
            <a:pPr marL="514350" indent="-514350">
              <a:spcBef>
                <a:spcPts val="1800"/>
              </a:spcBef>
              <a:buFont typeface="+mj-ea"/>
              <a:buAutoNum type="circleNumDbPlain"/>
            </a:pPr>
            <a:r>
              <a:rPr lang="ja-JP" altLang="en-US" sz="3600" dirty="0"/>
              <a:t>用事などを書いて郵送する文書。</a:t>
            </a:r>
            <a:endParaRPr lang="en-US" altLang="ja-JP" sz="3600" dirty="0"/>
          </a:p>
          <a:p>
            <a:pPr marL="514350" indent="-514350">
              <a:spcBef>
                <a:spcPts val="1800"/>
              </a:spcBef>
              <a:buFont typeface="+mj-ea"/>
              <a:buAutoNum type="circleNumDbPlain"/>
            </a:pPr>
            <a:r>
              <a:rPr lang="ja-JP" altLang="en-US" sz="3600" dirty="0"/>
              <a:t>離れた場所にいる相手と、映像や音声でリアルタイムのコミュニケーションを取ることができる仕組み。</a:t>
            </a:r>
          </a:p>
          <a:p>
            <a:pPr marL="514350" indent="-514350">
              <a:spcBef>
                <a:spcPts val="1200"/>
              </a:spcBef>
              <a:buFont typeface="+mj-ea"/>
              <a:buAutoNum type="circleNumDbPlain"/>
            </a:pPr>
            <a:endParaRPr lang="ja-JP" altLang="en-US" sz="3600" dirty="0"/>
          </a:p>
        </p:txBody>
      </p:sp>
      <p:sp>
        <p:nvSpPr>
          <p:cNvPr id="4" name="テキスト プレースホルダー 3"/>
          <p:cNvSpPr>
            <a:spLocks noGrp="1"/>
          </p:cNvSpPr>
          <p:nvPr>
            <p:ph type="body" sz="quarter" idx="15"/>
          </p:nvPr>
        </p:nvSpPr>
        <p:spPr/>
        <p:txBody>
          <a:bodyPr>
            <a:noAutofit/>
          </a:bodyPr>
          <a:lstStyle/>
          <a:p>
            <a:r>
              <a:rPr lang="ja-JP" altLang="en-US" dirty="0"/>
              <a:t>問題演習</a:t>
            </a:r>
          </a:p>
        </p:txBody>
      </p:sp>
      <p:sp>
        <p:nvSpPr>
          <p:cNvPr id="3" name="スライド番号プレースホルダー 2"/>
          <p:cNvSpPr>
            <a:spLocks noGrp="1"/>
          </p:cNvSpPr>
          <p:nvPr>
            <p:ph type="sldNum" sz="quarter" idx="12"/>
          </p:nvPr>
        </p:nvSpPr>
        <p:spPr>
          <a:prstGeom prst="rect">
            <a:avLst/>
          </a:prstGeom>
        </p:spPr>
        <p:txBody>
          <a:bodyPr/>
          <a:lstStyle/>
          <a:p>
            <a:fld id="{3341DCAC-D657-49AC-AFA1-66DB296B9906}" type="slidenum">
              <a:rPr lang="ja-JP" altLang="en-US" smtClean="0"/>
              <a:pPr/>
              <a:t>16</a:t>
            </a:fld>
            <a:endParaRPr lang="ja-JP" altLang="en-US" dirty="0"/>
          </a:p>
        </p:txBody>
      </p:sp>
      <p:sp>
        <p:nvSpPr>
          <p:cNvPr id="6" name="テキスト プレースホルダー 5"/>
          <p:cNvSpPr>
            <a:spLocks noGrp="1"/>
          </p:cNvSpPr>
          <p:nvPr>
            <p:ph type="body" sz="quarter" idx="16"/>
          </p:nvPr>
        </p:nvSpPr>
        <p:spPr/>
        <p:txBody>
          <a:bodyPr>
            <a:normAutofit/>
          </a:bodyPr>
          <a:lstStyle/>
          <a:p>
            <a:r>
              <a:rPr lang="ja-JP" altLang="en-US" dirty="0"/>
              <a:t>次の文はどのメディアについて説明しているか。最も適切なものを下から選び、記入しなさい。</a:t>
            </a:r>
          </a:p>
        </p:txBody>
      </p:sp>
      <p:sp>
        <p:nvSpPr>
          <p:cNvPr id="8" name="テキスト プレースホルダー 7"/>
          <p:cNvSpPr>
            <a:spLocks noGrp="1"/>
          </p:cNvSpPr>
          <p:nvPr>
            <p:ph type="body" sz="quarter" idx="17"/>
          </p:nvPr>
        </p:nvSpPr>
        <p:spPr/>
        <p:txBody>
          <a:bodyPr/>
          <a:lstStyle/>
          <a:p>
            <a:r>
              <a:rPr kumimoji="1" lang="en-US" altLang="ja-JP" dirty="0"/>
              <a:t>1</a:t>
            </a:r>
            <a:endParaRPr kumimoji="1" lang="ja-JP" altLang="en-US" dirty="0"/>
          </a:p>
        </p:txBody>
      </p:sp>
      <p:sp>
        <p:nvSpPr>
          <p:cNvPr id="2" name="テキスト プレースホルダー 1"/>
          <p:cNvSpPr>
            <a:spLocks noGrp="1"/>
          </p:cNvSpPr>
          <p:nvPr>
            <p:ph type="body" sz="quarter" idx="18"/>
          </p:nvPr>
        </p:nvSpPr>
        <p:spPr/>
        <p:txBody>
          <a:bodyPr>
            <a:spAutoFit/>
          </a:bodyPr>
          <a:lstStyle/>
          <a:p>
            <a:pPr>
              <a:lnSpc>
                <a:spcPts val="2880"/>
              </a:lnSpc>
              <a:spcBef>
                <a:spcPts val="0"/>
              </a:spcBef>
            </a:pPr>
            <a:r>
              <a:rPr kumimoji="1" lang="en-US" altLang="ja-JP" dirty="0"/>
              <a:t>1</a:t>
            </a:r>
            <a:endParaRPr kumimoji="1" lang="ja-JP" altLang="en-US" dirty="0"/>
          </a:p>
        </p:txBody>
      </p:sp>
      <p:sp>
        <p:nvSpPr>
          <p:cNvPr id="5" name="テキスト プレースホルダー 4"/>
          <p:cNvSpPr>
            <a:spLocks noGrp="1"/>
          </p:cNvSpPr>
          <p:nvPr>
            <p:ph type="body" sz="quarter" idx="13"/>
          </p:nvPr>
        </p:nvSpPr>
        <p:spPr/>
        <p:txBody>
          <a:bodyPr>
            <a:normAutofit lnSpcReduction="10000"/>
          </a:bodyPr>
          <a:lstStyle/>
          <a:p>
            <a:pPr lvl="0"/>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02 </a:t>
            </a:r>
            <a:r>
              <a:rPr lang="ja-JP" altLang="en-US" dirty="0">
                <a:solidFill>
                  <a:prstClr val="black"/>
                </a:solidFill>
              </a:rPr>
              <a:t>メディアとその特性</a:t>
            </a:r>
          </a:p>
        </p:txBody>
      </p:sp>
      <p:sp>
        <p:nvSpPr>
          <p:cNvPr id="10" name="テキスト プレースホルダー 9"/>
          <p:cNvSpPr>
            <a:spLocks noGrp="1"/>
          </p:cNvSpPr>
          <p:nvPr>
            <p:ph type="body" sz="quarter" idx="14"/>
          </p:nvPr>
        </p:nvSpPr>
        <p:spPr/>
        <p:txBody>
          <a:bodyPr>
            <a:normAutofit/>
          </a:bodyPr>
          <a:lstStyle/>
          <a:p>
            <a:r>
              <a:rPr lang="en-US" altLang="ja-JP" dirty="0"/>
              <a:t>p6</a:t>
            </a:r>
          </a:p>
        </p:txBody>
      </p:sp>
      <p:graphicFrame>
        <p:nvGraphicFramePr>
          <p:cNvPr id="14" name="コンテンツ プレースホルダー 13"/>
          <p:cNvGraphicFramePr>
            <a:graphicFrameLocks noGrp="1"/>
          </p:cNvGraphicFramePr>
          <p:nvPr>
            <p:ph sz="half" idx="4294967295"/>
            <p:extLst>
              <p:ext uri="{D42A27DB-BD31-4B8C-83A1-F6EECF244321}">
                <p14:modId xmlns:p14="http://schemas.microsoft.com/office/powerpoint/2010/main" val="3703342900"/>
              </p:ext>
            </p:extLst>
          </p:nvPr>
        </p:nvGraphicFramePr>
        <p:xfrm>
          <a:off x="10159200" y="1697038"/>
          <a:ext cx="1832526" cy="3240000"/>
        </p:xfrm>
        <a:graphic>
          <a:graphicData uri="http://schemas.openxmlformats.org/drawingml/2006/table">
            <a:tbl>
              <a:tblPr firstRow="1" bandRow="1">
                <a:tableStyleId>{5940675A-B579-460E-94D1-54222C63F5DA}</a:tableStyleId>
              </a:tblPr>
              <a:tblGrid>
                <a:gridCol w="1832526">
                  <a:extLst>
                    <a:ext uri="{9D8B030D-6E8A-4147-A177-3AD203B41FA5}">
                      <a16:colId xmlns:a16="http://schemas.microsoft.com/office/drawing/2014/main" val="20000"/>
                    </a:ext>
                  </a:extLst>
                </a:gridCol>
              </a:tblGrid>
              <a:tr h="1080000">
                <a:tc>
                  <a:txBody>
                    <a:bodyPr/>
                    <a:lstStyle/>
                    <a:p>
                      <a:r>
                        <a:rPr kumimoji="1" lang="ja-JP" altLang="en-US" sz="2800" dirty="0">
                          <a:latin typeface="ＭＳ Ｐゴシック" panose="020B0600070205080204" pitchFamily="50" charset="-128"/>
                          <a:ea typeface="ＭＳ Ｐゴシック" panose="020B0600070205080204" pitchFamily="50" charset="-128"/>
                        </a:rPr>
                        <a:t>①</a:t>
                      </a:r>
                      <a:endParaRPr kumimoji="1" lang="ja-JP" altLang="en-US" sz="2800" dirty="0">
                        <a:solidFill>
                          <a:srgbClr val="FF0000"/>
                        </a:solidFill>
                        <a:latin typeface="ＭＳ Ｐゴシック" panose="020B0600070205080204" pitchFamily="50" charset="-128"/>
                        <a:ea typeface="ＭＳ Ｐゴシック" panose="020B0600070205080204" pitchFamily="50" charset="-128"/>
                      </a:endParaRPr>
                    </a:p>
                  </a:txBody>
                  <a:tcPr>
                    <a:lnL w="12700" cmpd="sng">
                      <a:noFill/>
                    </a:lnL>
                    <a:lnR w="12700" cmpd="sng">
                      <a:noFill/>
                    </a:lnR>
                    <a:lnT w="12700" cmpd="sng">
                      <a:noFill/>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0"/>
                  </a:ext>
                </a:extLst>
              </a:tr>
              <a:tr h="1080000">
                <a:tc>
                  <a:txBody>
                    <a:bodyPr/>
                    <a:lstStyle/>
                    <a:p>
                      <a:r>
                        <a:rPr kumimoji="1" lang="ja-JP" altLang="en-US" sz="2800" dirty="0">
                          <a:latin typeface="ＭＳ Ｐゴシック" panose="020B0600070205080204" pitchFamily="50" charset="-128"/>
                          <a:ea typeface="ＭＳ Ｐゴシック" panose="020B0600070205080204" pitchFamily="50" charset="-128"/>
                        </a:rPr>
                        <a:t>➁</a:t>
                      </a:r>
                      <a:endParaRPr kumimoji="1" lang="ja-JP" altLang="en-US" sz="2800" dirty="0">
                        <a:solidFill>
                          <a:srgbClr val="FF0000"/>
                        </a:solidFill>
                        <a:latin typeface="ＭＳ Ｐゴシック" panose="020B0600070205080204" pitchFamily="50" charset="-128"/>
                        <a:ea typeface="ＭＳ Ｐゴシック" panose="020B0600070205080204" pitchFamily="50" charset="-128"/>
                      </a:endParaRPr>
                    </a:p>
                  </a:txBody>
                  <a:tcP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1"/>
                  </a:ext>
                </a:extLst>
              </a:tr>
              <a:tr h="1080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③</a:t>
                      </a:r>
                    </a:p>
                  </a:txBody>
                  <a:tcP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2858399963"/>
                  </a:ext>
                </a:extLst>
              </a:tr>
            </a:tbl>
          </a:graphicData>
        </a:graphic>
      </p:graphicFrame>
      <p:sp>
        <p:nvSpPr>
          <p:cNvPr id="11" name="テキスト ボックス 10"/>
          <p:cNvSpPr txBox="1"/>
          <p:nvPr/>
        </p:nvSpPr>
        <p:spPr>
          <a:xfrm>
            <a:off x="10336162" y="2257835"/>
            <a:ext cx="1532808" cy="369332"/>
          </a:xfrm>
          <a:prstGeom prst="rect">
            <a:avLst/>
          </a:prstGeom>
          <a:noFill/>
        </p:spPr>
        <p:txBody>
          <a:bodyPr wrap="squar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電子掲示板</a:t>
            </a:r>
          </a:p>
        </p:txBody>
      </p:sp>
      <p:sp>
        <p:nvSpPr>
          <p:cNvPr id="12" name="テキスト ボックス 11"/>
          <p:cNvSpPr txBox="1"/>
          <p:nvPr/>
        </p:nvSpPr>
        <p:spPr>
          <a:xfrm>
            <a:off x="10752907" y="3316453"/>
            <a:ext cx="615553"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手紙</a:t>
            </a:r>
          </a:p>
        </p:txBody>
      </p:sp>
      <p:sp>
        <p:nvSpPr>
          <p:cNvPr id="13" name="テキスト ボックス 12">
            <a:extLst>
              <a:ext uri="{FF2B5EF4-FFF2-40B4-BE49-F238E27FC236}">
                <a16:creationId xmlns:a16="http://schemas.microsoft.com/office/drawing/2014/main" id="{67911A5F-CA4B-874C-DE0A-1DBFBDCCAE1A}"/>
              </a:ext>
            </a:extLst>
          </p:cNvPr>
          <p:cNvSpPr txBox="1"/>
          <p:nvPr/>
        </p:nvSpPr>
        <p:spPr>
          <a:xfrm>
            <a:off x="10574212" y="4173100"/>
            <a:ext cx="1320874" cy="738664"/>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オンライン</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a:p>
            <a:r>
              <a:rPr lang="ja-JP" altLang="en-US" sz="2400" dirty="0">
                <a:solidFill>
                  <a:srgbClr val="FF0000"/>
                </a:solidFill>
                <a:latin typeface="ＭＳ Ｐゴシック" panose="020B0600070205080204" pitchFamily="50" charset="-128"/>
                <a:ea typeface="ＭＳ Ｐゴシック" panose="020B0600070205080204" pitchFamily="50" charset="-128"/>
              </a:rPr>
              <a:t>会議</a:t>
            </a:r>
          </a:p>
        </p:txBody>
      </p:sp>
    </p:spTree>
    <p:extLst>
      <p:ext uri="{BB962C8B-B14F-4D97-AF65-F5344CB8AC3E}">
        <p14:creationId xmlns:p14="http://schemas.microsoft.com/office/powerpoint/2010/main" val="865316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コンテンツ プレースホルダー 13">
            <a:extLst>
              <a:ext uri="{FF2B5EF4-FFF2-40B4-BE49-F238E27FC236}">
                <a16:creationId xmlns:a16="http://schemas.microsoft.com/office/drawing/2014/main" id="{D9D4FDB7-4A12-946D-D90A-7698CC5F3043}"/>
              </a:ext>
            </a:extLst>
          </p:cNvPr>
          <p:cNvGraphicFramePr>
            <a:graphicFrameLocks/>
          </p:cNvGraphicFramePr>
          <p:nvPr>
            <p:extLst>
              <p:ext uri="{D42A27DB-BD31-4B8C-83A1-F6EECF244321}">
                <p14:modId xmlns:p14="http://schemas.microsoft.com/office/powerpoint/2010/main" val="3328970643"/>
              </p:ext>
            </p:extLst>
          </p:nvPr>
        </p:nvGraphicFramePr>
        <p:xfrm>
          <a:off x="10158891" y="1705320"/>
          <a:ext cx="1916287" cy="2160000"/>
        </p:xfrm>
        <a:graphic>
          <a:graphicData uri="http://schemas.openxmlformats.org/drawingml/2006/table">
            <a:tbl>
              <a:tblPr firstRow="1" bandRow="1">
                <a:tableStyleId>{5940675A-B579-460E-94D1-54222C63F5DA}</a:tableStyleId>
              </a:tblPr>
              <a:tblGrid>
                <a:gridCol w="1916287">
                  <a:extLst>
                    <a:ext uri="{9D8B030D-6E8A-4147-A177-3AD203B41FA5}">
                      <a16:colId xmlns:a16="http://schemas.microsoft.com/office/drawing/2014/main" val="20000"/>
                    </a:ext>
                  </a:extLst>
                </a:gridCol>
              </a:tblGrid>
              <a:tr h="1080000">
                <a:tc>
                  <a:txBody>
                    <a:bodyPr/>
                    <a:lstStyle/>
                    <a:p>
                      <a:r>
                        <a:rPr kumimoji="1" lang="ja-JP" altLang="en-US" sz="2800" dirty="0">
                          <a:latin typeface="ＭＳ Ｐゴシック" panose="020B0600070205080204" pitchFamily="50" charset="-128"/>
                          <a:ea typeface="ＭＳ Ｐゴシック" panose="020B0600070205080204" pitchFamily="50" charset="-128"/>
                        </a:rPr>
                        <a:t>④</a:t>
                      </a:r>
                      <a:endParaRPr kumimoji="1" lang="ja-JP" altLang="en-US" sz="2800" dirty="0">
                        <a:solidFill>
                          <a:srgbClr val="FF0000"/>
                        </a:solidFill>
                        <a:latin typeface="ＭＳ Ｐゴシック" panose="020B0600070205080204" pitchFamily="50" charset="-128"/>
                        <a:ea typeface="ＭＳ Ｐゴシック" panose="020B0600070205080204" pitchFamily="50" charset="-128"/>
                      </a:endParaRPr>
                    </a:p>
                  </a:txBody>
                  <a:tcPr>
                    <a:lnL w="12700" cmpd="sng">
                      <a:noFill/>
                    </a:lnL>
                    <a:lnR w="12700" cmpd="sng">
                      <a:noFill/>
                    </a:lnR>
                    <a:lnT w="12700" cmpd="sng">
                      <a:noFill/>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0"/>
                  </a:ext>
                </a:extLst>
              </a:tr>
              <a:tr h="1080000">
                <a:tc>
                  <a:txBody>
                    <a:bodyPr/>
                    <a:lstStyle/>
                    <a:p>
                      <a:r>
                        <a:rPr kumimoji="1" lang="ja-JP" altLang="en-US" sz="2800" dirty="0">
                          <a:latin typeface="ＭＳ Ｐゴシック" panose="020B0600070205080204" pitchFamily="50" charset="-128"/>
                          <a:ea typeface="ＭＳ Ｐゴシック" panose="020B0600070205080204" pitchFamily="50" charset="-128"/>
                        </a:rPr>
                        <a:t>⑤</a:t>
                      </a:r>
                      <a:endParaRPr kumimoji="1" lang="ja-JP" altLang="en-US" sz="2800" dirty="0">
                        <a:solidFill>
                          <a:srgbClr val="FF0000"/>
                        </a:solidFill>
                        <a:latin typeface="ＭＳ Ｐゴシック" panose="020B0600070205080204" pitchFamily="50" charset="-128"/>
                        <a:ea typeface="ＭＳ Ｐゴシック" panose="020B0600070205080204" pitchFamily="50" charset="-128"/>
                      </a:endParaRPr>
                    </a:p>
                  </a:txBody>
                  <a:tcP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7" name="コンテンツ プレースホルダー 2"/>
          <p:cNvSpPr>
            <a:spLocks noGrp="1"/>
          </p:cNvSpPr>
          <p:nvPr>
            <p:ph sz="half" idx="1"/>
          </p:nvPr>
        </p:nvSpPr>
        <p:spPr/>
        <p:txBody>
          <a:bodyPr>
            <a:noAutofit/>
          </a:bodyPr>
          <a:lstStyle/>
          <a:p>
            <a:pPr marL="514350" indent="-514350">
              <a:lnSpc>
                <a:spcPct val="80000"/>
              </a:lnSpc>
              <a:spcAft>
                <a:spcPts val="1200"/>
              </a:spcAft>
              <a:buFont typeface="+mj-ea"/>
              <a:buAutoNum type="circleNumDbPlain" startAt="4"/>
            </a:pPr>
            <a:r>
              <a:rPr lang="en-US" altLang="ja-JP" sz="3600" dirty="0"/>
              <a:t>Web</a:t>
            </a:r>
            <a:r>
              <a:rPr lang="ja-JP" altLang="en-US" sz="3600" dirty="0"/>
              <a:t>上にあり、</a:t>
            </a:r>
            <a:r>
              <a:rPr lang="en-US" altLang="ja-JP" sz="3600" dirty="0"/>
              <a:t>Web</a:t>
            </a:r>
            <a:r>
              <a:rPr lang="ja-JP" altLang="en-US" sz="3600" dirty="0"/>
              <a:t>ブラウザで閲覧可能な、ページ単位の文書。</a:t>
            </a:r>
          </a:p>
          <a:p>
            <a:pPr marL="514350" indent="-514350">
              <a:lnSpc>
                <a:spcPct val="80000"/>
              </a:lnSpc>
              <a:spcAft>
                <a:spcPts val="1200"/>
              </a:spcAft>
              <a:buFont typeface="+mj-ea"/>
              <a:buAutoNum type="circleNumDbPlain" startAt="4"/>
            </a:pPr>
            <a:r>
              <a:rPr lang="ja-JP" altLang="en-US" sz="3600" dirty="0"/>
              <a:t>時事的な事項に関するニュース・論評を大衆に伝達する印刷物。</a:t>
            </a:r>
          </a:p>
        </p:txBody>
      </p:sp>
      <p:sp>
        <p:nvSpPr>
          <p:cNvPr id="9" name="テキスト プレースホルダー 8"/>
          <p:cNvSpPr>
            <a:spLocks noGrp="1"/>
          </p:cNvSpPr>
          <p:nvPr>
            <p:ph type="body" sz="quarter" idx="15"/>
          </p:nvPr>
        </p:nvSpPr>
        <p:spPr/>
        <p:txBody>
          <a:bodyPr>
            <a:noAutofit/>
          </a:bodyPr>
          <a:lstStyle/>
          <a:p>
            <a:r>
              <a:rPr lang="ja-JP" altLang="en-US" dirty="0"/>
              <a:t>問題演習</a:t>
            </a:r>
          </a:p>
        </p:txBody>
      </p:sp>
      <p:sp>
        <p:nvSpPr>
          <p:cNvPr id="3" name="スライド番号プレースホルダー 2"/>
          <p:cNvSpPr>
            <a:spLocks noGrp="1"/>
          </p:cNvSpPr>
          <p:nvPr>
            <p:ph type="sldNum" sz="quarter" idx="12"/>
          </p:nvPr>
        </p:nvSpPr>
        <p:spPr>
          <a:prstGeom prst="rect">
            <a:avLst/>
          </a:prstGeom>
        </p:spPr>
        <p:txBody>
          <a:bodyPr/>
          <a:lstStyle/>
          <a:p>
            <a:fld id="{3341DCAC-D657-49AC-AFA1-66DB296B9906}" type="slidenum">
              <a:rPr lang="ja-JP" altLang="en-US" smtClean="0"/>
              <a:pPr/>
              <a:t>17</a:t>
            </a:fld>
            <a:endParaRPr lang="ja-JP" altLang="en-US" dirty="0"/>
          </a:p>
        </p:txBody>
      </p:sp>
      <p:sp>
        <p:nvSpPr>
          <p:cNvPr id="14" name="テキスト プレースホルダー 13"/>
          <p:cNvSpPr>
            <a:spLocks noGrp="1"/>
          </p:cNvSpPr>
          <p:nvPr>
            <p:ph type="body" sz="quarter" idx="16"/>
          </p:nvPr>
        </p:nvSpPr>
        <p:spPr/>
        <p:txBody>
          <a:bodyPr>
            <a:normAutofit/>
          </a:bodyPr>
          <a:lstStyle/>
          <a:p>
            <a:r>
              <a:rPr lang="ja-JP" altLang="en-US" dirty="0"/>
              <a:t>次の文はどのメディアについて説明しているか。最も適切なものを下から選び、記入しなさい。</a:t>
            </a:r>
          </a:p>
        </p:txBody>
      </p:sp>
      <p:sp>
        <p:nvSpPr>
          <p:cNvPr id="8" name="テキスト プレースホルダー 7"/>
          <p:cNvSpPr>
            <a:spLocks noGrp="1"/>
          </p:cNvSpPr>
          <p:nvPr>
            <p:ph type="body" sz="quarter" idx="17"/>
          </p:nvPr>
        </p:nvSpPr>
        <p:spPr/>
        <p:txBody>
          <a:bodyPr/>
          <a:lstStyle/>
          <a:p>
            <a:r>
              <a:rPr kumimoji="1" lang="en-US" altLang="ja-JP" dirty="0"/>
              <a:t>1</a:t>
            </a:r>
            <a:endParaRPr kumimoji="1" lang="ja-JP" altLang="en-US" dirty="0"/>
          </a:p>
        </p:txBody>
      </p:sp>
      <p:sp>
        <p:nvSpPr>
          <p:cNvPr id="6" name="テキスト プレースホルダー 5"/>
          <p:cNvSpPr>
            <a:spLocks noGrp="1"/>
          </p:cNvSpPr>
          <p:nvPr>
            <p:ph type="body" sz="quarter" idx="18"/>
          </p:nvPr>
        </p:nvSpPr>
        <p:spPr/>
        <p:txBody>
          <a:bodyPr>
            <a:spAutoFit/>
          </a:bodyPr>
          <a:lstStyle/>
          <a:p>
            <a:pPr>
              <a:lnSpc>
                <a:spcPts val="2880"/>
              </a:lnSpc>
              <a:spcBef>
                <a:spcPts val="0"/>
              </a:spcBef>
            </a:pPr>
            <a:r>
              <a:rPr lang="en-US" altLang="ja-JP" dirty="0"/>
              <a:t>1</a:t>
            </a:r>
            <a:endParaRPr lang="ja-JP" altLang="en-US" dirty="0"/>
          </a:p>
        </p:txBody>
      </p:sp>
      <p:sp>
        <p:nvSpPr>
          <p:cNvPr id="5" name="テキスト プレースホルダー 4"/>
          <p:cNvSpPr>
            <a:spLocks noGrp="1"/>
          </p:cNvSpPr>
          <p:nvPr>
            <p:ph type="body" sz="quarter" idx="13"/>
          </p:nvPr>
        </p:nvSpPr>
        <p:spPr/>
        <p:txBody>
          <a:bodyPr>
            <a:normAutofit lnSpcReduction="10000"/>
          </a:bodyPr>
          <a:lstStyle/>
          <a:p>
            <a:pPr lvl="0"/>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02 </a:t>
            </a:r>
            <a:r>
              <a:rPr lang="ja-JP" altLang="en-US" dirty="0">
                <a:solidFill>
                  <a:prstClr val="black"/>
                </a:solidFill>
              </a:rPr>
              <a:t>メディアとその特性</a:t>
            </a:r>
          </a:p>
        </p:txBody>
      </p:sp>
      <p:sp>
        <p:nvSpPr>
          <p:cNvPr id="10" name="テキスト プレースホルダー 9"/>
          <p:cNvSpPr>
            <a:spLocks noGrp="1"/>
          </p:cNvSpPr>
          <p:nvPr>
            <p:ph type="body" sz="quarter" idx="14"/>
          </p:nvPr>
        </p:nvSpPr>
        <p:spPr/>
        <p:txBody>
          <a:bodyPr>
            <a:normAutofit/>
          </a:bodyPr>
          <a:lstStyle/>
          <a:p>
            <a:r>
              <a:rPr lang="en-US" altLang="ja-JP" dirty="0"/>
              <a:t>p6</a:t>
            </a:r>
          </a:p>
        </p:txBody>
      </p:sp>
      <p:sp>
        <p:nvSpPr>
          <p:cNvPr id="12" name="テキスト ボックス 11"/>
          <p:cNvSpPr txBox="1"/>
          <p:nvPr/>
        </p:nvSpPr>
        <p:spPr>
          <a:xfrm>
            <a:off x="10478514" y="2262957"/>
            <a:ext cx="1401025"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Web</a:t>
            </a:r>
            <a:r>
              <a:rPr lang="ja-JP" altLang="en-US" sz="2400" dirty="0">
                <a:solidFill>
                  <a:srgbClr val="FF0000"/>
                </a:solidFill>
                <a:latin typeface="ＭＳ Ｐゴシック" panose="020B0600070205080204" pitchFamily="50" charset="-128"/>
                <a:ea typeface="ＭＳ Ｐゴシック" panose="020B0600070205080204" pitchFamily="50" charset="-128"/>
              </a:rPr>
              <a:t>ページ</a:t>
            </a:r>
          </a:p>
        </p:txBody>
      </p:sp>
      <p:sp>
        <p:nvSpPr>
          <p:cNvPr id="13" name="テキスト ボックス 12"/>
          <p:cNvSpPr txBox="1"/>
          <p:nvPr/>
        </p:nvSpPr>
        <p:spPr>
          <a:xfrm>
            <a:off x="10871250" y="3327897"/>
            <a:ext cx="615553"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新聞</a:t>
            </a:r>
          </a:p>
        </p:txBody>
      </p:sp>
      <p:sp>
        <p:nvSpPr>
          <p:cNvPr id="2" name="角丸四角形 10">
            <a:extLst>
              <a:ext uri="{FF2B5EF4-FFF2-40B4-BE49-F238E27FC236}">
                <a16:creationId xmlns:a16="http://schemas.microsoft.com/office/drawing/2014/main" id="{EC35EEA8-F914-C6EC-E22A-F76A4C383494}"/>
              </a:ext>
            </a:extLst>
          </p:cNvPr>
          <p:cNvSpPr/>
          <p:nvPr/>
        </p:nvSpPr>
        <p:spPr>
          <a:xfrm>
            <a:off x="866775" y="5013126"/>
            <a:ext cx="9118608" cy="1524199"/>
          </a:xfrm>
          <a:prstGeom prst="roundRect">
            <a:avLst/>
          </a:prstGeom>
          <a:noFill/>
          <a:ln w="28575">
            <a:solidFill>
              <a:schemeClr val="bg1">
                <a:lumMod val="50000"/>
              </a:schemeClr>
            </a:solidFill>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4" name="コンテンツ プレースホルダー 2">
            <a:extLst>
              <a:ext uri="{FF2B5EF4-FFF2-40B4-BE49-F238E27FC236}">
                <a16:creationId xmlns:a16="http://schemas.microsoft.com/office/drawing/2014/main" id="{541BA423-9E4B-E978-2415-070D2BABAA5E}"/>
              </a:ext>
            </a:extLst>
          </p:cNvPr>
          <p:cNvSpPr txBox="1">
            <a:spLocks/>
          </p:cNvSpPr>
          <p:nvPr/>
        </p:nvSpPr>
        <p:spPr>
          <a:xfrm>
            <a:off x="866775" y="4889447"/>
            <a:ext cx="9118608" cy="1749478"/>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kumimoji="1" sz="3200" kern="1200">
                <a:solidFill>
                  <a:schemeClr val="tx1"/>
                </a:solidFill>
                <a:latin typeface="UD デジタル 教科書体 N-R" panose="02020400000000000000" pitchFamily="17" charset="-128"/>
                <a:ea typeface="UD デジタル 教科書体 N-R" panose="02020400000000000000" pitchFamily="17" charset="-128"/>
                <a:cs typeface="+mn-cs"/>
              </a:defRPr>
            </a:lvl1pPr>
            <a:lvl2pPr marL="457200" indent="0" algn="l" defTabSz="914400" rtl="0" eaLnBrk="1" latinLnBrk="0" hangingPunct="1">
              <a:lnSpc>
                <a:spcPct val="90000"/>
              </a:lnSpc>
              <a:spcBef>
                <a:spcPts val="500"/>
              </a:spcBef>
              <a:buFont typeface="Arial" panose="020B0604020202020204" pitchFamily="34" charset="0"/>
              <a:buNone/>
              <a:defRPr kumimoji="1" sz="2800" kern="1200">
                <a:solidFill>
                  <a:schemeClr val="tx1"/>
                </a:solidFill>
                <a:latin typeface="UD デジタル 教科書体 N-R" panose="02020400000000000000" pitchFamily="17" charset="-128"/>
                <a:ea typeface="UD デジタル 教科書体 N-R" panose="02020400000000000000" pitchFamily="17" charset="-128"/>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2400" kern="1200">
                <a:solidFill>
                  <a:schemeClr val="tx1"/>
                </a:solidFill>
                <a:latin typeface="UD デジタル 教科書体 N-R" panose="02020400000000000000" pitchFamily="17" charset="-128"/>
                <a:ea typeface="UD デジタル 教科書体 N-R" panose="02020400000000000000" pitchFamily="17" charset="-128"/>
                <a:cs typeface="+mn-cs"/>
              </a:defRPr>
            </a:lvl3pPr>
            <a:lvl4pPr marL="1371600" indent="0" algn="l"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UD デジタル 教科書体 N-R" panose="02020400000000000000" pitchFamily="17" charset="-128"/>
                <a:ea typeface="UD デジタル 教科書体 N-R" panose="02020400000000000000" pitchFamily="17" charset="-128"/>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UD デジタル 教科書体 N-R" panose="02020400000000000000" pitchFamily="17" charset="-128"/>
                <a:ea typeface="UD デジタル 教科書体 N-R" panose="02020400000000000000" pitchFamily="17"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150000"/>
              </a:lnSpc>
              <a:spcBef>
                <a:spcPts val="0"/>
              </a:spcBef>
            </a:pPr>
            <a:r>
              <a:rPr lang="ja-JP" altLang="en-US" sz="3600" dirty="0">
                <a:latin typeface="ＭＳ Ｐゴシック" panose="020B0600070205080204" pitchFamily="50" charset="-128"/>
                <a:ea typeface="ＭＳ Ｐゴシック" panose="020B0600070205080204" pitchFamily="50" charset="-128"/>
              </a:rPr>
              <a:t>　　手紙　　新聞　　</a:t>
            </a:r>
            <a:r>
              <a:rPr lang="en-US" altLang="ja-JP" sz="3600" dirty="0">
                <a:latin typeface="ＭＳ Ｐゴシック" panose="020B0600070205080204" pitchFamily="50" charset="-128"/>
                <a:ea typeface="ＭＳ Ｐゴシック" panose="020B0600070205080204" pitchFamily="50" charset="-128"/>
              </a:rPr>
              <a:t>Web</a:t>
            </a:r>
            <a:r>
              <a:rPr lang="ja-JP" altLang="en-US" sz="3600" dirty="0">
                <a:latin typeface="ＭＳ Ｐゴシック" panose="020B0600070205080204" pitchFamily="50" charset="-128"/>
                <a:ea typeface="ＭＳ Ｐゴシック" panose="020B0600070205080204" pitchFamily="50" charset="-128"/>
              </a:rPr>
              <a:t>ページ</a:t>
            </a:r>
            <a:endParaRPr lang="en-US" altLang="ja-JP" sz="3600" dirty="0">
              <a:latin typeface="ＭＳ Ｐゴシック" panose="020B0600070205080204" pitchFamily="50" charset="-128"/>
              <a:ea typeface="ＭＳ Ｐゴシック" panose="020B0600070205080204" pitchFamily="50" charset="-128"/>
            </a:endParaRPr>
          </a:p>
          <a:p>
            <a:pPr>
              <a:lnSpc>
                <a:spcPct val="150000"/>
              </a:lnSpc>
              <a:spcBef>
                <a:spcPts val="0"/>
              </a:spcBef>
            </a:pPr>
            <a:r>
              <a:rPr lang="ja-JP" altLang="en-US" sz="3600" dirty="0">
                <a:latin typeface="ＭＳ Ｐゴシック" panose="020B0600070205080204" pitchFamily="50" charset="-128"/>
                <a:ea typeface="ＭＳ Ｐゴシック" panose="020B0600070205080204" pitchFamily="50" charset="-128"/>
              </a:rPr>
              <a:t>　　電子掲示板　　オンライン会議</a:t>
            </a:r>
          </a:p>
        </p:txBody>
      </p:sp>
    </p:spTree>
    <p:extLst>
      <p:ext uri="{BB962C8B-B14F-4D97-AF65-F5344CB8AC3E}">
        <p14:creationId xmlns:p14="http://schemas.microsoft.com/office/powerpoint/2010/main" val="3781505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コンテンツ プレースホルダー 2"/>
          <p:cNvSpPr>
            <a:spLocks noGrp="1"/>
          </p:cNvSpPr>
          <p:nvPr>
            <p:ph sz="half" idx="1"/>
          </p:nvPr>
        </p:nvSpPr>
        <p:spPr/>
        <p:txBody>
          <a:bodyPr>
            <a:noAutofit/>
          </a:bodyPr>
          <a:lstStyle/>
          <a:p>
            <a:pPr marL="457200" indent="-457200">
              <a:lnSpc>
                <a:spcPct val="100000"/>
              </a:lnSpc>
              <a:spcBef>
                <a:spcPts val="1200"/>
              </a:spcBef>
              <a:buFont typeface="+mj-ea"/>
              <a:buAutoNum type="circleNumDbPlain"/>
            </a:pPr>
            <a:r>
              <a:rPr lang="ja-JP" altLang="en-US" sz="3600" dirty="0"/>
              <a:t>新聞などの一方向のメディアのことである。</a:t>
            </a:r>
          </a:p>
          <a:p>
            <a:pPr marL="457200" indent="-457200">
              <a:lnSpc>
                <a:spcPct val="100000"/>
              </a:lnSpc>
              <a:spcBef>
                <a:spcPts val="1200"/>
              </a:spcBef>
              <a:buFont typeface="+mj-ea"/>
              <a:buAutoNum type="circleNumDbPlain"/>
            </a:pPr>
            <a:r>
              <a:rPr lang="ja-JP" altLang="en-US" sz="3600" dirty="0"/>
              <a:t>電子掲示板のような双方向のメディアのことである。</a:t>
            </a:r>
          </a:p>
          <a:p>
            <a:pPr marL="457200" indent="-457200">
              <a:lnSpc>
                <a:spcPct val="100000"/>
              </a:lnSpc>
              <a:spcBef>
                <a:spcPts val="1200"/>
              </a:spcBef>
              <a:buFont typeface="+mj-ea"/>
              <a:buAutoNum type="circleNumDbPlain"/>
            </a:pPr>
            <a:r>
              <a:rPr lang="ja-JP" altLang="en-US" sz="3600" dirty="0"/>
              <a:t>情報を読み解く能力のことである。</a:t>
            </a:r>
          </a:p>
          <a:p>
            <a:pPr marL="457200" indent="-457200">
              <a:lnSpc>
                <a:spcPct val="100000"/>
              </a:lnSpc>
              <a:spcBef>
                <a:spcPts val="1200"/>
              </a:spcBef>
              <a:buFont typeface="+mj-ea"/>
              <a:buAutoNum type="circleNumDbPlain"/>
            </a:pPr>
            <a:r>
              <a:rPr lang="ja-JP" altLang="en-US" sz="3600" dirty="0"/>
              <a:t>信憑性の高い情報源のことである。</a:t>
            </a:r>
          </a:p>
          <a:p>
            <a:pPr marL="457200" indent="-457200">
              <a:lnSpc>
                <a:spcPct val="100000"/>
              </a:lnSpc>
              <a:spcBef>
                <a:spcPts val="1200"/>
              </a:spcBef>
              <a:buFont typeface="+mj-ea"/>
              <a:buAutoNum type="circleNumDbPlain"/>
            </a:pPr>
            <a:r>
              <a:rPr lang="ja-JP" altLang="en-US" sz="3600" dirty="0"/>
              <a:t>さまざまなメディアを活用して情報を発信できる力のことである。</a:t>
            </a:r>
          </a:p>
        </p:txBody>
      </p:sp>
      <p:sp>
        <p:nvSpPr>
          <p:cNvPr id="4" name="テキスト プレースホルダー 3"/>
          <p:cNvSpPr>
            <a:spLocks noGrp="1"/>
          </p:cNvSpPr>
          <p:nvPr>
            <p:ph type="body" sz="quarter" idx="15"/>
          </p:nvPr>
        </p:nvSpPr>
        <p:spPr/>
        <p:txBody>
          <a:bodyPr>
            <a:noAutofit/>
          </a:bodyPr>
          <a:lstStyle/>
          <a:p>
            <a:r>
              <a:rPr lang="ja-JP" altLang="en-US" dirty="0"/>
              <a:t>問題演習</a:t>
            </a:r>
          </a:p>
        </p:txBody>
      </p:sp>
      <p:sp>
        <p:nvSpPr>
          <p:cNvPr id="3" name="スライド番号プレースホルダー 2"/>
          <p:cNvSpPr>
            <a:spLocks noGrp="1"/>
          </p:cNvSpPr>
          <p:nvPr>
            <p:ph type="sldNum" sz="quarter" idx="12"/>
          </p:nvPr>
        </p:nvSpPr>
        <p:spPr>
          <a:prstGeom prst="rect">
            <a:avLst/>
          </a:prstGeom>
        </p:spPr>
        <p:txBody>
          <a:bodyPr/>
          <a:lstStyle/>
          <a:p>
            <a:fld id="{3341DCAC-D657-49AC-AFA1-66DB296B9906}" type="slidenum">
              <a:rPr lang="ja-JP" altLang="en-US" smtClean="0"/>
              <a:pPr/>
              <a:t>18</a:t>
            </a:fld>
            <a:endParaRPr lang="ja-JP" altLang="en-US" dirty="0"/>
          </a:p>
        </p:txBody>
      </p:sp>
      <p:sp>
        <p:nvSpPr>
          <p:cNvPr id="6" name="テキスト プレースホルダー 5"/>
          <p:cNvSpPr>
            <a:spLocks noGrp="1"/>
          </p:cNvSpPr>
          <p:nvPr>
            <p:ph type="body" sz="quarter" idx="16"/>
          </p:nvPr>
        </p:nvSpPr>
        <p:spPr/>
        <p:txBody>
          <a:bodyPr>
            <a:normAutofit/>
          </a:bodyPr>
          <a:lstStyle/>
          <a:p>
            <a:r>
              <a:rPr lang="ja-JP" altLang="en-US" dirty="0"/>
              <a:t>次の文のうち、メディアリテラシーについて説明しているものに○、そうでないものに</a:t>
            </a:r>
            <a:r>
              <a:rPr lang="en-US" altLang="ja-JP" dirty="0"/>
              <a:t>×</a:t>
            </a:r>
            <a:r>
              <a:rPr lang="ja-JP" altLang="en-US" dirty="0"/>
              <a:t>を記入しなさい。</a:t>
            </a:r>
            <a:endParaRPr lang="en-US" altLang="ja-JP" dirty="0"/>
          </a:p>
        </p:txBody>
      </p:sp>
      <p:sp>
        <p:nvSpPr>
          <p:cNvPr id="8" name="テキスト プレースホルダー 7"/>
          <p:cNvSpPr>
            <a:spLocks noGrp="1"/>
          </p:cNvSpPr>
          <p:nvPr>
            <p:ph type="body" sz="quarter" idx="17"/>
          </p:nvPr>
        </p:nvSpPr>
        <p:spPr/>
        <p:txBody>
          <a:bodyPr/>
          <a:lstStyle/>
          <a:p>
            <a:r>
              <a:rPr kumimoji="1" lang="en-US" altLang="ja-JP" dirty="0"/>
              <a:t>2</a:t>
            </a:r>
            <a:endParaRPr kumimoji="1" lang="ja-JP" altLang="en-US" dirty="0"/>
          </a:p>
        </p:txBody>
      </p:sp>
      <p:sp>
        <p:nvSpPr>
          <p:cNvPr id="2" name="テキスト プレースホルダー 1"/>
          <p:cNvSpPr>
            <a:spLocks noGrp="1"/>
          </p:cNvSpPr>
          <p:nvPr>
            <p:ph type="body" sz="quarter" idx="18"/>
          </p:nvPr>
        </p:nvSpPr>
        <p:spPr/>
        <p:txBody>
          <a:bodyPr>
            <a:spAutoFit/>
          </a:bodyPr>
          <a:lstStyle/>
          <a:p>
            <a:pPr>
              <a:lnSpc>
                <a:spcPts val="2600"/>
              </a:lnSpc>
              <a:spcBef>
                <a:spcPts val="0"/>
              </a:spcBef>
            </a:pPr>
            <a:r>
              <a:rPr lang="en-US" altLang="ja-JP" dirty="0"/>
              <a:t>2</a:t>
            </a:r>
          </a:p>
        </p:txBody>
      </p:sp>
      <p:sp>
        <p:nvSpPr>
          <p:cNvPr id="5" name="テキスト プレースホルダー 4"/>
          <p:cNvSpPr>
            <a:spLocks noGrp="1"/>
          </p:cNvSpPr>
          <p:nvPr>
            <p:ph type="body" sz="quarter" idx="13"/>
          </p:nvPr>
        </p:nvSpPr>
        <p:spPr/>
        <p:txBody>
          <a:bodyPr>
            <a:normAutofit lnSpcReduction="10000"/>
          </a:bodyPr>
          <a:lstStyle/>
          <a:p>
            <a:pPr lvl="0"/>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02 </a:t>
            </a:r>
            <a:r>
              <a:rPr lang="ja-JP" altLang="en-US" dirty="0">
                <a:solidFill>
                  <a:prstClr val="black"/>
                </a:solidFill>
              </a:rPr>
              <a:t>メディアとその特性</a:t>
            </a:r>
          </a:p>
        </p:txBody>
      </p:sp>
      <p:sp>
        <p:nvSpPr>
          <p:cNvPr id="10" name="テキスト プレースホルダー 9"/>
          <p:cNvSpPr>
            <a:spLocks noGrp="1"/>
          </p:cNvSpPr>
          <p:nvPr>
            <p:ph type="body" sz="quarter" idx="14"/>
          </p:nvPr>
        </p:nvSpPr>
        <p:spPr/>
        <p:txBody>
          <a:bodyPr>
            <a:normAutofit/>
          </a:bodyPr>
          <a:lstStyle/>
          <a:p>
            <a:r>
              <a:rPr lang="en-US" altLang="ja-JP" dirty="0"/>
              <a:t>p7</a:t>
            </a:r>
          </a:p>
        </p:txBody>
      </p:sp>
      <p:graphicFrame>
        <p:nvGraphicFramePr>
          <p:cNvPr id="7" name="コンテンツ プレースホルダー 6"/>
          <p:cNvGraphicFramePr>
            <a:graphicFrameLocks noGrp="1"/>
          </p:cNvGraphicFramePr>
          <p:nvPr>
            <p:ph sz="half" idx="4294967295"/>
            <p:extLst>
              <p:ext uri="{D42A27DB-BD31-4B8C-83A1-F6EECF244321}">
                <p14:modId xmlns:p14="http://schemas.microsoft.com/office/powerpoint/2010/main" val="4130766353"/>
              </p:ext>
            </p:extLst>
          </p:nvPr>
        </p:nvGraphicFramePr>
        <p:xfrm>
          <a:off x="10159200" y="1655763"/>
          <a:ext cx="1816100" cy="3240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①</a:t>
                      </a:r>
                      <a:endParaRPr kumimoji="1" lang="ja-JP" altLang="en-US" sz="2800" dirty="0">
                        <a:solidFill>
                          <a:srgbClr val="FF0000"/>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0"/>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➁</a:t>
                      </a:r>
                      <a:endParaRPr kumimoji="1" lang="ja-JP" altLang="en-US" sz="2800" dirty="0">
                        <a:solidFill>
                          <a:srgbClr val="FF0000"/>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1"/>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③</a:t>
                      </a:r>
                      <a:endParaRPr kumimoji="1" lang="ja-JP" altLang="en-US" sz="2800" dirty="0">
                        <a:solidFill>
                          <a:srgbClr val="FF0000"/>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2"/>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④</a:t>
                      </a:r>
                      <a:endParaRPr kumimoji="1" lang="ja-JP" altLang="en-US" sz="2800" dirty="0">
                        <a:solidFill>
                          <a:srgbClr val="FF0000"/>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3"/>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⑤</a:t>
                      </a:r>
                      <a:endParaRPr kumimoji="1" lang="ja-JP" altLang="en-US" sz="2800" dirty="0">
                        <a:solidFill>
                          <a:srgbClr val="FF0000"/>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2" name="テキスト ボックス 11"/>
          <p:cNvSpPr txBox="1"/>
          <p:nvPr/>
        </p:nvSpPr>
        <p:spPr>
          <a:xfrm>
            <a:off x="11060130" y="2462489"/>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p>
        </p:txBody>
      </p:sp>
      <p:sp>
        <p:nvSpPr>
          <p:cNvPr id="13" name="テキスト ボックス 12"/>
          <p:cNvSpPr txBox="1"/>
          <p:nvPr/>
        </p:nvSpPr>
        <p:spPr>
          <a:xfrm>
            <a:off x="11060130" y="3114146"/>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4" name="テキスト ボックス 13"/>
          <p:cNvSpPr txBox="1"/>
          <p:nvPr/>
        </p:nvSpPr>
        <p:spPr>
          <a:xfrm>
            <a:off x="11060130" y="3765803"/>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p>
        </p:txBody>
      </p:sp>
      <p:sp>
        <p:nvSpPr>
          <p:cNvPr id="15" name="テキスト ボックス 14"/>
          <p:cNvSpPr txBox="1"/>
          <p:nvPr/>
        </p:nvSpPr>
        <p:spPr>
          <a:xfrm>
            <a:off x="11060130" y="4417459"/>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9" name="テキスト ボックス 18">
            <a:extLst>
              <a:ext uri="{FF2B5EF4-FFF2-40B4-BE49-F238E27FC236}">
                <a16:creationId xmlns:a16="http://schemas.microsoft.com/office/drawing/2014/main" id="{27330E83-B7F9-F04E-8813-77C1DEAE30F5}"/>
              </a:ext>
            </a:extLst>
          </p:cNvPr>
          <p:cNvSpPr txBox="1"/>
          <p:nvPr/>
        </p:nvSpPr>
        <p:spPr>
          <a:xfrm>
            <a:off x="11060130" y="1792547"/>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p>
        </p:txBody>
      </p:sp>
    </p:spTree>
    <p:extLst>
      <p:ext uri="{BB962C8B-B14F-4D97-AF65-F5344CB8AC3E}">
        <p14:creationId xmlns:p14="http://schemas.microsoft.com/office/powerpoint/2010/main" val="2845482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8068D7-523B-09B4-2F43-7E943EE5622C}"/>
            </a:ext>
          </a:extLst>
        </p:cNvPr>
        <p:cNvGrpSpPr/>
        <p:nvPr/>
      </p:nvGrpSpPr>
      <p:grpSpPr>
        <a:xfrm>
          <a:off x="0" y="0"/>
          <a:ext cx="0" cy="0"/>
          <a:chOff x="0" y="0"/>
          <a:chExt cx="0" cy="0"/>
        </a:xfrm>
      </p:grpSpPr>
      <p:sp>
        <p:nvSpPr>
          <p:cNvPr id="17" name="コンテンツ プレースホルダー 2">
            <a:extLst>
              <a:ext uri="{FF2B5EF4-FFF2-40B4-BE49-F238E27FC236}">
                <a16:creationId xmlns:a16="http://schemas.microsoft.com/office/drawing/2014/main" id="{BFDFB07F-47AB-2CDE-4080-05F49DED597E}"/>
              </a:ext>
            </a:extLst>
          </p:cNvPr>
          <p:cNvSpPr>
            <a:spLocks noGrp="1"/>
          </p:cNvSpPr>
          <p:nvPr>
            <p:ph sz="half" idx="1"/>
          </p:nvPr>
        </p:nvSpPr>
        <p:spPr/>
        <p:txBody>
          <a:bodyPr>
            <a:noAutofit/>
          </a:bodyPr>
          <a:lstStyle/>
          <a:p>
            <a:pPr marL="514350" indent="-514350">
              <a:lnSpc>
                <a:spcPct val="100000"/>
              </a:lnSpc>
              <a:spcBef>
                <a:spcPts val="1200"/>
              </a:spcBef>
              <a:buFont typeface="+mj-ea"/>
              <a:buAutoNum type="circleNumDbPlain" startAt="6"/>
            </a:pPr>
            <a:r>
              <a:rPr lang="ja-JP" altLang="en-US" sz="3600" dirty="0"/>
              <a:t>情報の信憑性を高めるため、個人が発信する情報を尊重すべきである。</a:t>
            </a:r>
          </a:p>
          <a:p>
            <a:pPr marL="457200" indent="-457200">
              <a:lnSpc>
                <a:spcPct val="100000"/>
              </a:lnSpc>
              <a:spcBef>
                <a:spcPts val="1200"/>
              </a:spcBef>
              <a:buFont typeface="+mj-ea"/>
              <a:buAutoNum type="circleNumDbPlain" startAt="6"/>
            </a:pPr>
            <a:r>
              <a:rPr lang="en-US" altLang="ja-JP" sz="3600" dirty="0"/>
              <a:t>SNS</a:t>
            </a:r>
            <a:r>
              <a:rPr lang="ja-JP" altLang="en-US" sz="3600" dirty="0"/>
              <a:t>などを利用して発信できることも含める。</a:t>
            </a:r>
          </a:p>
          <a:p>
            <a:pPr marL="457200" indent="-457200">
              <a:lnSpc>
                <a:spcPct val="100000"/>
              </a:lnSpc>
              <a:spcBef>
                <a:spcPts val="1200"/>
              </a:spcBef>
              <a:buFont typeface="+mj-ea"/>
              <a:buAutoNum type="circleNumDbPlain" startAt="6"/>
            </a:pPr>
            <a:r>
              <a:rPr lang="ja-JP" altLang="en-US" sz="3600" dirty="0"/>
              <a:t>日記で文章を書いたりする能力である。</a:t>
            </a:r>
          </a:p>
        </p:txBody>
      </p:sp>
      <p:sp>
        <p:nvSpPr>
          <p:cNvPr id="4" name="テキスト プレースホルダー 3">
            <a:extLst>
              <a:ext uri="{FF2B5EF4-FFF2-40B4-BE49-F238E27FC236}">
                <a16:creationId xmlns:a16="http://schemas.microsoft.com/office/drawing/2014/main" id="{C8CFDB27-DE6A-18C4-2DA3-867456DB8312}"/>
              </a:ext>
            </a:extLst>
          </p:cNvPr>
          <p:cNvSpPr>
            <a:spLocks noGrp="1"/>
          </p:cNvSpPr>
          <p:nvPr>
            <p:ph type="body" sz="quarter" idx="15"/>
          </p:nvPr>
        </p:nvSpPr>
        <p:spPr/>
        <p:txBody>
          <a:bodyPr>
            <a:noAutofit/>
          </a:bodyPr>
          <a:lstStyle/>
          <a:p>
            <a:r>
              <a:rPr lang="ja-JP" altLang="en-US" dirty="0"/>
              <a:t>問題演習</a:t>
            </a:r>
          </a:p>
        </p:txBody>
      </p:sp>
      <p:sp>
        <p:nvSpPr>
          <p:cNvPr id="3" name="スライド番号プレースホルダー 2">
            <a:extLst>
              <a:ext uri="{FF2B5EF4-FFF2-40B4-BE49-F238E27FC236}">
                <a16:creationId xmlns:a16="http://schemas.microsoft.com/office/drawing/2014/main" id="{B87CD923-0A3B-EA03-3AB3-836A9A27B0FF}"/>
              </a:ext>
            </a:extLst>
          </p:cNvPr>
          <p:cNvSpPr>
            <a:spLocks noGrp="1"/>
          </p:cNvSpPr>
          <p:nvPr>
            <p:ph type="sldNum" sz="quarter" idx="12"/>
          </p:nvPr>
        </p:nvSpPr>
        <p:spPr>
          <a:prstGeom prst="rect">
            <a:avLst/>
          </a:prstGeom>
        </p:spPr>
        <p:txBody>
          <a:bodyPr/>
          <a:lstStyle/>
          <a:p>
            <a:fld id="{3341DCAC-D657-49AC-AFA1-66DB296B9906}" type="slidenum">
              <a:rPr lang="ja-JP" altLang="en-US" smtClean="0"/>
              <a:pPr/>
              <a:t>19</a:t>
            </a:fld>
            <a:endParaRPr lang="ja-JP" altLang="en-US" dirty="0"/>
          </a:p>
        </p:txBody>
      </p:sp>
      <p:sp>
        <p:nvSpPr>
          <p:cNvPr id="6" name="テキスト プレースホルダー 5">
            <a:extLst>
              <a:ext uri="{FF2B5EF4-FFF2-40B4-BE49-F238E27FC236}">
                <a16:creationId xmlns:a16="http://schemas.microsoft.com/office/drawing/2014/main" id="{BA250CEB-CE00-11D7-F0A3-AD8E7D9872BC}"/>
              </a:ext>
            </a:extLst>
          </p:cNvPr>
          <p:cNvSpPr>
            <a:spLocks noGrp="1"/>
          </p:cNvSpPr>
          <p:nvPr>
            <p:ph type="body" sz="quarter" idx="16"/>
          </p:nvPr>
        </p:nvSpPr>
        <p:spPr/>
        <p:txBody>
          <a:bodyPr>
            <a:normAutofit/>
          </a:bodyPr>
          <a:lstStyle/>
          <a:p>
            <a:r>
              <a:rPr lang="ja-JP" altLang="en-US" dirty="0"/>
              <a:t>次の文のうち、メディアリテラシーについて説明しているものに○、そうでないものに</a:t>
            </a:r>
            <a:r>
              <a:rPr lang="en-US" altLang="ja-JP" dirty="0"/>
              <a:t>×</a:t>
            </a:r>
            <a:r>
              <a:rPr lang="ja-JP" altLang="en-US" dirty="0"/>
              <a:t>を記入しなさい。</a:t>
            </a:r>
            <a:endParaRPr lang="en-US" altLang="ja-JP" dirty="0"/>
          </a:p>
        </p:txBody>
      </p:sp>
      <p:sp>
        <p:nvSpPr>
          <p:cNvPr id="8" name="テキスト プレースホルダー 7">
            <a:extLst>
              <a:ext uri="{FF2B5EF4-FFF2-40B4-BE49-F238E27FC236}">
                <a16:creationId xmlns:a16="http://schemas.microsoft.com/office/drawing/2014/main" id="{E9B71240-D2B5-3253-D6D8-2DA2C28A8163}"/>
              </a:ext>
            </a:extLst>
          </p:cNvPr>
          <p:cNvSpPr>
            <a:spLocks noGrp="1"/>
          </p:cNvSpPr>
          <p:nvPr>
            <p:ph type="body" sz="quarter" idx="17"/>
          </p:nvPr>
        </p:nvSpPr>
        <p:spPr/>
        <p:txBody>
          <a:bodyPr/>
          <a:lstStyle/>
          <a:p>
            <a:r>
              <a:rPr kumimoji="1" lang="en-US" altLang="ja-JP" dirty="0"/>
              <a:t>2</a:t>
            </a:r>
            <a:endParaRPr kumimoji="1" lang="ja-JP" altLang="en-US" dirty="0"/>
          </a:p>
        </p:txBody>
      </p:sp>
      <p:sp>
        <p:nvSpPr>
          <p:cNvPr id="2" name="テキスト プレースホルダー 1">
            <a:extLst>
              <a:ext uri="{FF2B5EF4-FFF2-40B4-BE49-F238E27FC236}">
                <a16:creationId xmlns:a16="http://schemas.microsoft.com/office/drawing/2014/main" id="{8F4179AE-5D59-2EFE-C46B-87A04C0C7E19}"/>
              </a:ext>
            </a:extLst>
          </p:cNvPr>
          <p:cNvSpPr>
            <a:spLocks noGrp="1"/>
          </p:cNvSpPr>
          <p:nvPr>
            <p:ph type="body" sz="quarter" idx="18"/>
          </p:nvPr>
        </p:nvSpPr>
        <p:spPr/>
        <p:txBody>
          <a:bodyPr>
            <a:spAutoFit/>
          </a:bodyPr>
          <a:lstStyle/>
          <a:p>
            <a:pPr>
              <a:spcBef>
                <a:spcPts val="0"/>
              </a:spcBef>
            </a:pPr>
            <a:r>
              <a:rPr lang="en-US" altLang="ja-JP" dirty="0"/>
              <a:t>2</a:t>
            </a:r>
          </a:p>
        </p:txBody>
      </p:sp>
      <p:sp>
        <p:nvSpPr>
          <p:cNvPr id="5" name="テキスト プレースホルダー 4">
            <a:extLst>
              <a:ext uri="{FF2B5EF4-FFF2-40B4-BE49-F238E27FC236}">
                <a16:creationId xmlns:a16="http://schemas.microsoft.com/office/drawing/2014/main" id="{1E013B4D-2974-0AA8-16BB-2AFD6FA57DF0}"/>
              </a:ext>
            </a:extLst>
          </p:cNvPr>
          <p:cNvSpPr>
            <a:spLocks noGrp="1"/>
          </p:cNvSpPr>
          <p:nvPr>
            <p:ph type="body" sz="quarter" idx="13"/>
          </p:nvPr>
        </p:nvSpPr>
        <p:spPr/>
        <p:txBody>
          <a:bodyPr>
            <a:normAutofit lnSpcReduction="10000"/>
          </a:bodyPr>
          <a:lstStyle/>
          <a:p>
            <a:pPr lvl="0"/>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02 </a:t>
            </a:r>
            <a:r>
              <a:rPr lang="ja-JP" altLang="en-US" dirty="0">
                <a:solidFill>
                  <a:prstClr val="black"/>
                </a:solidFill>
              </a:rPr>
              <a:t>メディアとその特性</a:t>
            </a:r>
          </a:p>
        </p:txBody>
      </p:sp>
      <p:sp>
        <p:nvSpPr>
          <p:cNvPr id="10" name="テキスト プレースホルダー 9">
            <a:extLst>
              <a:ext uri="{FF2B5EF4-FFF2-40B4-BE49-F238E27FC236}">
                <a16:creationId xmlns:a16="http://schemas.microsoft.com/office/drawing/2014/main" id="{7D9B7671-23B0-30C0-ED6C-8AEED2B9312F}"/>
              </a:ext>
            </a:extLst>
          </p:cNvPr>
          <p:cNvSpPr>
            <a:spLocks noGrp="1"/>
          </p:cNvSpPr>
          <p:nvPr>
            <p:ph type="body" sz="quarter" idx="14"/>
          </p:nvPr>
        </p:nvSpPr>
        <p:spPr/>
        <p:txBody>
          <a:bodyPr>
            <a:normAutofit/>
          </a:bodyPr>
          <a:lstStyle/>
          <a:p>
            <a:r>
              <a:rPr lang="en-US" altLang="ja-JP" dirty="0"/>
              <a:t>p7</a:t>
            </a:r>
          </a:p>
        </p:txBody>
      </p:sp>
      <p:graphicFrame>
        <p:nvGraphicFramePr>
          <p:cNvPr id="7" name="コンテンツ プレースホルダー 6">
            <a:extLst>
              <a:ext uri="{FF2B5EF4-FFF2-40B4-BE49-F238E27FC236}">
                <a16:creationId xmlns:a16="http://schemas.microsoft.com/office/drawing/2014/main" id="{C2931413-4582-E401-1F96-7EF9C7C38DE2}"/>
              </a:ext>
            </a:extLst>
          </p:cNvPr>
          <p:cNvGraphicFramePr>
            <a:graphicFrameLocks noGrp="1"/>
          </p:cNvGraphicFramePr>
          <p:nvPr>
            <p:ph sz="half" idx="4294967295"/>
            <p:extLst>
              <p:ext uri="{D42A27DB-BD31-4B8C-83A1-F6EECF244321}">
                <p14:modId xmlns:p14="http://schemas.microsoft.com/office/powerpoint/2010/main" val="1099372729"/>
              </p:ext>
            </p:extLst>
          </p:nvPr>
        </p:nvGraphicFramePr>
        <p:xfrm>
          <a:off x="10159200" y="1655763"/>
          <a:ext cx="1816100" cy="1944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ja-JP" altLang="en-US" sz="2800" dirty="0">
                          <a:latin typeface="ＭＳ Ｐゴシック" panose="020B0600070205080204" pitchFamily="50" charset="-128"/>
                          <a:ea typeface="ＭＳ Ｐゴシック" panose="020B0600070205080204" pitchFamily="50" charset="-128"/>
                        </a:rPr>
                        <a:t>⑥</a:t>
                      </a:r>
                      <a:endParaRPr kumimoji="1" lang="ja-JP" altLang="en-US" sz="2800" dirty="0">
                        <a:solidFill>
                          <a:srgbClr val="FF0000"/>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r h="648000">
                <a:tc>
                  <a:txBody>
                    <a:bodyPr/>
                    <a:lstStyle/>
                    <a:p>
                      <a:r>
                        <a:rPr kumimoji="1" lang="ja-JP" altLang="en-US" sz="2800" dirty="0">
                          <a:latin typeface="ＭＳ Ｐゴシック" panose="020B0600070205080204" pitchFamily="50" charset="-128"/>
                          <a:ea typeface="ＭＳ Ｐゴシック" panose="020B0600070205080204" pitchFamily="50" charset="-128"/>
                        </a:rPr>
                        <a:t>⑦</a:t>
                      </a:r>
                      <a:endParaRPr kumimoji="1" lang="ja-JP" altLang="en-US" sz="2800" dirty="0">
                        <a:solidFill>
                          <a:srgbClr val="FF0000"/>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r h="648000">
                <a:tc>
                  <a:txBody>
                    <a:bodyPr/>
                    <a:lstStyle/>
                    <a:p>
                      <a:r>
                        <a:rPr kumimoji="1" lang="ja-JP" altLang="en-US" sz="2800" dirty="0">
                          <a:latin typeface="ＭＳ Ｐゴシック" panose="020B0600070205080204" pitchFamily="50" charset="-128"/>
                          <a:ea typeface="ＭＳ Ｐゴシック" panose="020B0600070205080204" pitchFamily="50" charset="-128"/>
                        </a:rPr>
                        <a:t>⑧</a:t>
                      </a:r>
                      <a:endParaRPr kumimoji="1" lang="ja-JP" altLang="en-US" sz="2800" dirty="0">
                        <a:solidFill>
                          <a:srgbClr val="FF0000"/>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16" name="テキスト ボックス 15">
            <a:extLst>
              <a:ext uri="{FF2B5EF4-FFF2-40B4-BE49-F238E27FC236}">
                <a16:creationId xmlns:a16="http://schemas.microsoft.com/office/drawing/2014/main" id="{90E6A632-6539-07E3-B7A1-56F3FC6D8528}"/>
              </a:ext>
            </a:extLst>
          </p:cNvPr>
          <p:cNvSpPr txBox="1"/>
          <p:nvPr/>
        </p:nvSpPr>
        <p:spPr>
          <a:xfrm>
            <a:off x="11044100" y="1848267"/>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p>
        </p:txBody>
      </p:sp>
      <p:sp>
        <p:nvSpPr>
          <p:cNvPr id="21" name="テキスト ボックス 20">
            <a:extLst>
              <a:ext uri="{FF2B5EF4-FFF2-40B4-BE49-F238E27FC236}">
                <a16:creationId xmlns:a16="http://schemas.microsoft.com/office/drawing/2014/main" id="{33A92A8E-C3E0-B6A6-A722-960B64AD2C09}"/>
              </a:ext>
            </a:extLst>
          </p:cNvPr>
          <p:cNvSpPr txBox="1"/>
          <p:nvPr/>
        </p:nvSpPr>
        <p:spPr>
          <a:xfrm>
            <a:off x="11044100" y="2479027"/>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22" name="テキスト ボックス 21">
            <a:extLst>
              <a:ext uri="{FF2B5EF4-FFF2-40B4-BE49-F238E27FC236}">
                <a16:creationId xmlns:a16="http://schemas.microsoft.com/office/drawing/2014/main" id="{F3B09227-D632-2D22-418C-854B423319B2}"/>
              </a:ext>
            </a:extLst>
          </p:cNvPr>
          <p:cNvSpPr txBox="1"/>
          <p:nvPr/>
        </p:nvSpPr>
        <p:spPr>
          <a:xfrm>
            <a:off x="11044100" y="3144804"/>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p>
        </p:txBody>
      </p:sp>
    </p:spTree>
    <p:extLst>
      <p:ext uri="{BB962C8B-B14F-4D97-AF65-F5344CB8AC3E}">
        <p14:creationId xmlns:p14="http://schemas.microsoft.com/office/powerpoint/2010/main" val="1336603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1" grpId="0"/>
      <p:bldP spid="2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p:cNvSpPr>
            <a:spLocks noGrp="1"/>
          </p:cNvSpPr>
          <p:nvPr>
            <p:ph type="body" idx="1"/>
          </p:nvPr>
        </p:nvSpPr>
        <p:spPr>
          <a:xfrm>
            <a:off x="2261066" y="3845510"/>
            <a:ext cx="7936537" cy="388936"/>
          </a:xfrm>
        </p:spPr>
        <p:txBody>
          <a:bodyPr tIns="46800">
            <a:noAutofit/>
          </a:bodyPr>
          <a:lstStyle/>
          <a:p>
            <a:r>
              <a:rPr lang="ja-JP" altLang="en-US" b="1" dirty="0"/>
              <a:t>ポイント整理</a:t>
            </a:r>
          </a:p>
        </p:txBody>
      </p:sp>
      <p:sp>
        <p:nvSpPr>
          <p:cNvPr id="116" name="テキスト プレースホルダー 115">
            <a:extLst>
              <a:ext uri="{FF2B5EF4-FFF2-40B4-BE49-F238E27FC236}">
                <a16:creationId xmlns:a16="http://schemas.microsoft.com/office/drawing/2014/main" id="{9FBDFB3B-7B95-8D83-279A-073984EC75E7}"/>
              </a:ext>
            </a:extLst>
          </p:cNvPr>
          <p:cNvSpPr>
            <a:spLocks noGrp="1"/>
          </p:cNvSpPr>
          <p:nvPr>
            <p:ph type="body" sz="quarter" idx="13"/>
          </p:nvPr>
        </p:nvSpPr>
        <p:spPr/>
        <p:txBody>
          <a:bodyPr/>
          <a:lstStyle/>
          <a:p>
            <a:endParaRPr lang="ja-JP" altLang="en-US"/>
          </a:p>
        </p:txBody>
      </p:sp>
      <p:sp>
        <p:nvSpPr>
          <p:cNvPr id="8" name="テキスト プレースホルダー 7"/>
          <p:cNvSpPr>
            <a:spLocks noGrp="1"/>
          </p:cNvSpPr>
          <p:nvPr>
            <p:ph type="body" idx="16"/>
          </p:nvPr>
        </p:nvSpPr>
        <p:spPr>
          <a:xfrm>
            <a:off x="2261066" y="4352322"/>
            <a:ext cx="7936537" cy="388936"/>
          </a:xfrm>
        </p:spPr>
        <p:txBody>
          <a:bodyPr tIns="46800">
            <a:noAutofit/>
          </a:bodyPr>
          <a:lstStyle/>
          <a:p>
            <a:r>
              <a:rPr lang="ja-JP" altLang="en-US" b="1" dirty="0"/>
              <a:t>問題演習</a:t>
            </a:r>
          </a:p>
        </p:txBody>
      </p:sp>
      <p:sp>
        <p:nvSpPr>
          <p:cNvPr id="17" name="テキスト プレースホルダー 16"/>
          <p:cNvSpPr>
            <a:spLocks noGrp="1"/>
          </p:cNvSpPr>
          <p:nvPr>
            <p:ph type="body" sz="quarter" idx="25"/>
          </p:nvPr>
        </p:nvSpPr>
        <p:spPr>
          <a:xfrm>
            <a:off x="578620" y="2305282"/>
            <a:ext cx="11034760" cy="1265237"/>
          </a:xfrm>
        </p:spPr>
        <p:txBody>
          <a:bodyPr/>
          <a:lstStyle/>
          <a:p>
            <a:r>
              <a:rPr lang="ja-JP" altLang="en-US" dirty="0"/>
              <a:t>学習ノート　</a:t>
            </a:r>
            <a:r>
              <a:rPr lang="en-US" altLang="ja-JP" dirty="0"/>
              <a:t>4-5</a:t>
            </a:r>
            <a:r>
              <a:rPr lang="ja-JP" altLang="en-US" dirty="0"/>
              <a:t>ページ　教科書　</a:t>
            </a:r>
            <a:r>
              <a:rPr lang="en-US" altLang="ja-JP" dirty="0"/>
              <a:t>4-5</a:t>
            </a:r>
            <a:r>
              <a:rPr lang="ja-JP" altLang="en-US" dirty="0"/>
              <a:t>ページ</a:t>
            </a:r>
          </a:p>
        </p:txBody>
      </p:sp>
      <p:sp>
        <p:nvSpPr>
          <p:cNvPr id="2" name="タイトル 1"/>
          <p:cNvSpPr>
            <a:spLocks noGrp="1"/>
          </p:cNvSpPr>
          <p:nvPr>
            <p:ph type="title"/>
          </p:nvPr>
        </p:nvSpPr>
        <p:spPr>
          <a:xfrm>
            <a:off x="2671582" y="617577"/>
            <a:ext cx="8375952" cy="958006"/>
          </a:xfrm>
        </p:spPr>
        <p:txBody>
          <a:bodyPr/>
          <a:lstStyle/>
          <a:p>
            <a:r>
              <a:rPr lang="ja-JP" altLang="en-US" dirty="0"/>
              <a:t>情報とその特性 </a:t>
            </a:r>
          </a:p>
        </p:txBody>
      </p:sp>
      <p:sp>
        <p:nvSpPr>
          <p:cNvPr id="16" name="テキスト プレースホルダー 15"/>
          <p:cNvSpPr>
            <a:spLocks noGrp="1"/>
          </p:cNvSpPr>
          <p:nvPr>
            <p:ph type="body" sz="quarter" idx="24"/>
          </p:nvPr>
        </p:nvSpPr>
        <p:spPr>
          <a:xfrm>
            <a:off x="1144466" y="617577"/>
            <a:ext cx="1028367" cy="958006"/>
          </a:xfrm>
        </p:spPr>
        <p:txBody>
          <a:bodyPr/>
          <a:lstStyle/>
          <a:p>
            <a:r>
              <a:rPr lang="en-US" altLang="ja-JP" dirty="0"/>
              <a:t>01</a:t>
            </a:r>
            <a:endParaRPr lang="ja-JP" altLang="en-US" dirty="0"/>
          </a:p>
        </p:txBody>
      </p:sp>
      <p:sp>
        <p:nvSpPr>
          <p:cNvPr id="6" name="テキスト プレースホルダー 5">
            <a:extLst>
              <a:ext uri="{FF2B5EF4-FFF2-40B4-BE49-F238E27FC236}">
                <a16:creationId xmlns:a16="http://schemas.microsoft.com/office/drawing/2014/main" id="{B82B2111-FF97-1B91-6BB7-8E73BF191826}"/>
              </a:ext>
            </a:extLst>
          </p:cNvPr>
          <p:cNvSpPr>
            <a:spLocks noGrp="1"/>
          </p:cNvSpPr>
          <p:nvPr>
            <p:ph type="body" idx="26"/>
          </p:nvPr>
        </p:nvSpPr>
        <p:spPr>
          <a:xfrm>
            <a:off x="2261066" y="4859135"/>
            <a:ext cx="7936537" cy="388936"/>
          </a:xfrm>
        </p:spPr>
        <p:txBody>
          <a:bodyPr tIns="46800">
            <a:noAutofit/>
          </a:bodyPr>
          <a:lstStyle/>
          <a:p>
            <a:r>
              <a:rPr lang="ja-JP" altLang="en-US" b="1" dirty="0"/>
              <a:t>チャレンジ問題</a:t>
            </a:r>
          </a:p>
        </p:txBody>
      </p:sp>
      <p:sp>
        <p:nvSpPr>
          <p:cNvPr id="4" name="スライド番号プレースホルダー 3"/>
          <p:cNvSpPr>
            <a:spLocks noGrp="1"/>
          </p:cNvSpPr>
          <p:nvPr>
            <p:ph type="sldNum" sz="quarter" idx="12"/>
          </p:nvPr>
        </p:nvSpPr>
        <p:spPr>
          <a:xfrm>
            <a:off x="9425671" y="6546273"/>
            <a:ext cx="2743200" cy="306000"/>
          </a:xfrm>
        </p:spPr>
        <p:txBody>
          <a:bodyPr/>
          <a:lstStyle/>
          <a:p>
            <a:fld id="{3341DCAC-D657-49AC-AFA1-66DB296B9906}" type="slidenum">
              <a:rPr lang="ja-JP" altLang="en-US" smtClean="0"/>
              <a:pPr/>
              <a:t>2</a:t>
            </a:fld>
            <a:endParaRPr lang="ja-JP" altLang="en-US"/>
          </a:p>
        </p:txBody>
      </p:sp>
    </p:spTree>
    <p:extLst>
      <p:ext uri="{BB962C8B-B14F-4D97-AF65-F5344CB8AC3E}">
        <p14:creationId xmlns:p14="http://schemas.microsoft.com/office/powerpoint/2010/main" val="40962469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コンテンツ プレースホルダー 2"/>
          <p:cNvSpPr>
            <a:spLocks noGrp="1"/>
          </p:cNvSpPr>
          <p:nvPr>
            <p:ph sz="half" idx="1"/>
          </p:nvPr>
        </p:nvSpPr>
        <p:spPr/>
        <p:txBody>
          <a:bodyPr>
            <a:normAutofit/>
          </a:bodyPr>
          <a:lstStyle/>
          <a:p>
            <a:pPr marL="514350" indent="-514350">
              <a:lnSpc>
                <a:spcPct val="100000"/>
              </a:lnSpc>
              <a:spcBef>
                <a:spcPts val="0"/>
              </a:spcBef>
              <a:buFont typeface="+mj-ea"/>
              <a:buAutoNum type="circleNumDbPlain"/>
            </a:pPr>
            <a:r>
              <a:rPr lang="ja-JP" altLang="en-US" sz="3600" dirty="0"/>
              <a:t>不特定多数に向けて、一度に映像を送信したい。</a:t>
            </a:r>
          </a:p>
          <a:p>
            <a:pPr marL="514350" indent="-514350">
              <a:lnSpc>
                <a:spcPct val="100000"/>
              </a:lnSpc>
              <a:spcBef>
                <a:spcPts val="1200"/>
              </a:spcBef>
              <a:buFont typeface="+mj-ea"/>
              <a:buAutoNum type="circleNumDbPlain"/>
            </a:pPr>
            <a:r>
              <a:rPr lang="ja-JP" altLang="en-US" sz="3600" dirty="0"/>
              <a:t>遠隔地にいる複数人で、互いに表情を見ながらビジネスの打ち合わせを行いたい。</a:t>
            </a:r>
          </a:p>
          <a:p>
            <a:pPr>
              <a:lnSpc>
                <a:spcPct val="100000"/>
              </a:lnSpc>
              <a:spcBef>
                <a:spcPts val="0"/>
              </a:spcBef>
            </a:pPr>
            <a:endParaRPr lang="en-US" altLang="ja-JP" sz="3600" dirty="0"/>
          </a:p>
          <a:p>
            <a:pPr>
              <a:lnSpc>
                <a:spcPct val="100000"/>
              </a:lnSpc>
              <a:spcBef>
                <a:spcPts val="0"/>
              </a:spcBef>
            </a:pPr>
            <a:r>
              <a:rPr lang="ja-JP" altLang="en-US" sz="3600" dirty="0"/>
              <a:t>　オンライン会議　　電子メール</a:t>
            </a:r>
            <a:endParaRPr lang="en-US" altLang="ja-JP" sz="3600" dirty="0"/>
          </a:p>
          <a:p>
            <a:pPr>
              <a:lnSpc>
                <a:spcPct val="100000"/>
              </a:lnSpc>
              <a:spcBef>
                <a:spcPts val="0"/>
              </a:spcBef>
            </a:pPr>
            <a:r>
              <a:rPr lang="ja-JP" altLang="en-US" sz="3600" dirty="0"/>
              <a:t>　電子掲示板　　</a:t>
            </a:r>
            <a:r>
              <a:rPr lang="en-US" altLang="ja-JP" sz="3600" dirty="0"/>
              <a:t>Web</a:t>
            </a:r>
            <a:r>
              <a:rPr lang="ja-JP" altLang="en-US" sz="3600" dirty="0"/>
              <a:t>ページ</a:t>
            </a:r>
          </a:p>
        </p:txBody>
      </p:sp>
      <p:sp>
        <p:nvSpPr>
          <p:cNvPr id="2" name="テキスト プレースホルダー 1"/>
          <p:cNvSpPr>
            <a:spLocks noGrp="1"/>
          </p:cNvSpPr>
          <p:nvPr>
            <p:ph type="body" sz="quarter" idx="16"/>
          </p:nvPr>
        </p:nvSpPr>
        <p:spPr/>
        <p:txBody>
          <a:bodyPr/>
          <a:lstStyle/>
          <a:p>
            <a:r>
              <a:rPr lang="ja-JP" altLang="en-US" dirty="0"/>
              <a:t>次の場面に適したメディアを下から選び、記入しなさい。</a:t>
            </a:r>
            <a:endParaRPr kumimoji="1" lang="ja-JP" altLang="en-US" dirty="0"/>
          </a:p>
        </p:txBody>
      </p:sp>
      <p:sp>
        <p:nvSpPr>
          <p:cNvPr id="4" name="テキスト プレースホルダー 3"/>
          <p:cNvSpPr>
            <a:spLocks noGrp="1"/>
          </p:cNvSpPr>
          <p:nvPr>
            <p:ph type="body" sz="quarter" idx="17"/>
          </p:nvPr>
        </p:nvSpPr>
        <p:spPr/>
        <p:txBody>
          <a:bodyPr/>
          <a:lstStyle/>
          <a:p>
            <a:r>
              <a:rPr kumimoji="1" lang="en-US" altLang="ja-JP" dirty="0"/>
              <a:t>3</a:t>
            </a:r>
            <a:endParaRPr kumimoji="1" lang="ja-JP" altLang="en-US" dirty="0"/>
          </a:p>
        </p:txBody>
      </p:sp>
      <p:sp>
        <p:nvSpPr>
          <p:cNvPr id="6" name="テキスト プレースホルダー 5"/>
          <p:cNvSpPr>
            <a:spLocks noGrp="1"/>
          </p:cNvSpPr>
          <p:nvPr>
            <p:ph type="body" sz="quarter" idx="18"/>
          </p:nvPr>
        </p:nvSpPr>
        <p:spPr/>
        <p:txBody>
          <a:bodyPr/>
          <a:lstStyle/>
          <a:p>
            <a:r>
              <a:rPr kumimoji="1" lang="en-US" altLang="ja-JP" dirty="0"/>
              <a:t>3</a:t>
            </a:r>
            <a:endParaRPr kumimoji="1" lang="ja-JP" altLang="en-US" dirty="0"/>
          </a:p>
        </p:txBody>
      </p:sp>
      <p:sp>
        <p:nvSpPr>
          <p:cNvPr id="8" name="テキスト プレースホルダー 7"/>
          <p:cNvSpPr>
            <a:spLocks noGrp="1"/>
          </p:cNvSpPr>
          <p:nvPr>
            <p:ph type="body" sz="quarter" idx="15"/>
          </p:nvPr>
        </p:nvSpPr>
        <p:spPr/>
        <p:txBody>
          <a:bodyPr/>
          <a:lstStyle/>
          <a:p>
            <a:r>
              <a:rPr kumimoji="1" lang="ja-JP" altLang="en-US" dirty="0"/>
              <a:t>問題演習</a:t>
            </a:r>
          </a:p>
        </p:txBody>
      </p:sp>
      <p:sp>
        <p:nvSpPr>
          <p:cNvPr id="3" name="スライド番号プレースホルダー 2"/>
          <p:cNvSpPr>
            <a:spLocks noGrp="1"/>
          </p:cNvSpPr>
          <p:nvPr>
            <p:ph type="sldNum" sz="quarter" idx="12"/>
          </p:nvPr>
        </p:nvSpPr>
        <p:spPr>
          <a:prstGeom prst="rect">
            <a:avLst/>
          </a:prstGeom>
        </p:spPr>
        <p:txBody>
          <a:bodyPr/>
          <a:lstStyle/>
          <a:p>
            <a:fld id="{3341DCAC-D657-49AC-AFA1-66DB296B9906}" type="slidenum">
              <a:rPr lang="ja-JP" altLang="en-US" smtClean="0"/>
              <a:pPr/>
              <a:t>20</a:t>
            </a:fld>
            <a:endParaRPr lang="ja-JP" altLang="en-US" dirty="0"/>
          </a:p>
        </p:txBody>
      </p:sp>
      <p:sp>
        <p:nvSpPr>
          <p:cNvPr id="5" name="テキスト プレースホルダー 4"/>
          <p:cNvSpPr>
            <a:spLocks noGrp="1"/>
          </p:cNvSpPr>
          <p:nvPr>
            <p:ph type="body" sz="quarter" idx="13"/>
          </p:nvPr>
        </p:nvSpPr>
        <p:spPr/>
        <p:txBody>
          <a:bodyPr>
            <a:normAutofit lnSpcReduction="10000"/>
          </a:bodyPr>
          <a:lstStyle/>
          <a:p>
            <a:pPr lvl="0"/>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02 </a:t>
            </a:r>
            <a:r>
              <a:rPr lang="ja-JP" altLang="en-US" dirty="0">
                <a:solidFill>
                  <a:prstClr val="black"/>
                </a:solidFill>
              </a:rPr>
              <a:t>メディアとその特性</a:t>
            </a:r>
          </a:p>
        </p:txBody>
      </p:sp>
      <p:sp>
        <p:nvSpPr>
          <p:cNvPr id="10" name="テキスト プレースホルダー 9"/>
          <p:cNvSpPr>
            <a:spLocks noGrp="1"/>
          </p:cNvSpPr>
          <p:nvPr>
            <p:ph type="body" sz="quarter" idx="14"/>
          </p:nvPr>
        </p:nvSpPr>
        <p:spPr/>
        <p:txBody>
          <a:bodyPr>
            <a:normAutofit/>
          </a:bodyPr>
          <a:lstStyle/>
          <a:p>
            <a:r>
              <a:rPr lang="en-US" altLang="ja-JP" dirty="0"/>
              <a:t>p6</a:t>
            </a:r>
          </a:p>
        </p:txBody>
      </p:sp>
      <p:graphicFrame>
        <p:nvGraphicFramePr>
          <p:cNvPr id="7" name="コンテンツ プレースホルダー 6"/>
          <p:cNvGraphicFramePr>
            <a:graphicFrameLocks noGrp="1"/>
          </p:cNvGraphicFramePr>
          <p:nvPr>
            <p:ph sz="half" idx="4294967295"/>
            <p:extLst>
              <p:ext uri="{D42A27DB-BD31-4B8C-83A1-F6EECF244321}">
                <p14:modId xmlns:p14="http://schemas.microsoft.com/office/powerpoint/2010/main" val="2811285923"/>
              </p:ext>
            </p:extLst>
          </p:nvPr>
        </p:nvGraphicFramePr>
        <p:xfrm>
          <a:off x="10159200" y="1655763"/>
          <a:ext cx="1816100" cy="2304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1152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①</a:t>
                      </a:r>
                      <a:endParaRPr kumimoji="1" lang="ja-JP" altLang="en-US" sz="2800" dirty="0">
                        <a:solidFill>
                          <a:srgbClr val="FF0000"/>
                        </a:solidFill>
                      </a:endParaRPr>
                    </a:p>
                  </a:txBody>
                  <a:tcPr>
                    <a:lnL w="12700" cmpd="sng">
                      <a:noFill/>
                    </a:lnL>
                    <a:lnR w="12700" cmpd="sng">
                      <a:noFill/>
                    </a:lnR>
                    <a:lnT w="12700" cmpd="sng">
                      <a:noFill/>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0"/>
                  </a:ext>
                </a:extLst>
              </a:tr>
              <a:tr h="1152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➁</a:t>
                      </a:r>
                      <a:endParaRPr kumimoji="1" lang="en-US" altLang="ja-JP" sz="2800" dirty="0">
                        <a:solidFill>
                          <a:srgbClr val="FF0000"/>
                        </a:solidFill>
                      </a:endParaRPr>
                    </a:p>
                  </a:txBody>
                  <a:tcP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1" name="角丸四角形 10"/>
          <p:cNvSpPr/>
          <p:nvPr/>
        </p:nvSpPr>
        <p:spPr>
          <a:xfrm>
            <a:off x="357635" y="3971621"/>
            <a:ext cx="9498884" cy="1398007"/>
          </a:xfrm>
          <a:prstGeom prst="roundRect">
            <a:avLst/>
          </a:prstGeom>
          <a:noFill/>
          <a:ln w="28575">
            <a:solidFill>
              <a:schemeClr val="bg1">
                <a:lumMod val="50000"/>
              </a:schemeClr>
            </a:solidFill>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12" name="テキスト ボックス 11"/>
          <p:cNvSpPr txBox="1"/>
          <p:nvPr/>
        </p:nvSpPr>
        <p:spPr>
          <a:xfrm>
            <a:off x="10366552" y="2216725"/>
            <a:ext cx="1444242"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Web</a:t>
            </a:r>
            <a:r>
              <a:rPr lang="ja-JP" altLang="en-US" sz="2400" dirty="0">
                <a:solidFill>
                  <a:srgbClr val="FF0000"/>
                </a:solidFill>
                <a:latin typeface="ＭＳ Ｐゴシック" panose="020B0600070205080204" pitchFamily="50" charset="-128"/>
                <a:ea typeface="ＭＳ Ｐゴシック" panose="020B0600070205080204" pitchFamily="50" charset="-128"/>
              </a:rPr>
              <a:t>ページ</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p:cNvSpPr txBox="1"/>
          <p:nvPr/>
        </p:nvSpPr>
        <p:spPr>
          <a:xfrm>
            <a:off x="10428236" y="3186065"/>
            <a:ext cx="1320874" cy="738664"/>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オンライン</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a:p>
            <a:r>
              <a:rPr lang="ja-JP" altLang="en-US" sz="2400" dirty="0">
                <a:solidFill>
                  <a:srgbClr val="FF0000"/>
                </a:solidFill>
                <a:latin typeface="ＭＳ Ｐゴシック" panose="020B0600070205080204" pitchFamily="50" charset="-128"/>
                <a:ea typeface="ＭＳ Ｐゴシック" panose="020B0600070205080204" pitchFamily="50" charset="-128"/>
              </a:rPr>
              <a:t>会議</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156568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2B026DA0-59EA-7A03-EE62-B6C1D72F01D4}"/>
              </a:ext>
            </a:extLst>
          </p:cNvPr>
          <p:cNvSpPr>
            <a:spLocks noGrp="1"/>
          </p:cNvSpPr>
          <p:nvPr>
            <p:ph type="body" sz="quarter" idx="16"/>
          </p:nvPr>
        </p:nvSpPr>
        <p:spPr/>
        <p:txBody>
          <a:bodyPr>
            <a:spAutoFit/>
          </a:bodyPr>
          <a:lstStyle/>
          <a:p>
            <a:r>
              <a:rPr kumimoji="1" lang="ja-JP" altLang="en-US" dirty="0"/>
              <a:t>次の情報伝達に関する</a:t>
            </a:r>
            <a:r>
              <a:rPr kumimoji="1" lang="en-US" altLang="ja-JP" dirty="0"/>
              <a:t>(1)</a:t>
            </a:r>
            <a:r>
              <a:rPr kumimoji="1" lang="ja-JP" altLang="en-US" dirty="0"/>
              <a:t>～</a:t>
            </a:r>
            <a:r>
              <a:rPr kumimoji="1" lang="en-US" altLang="ja-JP" dirty="0"/>
              <a:t>(5)</a:t>
            </a:r>
            <a:r>
              <a:rPr kumimoji="1" lang="ja-JP" altLang="en-US" dirty="0"/>
              <a:t>の記述に最も適するサービスや機能を、下から選びなさい。</a:t>
            </a:r>
          </a:p>
        </p:txBody>
      </p:sp>
      <p:sp>
        <p:nvSpPr>
          <p:cNvPr id="3" name="スライド番号プレースホルダー 2">
            <a:extLst>
              <a:ext uri="{FF2B5EF4-FFF2-40B4-BE49-F238E27FC236}">
                <a16:creationId xmlns:a16="http://schemas.microsoft.com/office/drawing/2014/main" id="{C56D2E21-C57E-6457-74C0-F482A1B9453A}"/>
              </a:ext>
            </a:extLst>
          </p:cNvPr>
          <p:cNvSpPr>
            <a:spLocks noGrp="1"/>
          </p:cNvSpPr>
          <p:nvPr>
            <p:ph type="sldNum" sz="quarter" idx="12"/>
          </p:nvPr>
        </p:nvSpPr>
        <p:spPr>
          <a:prstGeom prst="rect">
            <a:avLst/>
          </a:prstGeom>
        </p:spPr>
        <p:txBody>
          <a:bodyPr/>
          <a:lstStyle/>
          <a:p>
            <a:fld id="{3341DCAC-D657-49AC-AFA1-66DB296B9906}" type="slidenum">
              <a:rPr lang="ja-JP" altLang="en-US" smtClean="0"/>
              <a:pPr/>
              <a:t>21</a:t>
            </a:fld>
            <a:endParaRPr lang="ja-JP" altLang="en-US"/>
          </a:p>
        </p:txBody>
      </p:sp>
      <p:sp>
        <p:nvSpPr>
          <p:cNvPr id="6" name="テキスト プレースホルダー 5">
            <a:extLst>
              <a:ext uri="{FF2B5EF4-FFF2-40B4-BE49-F238E27FC236}">
                <a16:creationId xmlns:a16="http://schemas.microsoft.com/office/drawing/2014/main" id="{6910A6C8-E945-C17B-59EF-6668D2C9C8FA}"/>
              </a:ext>
            </a:extLst>
          </p:cNvPr>
          <p:cNvSpPr>
            <a:spLocks noGrp="1"/>
          </p:cNvSpPr>
          <p:nvPr>
            <p:ph type="body" sz="quarter" idx="15"/>
          </p:nvPr>
        </p:nvSpPr>
        <p:spPr/>
        <p:txBody>
          <a:bodyPr/>
          <a:lstStyle/>
          <a:p>
            <a:r>
              <a:rPr kumimoji="1" lang="ja-JP" altLang="en-US" dirty="0"/>
              <a:t>チャレンジ問題</a:t>
            </a:r>
          </a:p>
        </p:txBody>
      </p:sp>
      <p:sp>
        <p:nvSpPr>
          <p:cNvPr id="2" name="コンテンツ プレースホルダー 1">
            <a:extLst>
              <a:ext uri="{FF2B5EF4-FFF2-40B4-BE49-F238E27FC236}">
                <a16:creationId xmlns:a16="http://schemas.microsoft.com/office/drawing/2014/main" id="{B533077E-9735-C04B-5621-07DBF88268C2}"/>
              </a:ext>
            </a:extLst>
          </p:cNvPr>
          <p:cNvSpPr>
            <a:spLocks noGrp="1"/>
          </p:cNvSpPr>
          <p:nvPr>
            <p:ph sz="half" idx="1"/>
          </p:nvPr>
        </p:nvSpPr>
        <p:spPr/>
        <p:txBody>
          <a:bodyPr>
            <a:normAutofit/>
          </a:bodyPr>
          <a:lstStyle/>
          <a:p>
            <a:pPr marL="648000" indent="-648000">
              <a:spcBef>
                <a:spcPts val="1200"/>
              </a:spcBef>
            </a:pPr>
            <a:r>
              <a:rPr kumimoji="1" lang="en-US" altLang="ja-JP" sz="3600" dirty="0"/>
              <a:t>(1) </a:t>
            </a:r>
            <a:r>
              <a:rPr kumimoji="1" lang="ja-JP" altLang="en-US" sz="3600" dirty="0"/>
              <a:t>店の宣伝のため、商品情報や割引券を多くの人に公開して集客する。</a:t>
            </a:r>
          </a:p>
          <a:p>
            <a:pPr marL="648000" indent="-648000">
              <a:spcBef>
                <a:spcPts val="1200"/>
              </a:spcBef>
            </a:pPr>
            <a:r>
              <a:rPr kumimoji="1" lang="en-US" altLang="ja-JP" sz="3600" dirty="0"/>
              <a:t>(2) </a:t>
            </a:r>
            <a:r>
              <a:rPr kumimoji="1" lang="ja-JP" altLang="en-US" sz="3600" dirty="0"/>
              <a:t>距離的に離れた本社と支社の間で、社員どうしが顔を見ながら意見交換する。</a:t>
            </a:r>
            <a:endParaRPr kumimoji="1" lang="en-US" altLang="ja-JP" sz="3600" dirty="0"/>
          </a:p>
          <a:p>
            <a:pPr marL="648000" indent="-648000">
              <a:spcBef>
                <a:spcPts val="1200"/>
              </a:spcBef>
            </a:pPr>
            <a:r>
              <a:rPr lang="en-US" altLang="ja-JP" sz="3600" dirty="0"/>
              <a:t>(3) </a:t>
            </a:r>
            <a:r>
              <a:rPr lang="ja-JP" altLang="en-US" sz="3600" dirty="0"/>
              <a:t>登録している会員に、サービス情報を定期的に提供する。</a:t>
            </a:r>
          </a:p>
        </p:txBody>
      </p:sp>
      <p:sp>
        <p:nvSpPr>
          <p:cNvPr id="8" name="テキスト プレースホルダー 4">
            <a:extLst>
              <a:ext uri="{FF2B5EF4-FFF2-40B4-BE49-F238E27FC236}">
                <a16:creationId xmlns:a16="http://schemas.microsoft.com/office/drawing/2014/main" id="{E283CB21-3E06-4AC3-4F01-97B2025D6C91}"/>
              </a:ext>
            </a:extLst>
          </p:cNvPr>
          <p:cNvSpPr>
            <a:spLocks noGrp="1"/>
          </p:cNvSpPr>
          <p:nvPr>
            <p:ph type="body" sz="quarter" idx="13"/>
          </p:nvPr>
        </p:nvSpPr>
        <p:spPr/>
        <p:txBody>
          <a:bodyPr>
            <a:normAutofit lnSpcReduction="10000"/>
          </a:bodyPr>
          <a:lstStyle/>
          <a:p>
            <a:pPr lvl="0"/>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02 </a:t>
            </a:r>
            <a:r>
              <a:rPr lang="ja-JP" altLang="en-US" dirty="0">
                <a:solidFill>
                  <a:prstClr val="black"/>
                </a:solidFill>
              </a:rPr>
              <a:t>メディアとその特性</a:t>
            </a:r>
          </a:p>
        </p:txBody>
      </p:sp>
      <p:sp>
        <p:nvSpPr>
          <p:cNvPr id="9" name="テキスト プレースホルダー 9">
            <a:extLst>
              <a:ext uri="{FF2B5EF4-FFF2-40B4-BE49-F238E27FC236}">
                <a16:creationId xmlns:a16="http://schemas.microsoft.com/office/drawing/2014/main" id="{E32BD35C-CE6D-2DF7-8409-65732F7DEDDC}"/>
              </a:ext>
            </a:extLst>
          </p:cNvPr>
          <p:cNvSpPr>
            <a:spLocks noGrp="1"/>
          </p:cNvSpPr>
          <p:nvPr>
            <p:ph type="body" sz="quarter" idx="14"/>
          </p:nvPr>
        </p:nvSpPr>
        <p:spPr/>
        <p:txBody>
          <a:bodyPr>
            <a:normAutofit/>
          </a:bodyPr>
          <a:lstStyle/>
          <a:p>
            <a:r>
              <a:rPr lang="en-US" altLang="ja-JP" dirty="0"/>
              <a:t>p7</a:t>
            </a:r>
          </a:p>
        </p:txBody>
      </p:sp>
      <p:graphicFrame>
        <p:nvGraphicFramePr>
          <p:cNvPr id="10" name="コンテンツ プレースホルダー 6">
            <a:extLst>
              <a:ext uri="{FF2B5EF4-FFF2-40B4-BE49-F238E27FC236}">
                <a16:creationId xmlns:a16="http://schemas.microsoft.com/office/drawing/2014/main" id="{1D9E4727-2A54-523B-BDDF-0E848EE2D0F8}"/>
              </a:ext>
            </a:extLst>
          </p:cNvPr>
          <p:cNvGraphicFramePr>
            <a:graphicFrameLocks/>
          </p:cNvGraphicFramePr>
          <p:nvPr>
            <p:extLst>
              <p:ext uri="{D42A27DB-BD31-4B8C-83A1-F6EECF244321}">
                <p14:modId xmlns:p14="http://schemas.microsoft.com/office/powerpoint/2010/main" val="3056264311"/>
              </p:ext>
            </p:extLst>
          </p:nvPr>
        </p:nvGraphicFramePr>
        <p:xfrm>
          <a:off x="10164713" y="1656000"/>
          <a:ext cx="1816100" cy="1944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en-US" altLang="ja-JP" sz="2800" dirty="0">
                          <a:solidFill>
                            <a:schemeClr val="tx1"/>
                          </a:solidFill>
                          <a:latin typeface="ＭＳ Ｐゴシック" panose="020B0600070205080204" pitchFamily="50" charset="-128"/>
                          <a:ea typeface="ＭＳ Ｐゴシック" panose="020B0600070205080204" pitchFamily="50" charset="-128"/>
                        </a:rPr>
                        <a:t>(1)</a:t>
                      </a:r>
                      <a:endParaRPr kumimoji="1" lang="ja-JP" altLang="en-US" sz="2800" dirty="0">
                        <a:solidFill>
                          <a:srgbClr val="FF0000"/>
                        </a:solidFill>
                      </a:endParaRPr>
                    </a:p>
                  </a:txBody>
                  <a:tcPr anchor="ctr">
                    <a:lnL w="12700" cmpd="sng">
                      <a:noFill/>
                    </a:lnL>
                    <a:lnR w="12700" cmpd="sng">
                      <a:noFill/>
                    </a:lnR>
                    <a:lnT w="12700" cmpd="sng">
                      <a:noFill/>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0"/>
                  </a:ext>
                </a:extLst>
              </a:tr>
              <a:tr h="648000">
                <a:tc>
                  <a:txBody>
                    <a:bodyPr/>
                    <a:lstStyle/>
                    <a:p>
                      <a:r>
                        <a:rPr kumimoji="1" lang="en-US" altLang="ja-JP" sz="2800" dirty="0">
                          <a:solidFill>
                            <a:schemeClr val="tx1"/>
                          </a:solidFill>
                          <a:latin typeface="ＭＳ Ｐゴシック" panose="020B0600070205080204" pitchFamily="50" charset="-128"/>
                          <a:ea typeface="ＭＳ Ｐゴシック" panose="020B0600070205080204" pitchFamily="50" charset="-128"/>
                        </a:rPr>
                        <a:t>(2)</a:t>
                      </a:r>
                      <a:endParaRPr kumimoji="1" lang="ja-JP" altLang="en-US" sz="2800" dirty="0">
                        <a:solidFill>
                          <a:srgbClr val="FF0000"/>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1"/>
                  </a:ext>
                </a:extLst>
              </a:tr>
              <a:tr h="648000">
                <a:tc>
                  <a:txBody>
                    <a:bodyPr/>
                    <a:lstStyle/>
                    <a:p>
                      <a:r>
                        <a:rPr kumimoji="1" lang="en-US" altLang="ja-JP" sz="2800" dirty="0">
                          <a:solidFill>
                            <a:schemeClr val="tx1"/>
                          </a:solidFill>
                          <a:latin typeface="ＭＳ Ｐゴシック" panose="020B0600070205080204" pitchFamily="50" charset="-128"/>
                          <a:ea typeface="ＭＳ Ｐゴシック" panose="020B0600070205080204" pitchFamily="50" charset="-128"/>
                        </a:rPr>
                        <a:t>(3)</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2826713578"/>
                  </a:ext>
                </a:extLst>
              </a:tr>
            </a:tbl>
          </a:graphicData>
        </a:graphic>
      </p:graphicFrame>
      <p:sp>
        <p:nvSpPr>
          <p:cNvPr id="4" name="テキスト ボックス 3">
            <a:extLst>
              <a:ext uri="{FF2B5EF4-FFF2-40B4-BE49-F238E27FC236}">
                <a16:creationId xmlns:a16="http://schemas.microsoft.com/office/drawing/2014/main" id="{79C48814-0F07-FA98-AADB-2C871EDB93CA}"/>
              </a:ext>
            </a:extLst>
          </p:cNvPr>
          <p:cNvSpPr txBox="1"/>
          <p:nvPr/>
        </p:nvSpPr>
        <p:spPr>
          <a:xfrm>
            <a:off x="11061733" y="1800610"/>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③</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5" name="テキスト ボックス 4">
            <a:extLst>
              <a:ext uri="{FF2B5EF4-FFF2-40B4-BE49-F238E27FC236}">
                <a16:creationId xmlns:a16="http://schemas.microsoft.com/office/drawing/2014/main" id="{F6598106-74B4-EFEF-23EC-1123E0D5B7BF}"/>
              </a:ext>
            </a:extLst>
          </p:cNvPr>
          <p:cNvSpPr txBox="1"/>
          <p:nvPr/>
        </p:nvSpPr>
        <p:spPr>
          <a:xfrm>
            <a:off x="11072763" y="2456827"/>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④</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1" name="テキスト ボックス 10">
            <a:extLst>
              <a:ext uri="{FF2B5EF4-FFF2-40B4-BE49-F238E27FC236}">
                <a16:creationId xmlns:a16="http://schemas.microsoft.com/office/drawing/2014/main" id="{016AFC19-780A-9D88-E09C-43B2AF2F1C12}"/>
              </a:ext>
            </a:extLst>
          </p:cNvPr>
          <p:cNvSpPr txBox="1"/>
          <p:nvPr/>
        </p:nvSpPr>
        <p:spPr>
          <a:xfrm>
            <a:off x="11072763" y="3101168"/>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⑥</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874708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2FBC05-3BDB-FF16-6371-A0204A3AEFF8}"/>
            </a:ext>
          </a:extLst>
        </p:cNvPr>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790D5799-EECA-DFAA-8507-91A3C3A93F57}"/>
              </a:ext>
            </a:extLst>
          </p:cNvPr>
          <p:cNvSpPr>
            <a:spLocks noGrp="1"/>
          </p:cNvSpPr>
          <p:nvPr>
            <p:ph type="body" sz="quarter" idx="16"/>
          </p:nvPr>
        </p:nvSpPr>
        <p:spPr/>
        <p:txBody>
          <a:bodyPr>
            <a:spAutoFit/>
          </a:bodyPr>
          <a:lstStyle/>
          <a:p>
            <a:r>
              <a:rPr kumimoji="1" lang="ja-JP" altLang="en-US" dirty="0"/>
              <a:t>次の情報伝達に関する</a:t>
            </a:r>
            <a:r>
              <a:rPr kumimoji="1" lang="en-US" altLang="ja-JP" dirty="0"/>
              <a:t>(1)</a:t>
            </a:r>
            <a:r>
              <a:rPr kumimoji="1" lang="ja-JP" altLang="en-US" dirty="0"/>
              <a:t>～</a:t>
            </a:r>
            <a:r>
              <a:rPr kumimoji="1" lang="en-US" altLang="ja-JP" dirty="0"/>
              <a:t>(5)</a:t>
            </a:r>
            <a:r>
              <a:rPr kumimoji="1" lang="ja-JP" altLang="en-US" dirty="0"/>
              <a:t>の記述に最も適するサービスや機能を、下から選びなさい。</a:t>
            </a:r>
          </a:p>
        </p:txBody>
      </p:sp>
      <p:sp>
        <p:nvSpPr>
          <p:cNvPr id="3" name="スライド番号プレースホルダー 2">
            <a:extLst>
              <a:ext uri="{FF2B5EF4-FFF2-40B4-BE49-F238E27FC236}">
                <a16:creationId xmlns:a16="http://schemas.microsoft.com/office/drawing/2014/main" id="{39502466-8CA2-259A-F1DC-8924F8767375}"/>
              </a:ext>
            </a:extLst>
          </p:cNvPr>
          <p:cNvSpPr>
            <a:spLocks noGrp="1"/>
          </p:cNvSpPr>
          <p:nvPr>
            <p:ph type="sldNum" sz="quarter" idx="12"/>
          </p:nvPr>
        </p:nvSpPr>
        <p:spPr>
          <a:prstGeom prst="rect">
            <a:avLst/>
          </a:prstGeom>
        </p:spPr>
        <p:txBody>
          <a:bodyPr/>
          <a:lstStyle/>
          <a:p>
            <a:fld id="{3341DCAC-D657-49AC-AFA1-66DB296B9906}" type="slidenum">
              <a:rPr lang="ja-JP" altLang="en-US" smtClean="0"/>
              <a:pPr/>
              <a:t>22</a:t>
            </a:fld>
            <a:endParaRPr lang="ja-JP" altLang="en-US"/>
          </a:p>
        </p:txBody>
      </p:sp>
      <p:sp>
        <p:nvSpPr>
          <p:cNvPr id="6" name="テキスト プレースホルダー 5">
            <a:extLst>
              <a:ext uri="{FF2B5EF4-FFF2-40B4-BE49-F238E27FC236}">
                <a16:creationId xmlns:a16="http://schemas.microsoft.com/office/drawing/2014/main" id="{B1FCC6C6-A37C-A60C-9A83-0DD273CE963F}"/>
              </a:ext>
            </a:extLst>
          </p:cNvPr>
          <p:cNvSpPr>
            <a:spLocks noGrp="1"/>
          </p:cNvSpPr>
          <p:nvPr>
            <p:ph type="body" sz="quarter" idx="15"/>
          </p:nvPr>
        </p:nvSpPr>
        <p:spPr/>
        <p:txBody>
          <a:bodyPr/>
          <a:lstStyle/>
          <a:p>
            <a:r>
              <a:rPr kumimoji="1" lang="ja-JP" altLang="en-US" dirty="0"/>
              <a:t>チャレンジ問題</a:t>
            </a:r>
          </a:p>
        </p:txBody>
      </p:sp>
      <p:sp>
        <p:nvSpPr>
          <p:cNvPr id="2" name="コンテンツ プレースホルダー 1">
            <a:extLst>
              <a:ext uri="{FF2B5EF4-FFF2-40B4-BE49-F238E27FC236}">
                <a16:creationId xmlns:a16="http://schemas.microsoft.com/office/drawing/2014/main" id="{3E7B2D5C-865D-CAA8-8298-6E6EF6A503EC}"/>
              </a:ext>
            </a:extLst>
          </p:cNvPr>
          <p:cNvSpPr>
            <a:spLocks noGrp="1"/>
          </p:cNvSpPr>
          <p:nvPr>
            <p:ph sz="half" idx="1"/>
          </p:nvPr>
        </p:nvSpPr>
        <p:spPr>
          <a:xfrm>
            <a:off x="215054" y="2109313"/>
            <a:ext cx="9798079" cy="4632037"/>
          </a:xfrm>
        </p:spPr>
        <p:txBody>
          <a:bodyPr>
            <a:spAutoFit/>
          </a:bodyPr>
          <a:lstStyle/>
          <a:p>
            <a:pPr marL="648000" indent="-648000">
              <a:lnSpc>
                <a:spcPct val="100000"/>
              </a:lnSpc>
              <a:spcBef>
                <a:spcPts val="1200"/>
              </a:spcBef>
            </a:pPr>
            <a:r>
              <a:rPr kumimoji="1" lang="en-US" altLang="ja-JP" sz="3600" dirty="0"/>
              <a:t>(4) </a:t>
            </a:r>
            <a:r>
              <a:rPr kumimoji="1" lang="ja-JP" altLang="en-US" sz="3600" spc="-100" dirty="0"/>
              <a:t>返事を急がない連絡や、個人的な相談などをする。</a:t>
            </a:r>
          </a:p>
          <a:p>
            <a:pPr marL="648000" indent="-648000">
              <a:lnSpc>
                <a:spcPct val="100000"/>
              </a:lnSpc>
              <a:spcBef>
                <a:spcPts val="600"/>
              </a:spcBef>
            </a:pPr>
            <a:r>
              <a:rPr kumimoji="1" lang="en-US" altLang="ja-JP" sz="3600" dirty="0"/>
              <a:t>(5) </a:t>
            </a:r>
            <a:r>
              <a:rPr kumimoji="1" lang="ja-JP" altLang="en-US" sz="3600" dirty="0"/>
              <a:t>対話しながらすぐにでも解決したい個人的な相談や至急の連絡をする。</a:t>
            </a:r>
          </a:p>
          <a:p>
            <a:pPr marL="828000" indent="-828000">
              <a:lnSpc>
                <a:spcPct val="30000"/>
              </a:lnSpc>
              <a:spcBef>
                <a:spcPts val="0"/>
              </a:spcBef>
            </a:pPr>
            <a:endParaRPr lang="en-US" altLang="ja-JP" dirty="0"/>
          </a:p>
          <a:p>
            <a:pPr>
              <a:spcBef>
                <a:spcPts val="600"/>
              </a:spcBef>
            </a:pPr>
            <a:r>
              <a:rPr lang="ja-JP" altLang="en-US" sz="3200" dirty="0"/>
              <a:t>　</a:t>
            </a:r>
            <a:r>
              <a:rPr lang="ja-JP" altLang="ja-JP" sz="3200" dirty="0"/>
              <a:t>①電話　　　②電子メール　　　③</a:t>
            </a:r>
            <a:r>
              <a:rPr lang="en-US" altLang="ja-JP" sz="3200" dirty="0"/>
              <a:t>Web</a:t>
            </a:r>
            <a:r>
              <a:rPr lang="ja-JP" altLang="ja-JP" sz="3200" dirty="0"/>
              <a:t>ページ</a:t>
            </a:r>
          </a:p>
          <a:p>
            <a:pPr>
              <a:spcBef>
                <a:spcPts val="600"/>
              </a:spcBef>
            </a:pPr>
            <a:r>
              <a:rPr lang="ja-JP" altLang="en-US" sz="3200" dirty="0"/>
              <a:t>　</a:t>
            </a:r>
            <a:r>
              <a:rPr lang="ja-JP" altLang="ja-JP" sz="3200" dirty="0"/>
              <a:t>④オンライン会議</a:t>
            </a:r>
            <a:r>
              <a:rPr lang="ja-JP" altLang="en-US" sz="3200" dirty="0"/>
              <a:t>　　</a:t>
            </a:r>
            <a:r>
              <a:rPr lang="ja-JP" altLang="ja-JP" sz="3200" dirty="0"/>
              <a:t>　⑤チェーンメール</a:t>
            </a:r>
            <a:endParaRPr lang="en-US" altLang="ja-JP" sz="3200" dirty="0"/>
          </a:p>
          <a:p>
            <a:pPr>
              <a:spcBef>
                <a:spcPts val="600"/>
              </a:spcBef>
            </a:pPr>
            <a:r>
              <a:rPr lang="ja-JP" altLang="en-US" sz="3200" dirty="0"/>
              <a:t>　</a:t>
            </a:r>
            <a:r>
              <a:rPr lang="ja-JP" altLang="ja-JP" sz="3200" dirty="0"/>
              <a:t>⑥メールマガジン</a:t>
            </a:r>
            <a:r>
              <a:rPr lang="ja-JP" altLang="en-US" sz="3200" dirty="0"/>
              <a:t>　　　</a:t>
            </a:r>
            <a:r>
              <a:rPr lang="ja-JP" altLang="ja-JP" sz="3200" dirty="0"/>
              <a:t>⑦データベース</a:t>
            </a:r>
            <a:endParaRPr lang="en-US" altLang="ja-JP" sz="3200" dirty="0"/>
          </a:p>
          <a:p>
            <a:pPr>
              <a:spcBef>
                <a:spcPts val="600"/>
              </a:spcBef>
            </a:pPr>
            <a:r>
              <a:rPr lang="ja-JP" altLang="en-US" sz="3200" dirty="0"/>
              <a:t>　</a:t>
            </a:r>
            <a:r>
              <a:rPr lang="ja-JP" altLang="ja-JP" sz="3200" dirty="0"/>
              <a:t>⑧プレゼンテーション</a:t>
            </a:r>
            <a:r>
              <a:rPr lang="en-US" altLang="ja-JP" sz="3200" dirty="0"/>
              <a:t>		</a:t>
            </a:r>
            <a:r>
              <a:rPr lang="ja-JP" altLang="en-US" sz="3200" dirty="0"/>
              <a:t>　　　</a:t>
            </a:r>
            <a:r>
              <a:rPr lang="en-US" altLang="ja-JP" sz="3200" dirty="0"/>
              <a:t>	</a:t>
            </a:r>
            <a:r>
              <a:rPr lang="ja-JP" altLang="en-US" sz="3200" dirty="0"/>
              <a:t>　  </a:t>
            </a:r>
            <a:r>
              <a:rPr lang="en-US" altLang="zh-CN" sz="2400" dirty="0"/>
              <a:t>(</a:t>
            </a:r>
            <a:r>
              <a:rPr lang="zh-CN" altLang="en-US" sz="2400" dirty="0"/>
              <a:t>高崎健康福祉大学</a:t>
            </a:r>
            <a:r>
              <a:rPr lang="en-US" altLang="zh-CN" sz="2400" dirty="0"/>
              <a:t>)</a:t>
            </a:r>
            <a:endParaRPr kumimoji="1" lang="ja-JP" altLang="en-US" sz="2400" dirty="0"/>
          </a:p>
        </p:txBody>
      </p:sp>
      <p:sp>
        <p:nvSpPr>
          <p:cNvPr id="8" name="テキスト プレースホルダー 4">
            <a:extLst>
              <a:ext uri="{FF2B5EF4-FFF2-40B4-BE49-F238E27FC236}">
                <a16:creationId xmlns:a16="http://schemas.microsoft.com/office/drawing/2014/main" id="{49341A8B-9981-AE57-D220-F7284B816282}"/>
              </a:ext>
            </a:extLst>
          </p:cNvPr>
          <p:cNvSpPr>
            <a:spLocks noGrp="1"/>
          </p:cNvSpPr>
          <p:nvPr>
            <p:ph type="body" sz="quarter" idx="13"/>
          </p:nvPr>
        </p:nvSpPr>
        <p:spPr/>
        <p:txBody>
          <a:bodyPr>
            <a:normAutofit lnSpcReduction="10000"/>
          </a:bodyPr>
          <a:lstStyle/>
          <a:p>
            <a:pPr lvl="0"/>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02 </a:t>
            </a:r>
            <a:r>
              <a:rPr lang="ja-JP" altLang="en-US" dirty="0">
                <a:solidFill>
                  <a:prstClr val="black"/>
                </a:solidFill>
              </a:rPr>
              <a:t>メディアとその特性</a:t>
            </a:r>
          </a:p>
        </p:txBody>
      </p:sp>
      <p:sp>
        <p:nvSpPr>
          <p:cNvPr id="9" name="テキスト プレースホルダー 9">
            <a:extLst>
              <a:ext uri="{FF2B5EF4-FFF2-40B4-BE49-F238E27FC236}">
                <a16:creationId xmlns:a16="http://schemas.microsoft.com/office/drawing/2014/main" id="{18C108B5-FC5A-994D-1097-FB5D29CC968A}"/>
              </a:ext>
            </a:extLst>
          </p:cNvPr>
          <p:cNvSpPr>
            <a:spLocks noGrp="1"/>
          </p:cNvSpPr>
          <p:nvPr>
            <p:ph type="body" sz="quarter" idx="14"/>
          </p:nvPr>
        </p:nvSpPr>
        <p:spPr/>
        <p:txBody>
          <a:bodyPr>
            <a:normAutofit/>
          </a:bodyPr>
          <a:lstStyle/>
          <a:p>
            <a:r>
              <a:rPr lang="en-US" altLang="ja-JP" dirty="0"/>
              <a:t>p7</a:t>
            </a:r>
          </a:p>
        </p:txBody>
      </p:sp>
      <p:graphicFrame>
        <p:nvGraphicFramePr>
          <p:cNvPr id="10" name="コンテンツ プレースホルダー 6">
            <a:extLst>
              <a:ext uri="{FF2B5EF4-FFF2-40B4-BE49-F238E27FC236}">
                <a16:creationId xmlns:a16="http://schemas.microsoft.com/office/drawing/2014/main" id="{FF265F19-ABA5-0E30-0602-577B66F02D12}"/>
              </a:ext>
            </a:extLst>
          </p:cNvPr>
          <p:cNvGraphicFramePr>
            <a:graphicFrameLocks/>
          </p:cNvGraphicFramePr>
          <p:nvPr>
            <p:extLst>
              <p:ext uri="{D42A27DB-BD31-4B8C-83A1-F6EECF244321}">
                <p14:modId xmlns:p14="http://schemas.microsoft.com/office/powerpoint/2010/main" val="4140259943"/>
              </p:ext>
            </p:extLst>
          </p:nvPr>
        </p:nvGraphicFramePr>
        <p:xfrm>
          <a:off x="10164713" y="1656000"/>
          <a:ext cx="1816100" cy="1296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en-US" altLang="ja-JP" sz="2800" dirty="0">
                          <a:solidFill>
                            <a:schemeClr val="tx1"/>
                          </a:solidFill>
                          <a:latin typeface="ＭＳ Ｐゴシック" panose="020B0600070205080204" pitchFamily="50" charset="-128"/>
                          <a:ea typeface="ＭＳ Ｐゴシック" panose="020B0600070205080204" pitchFamily="50" charset="-128"/>
                        </a:rPr>
                        <a:t>(4)</a:t>
                      </a:r>
                      <a:endParaRPr kumimoji="1" lang="ja-JP" altLang="en-US" sz="2800" dirty="0">
                        <a:solidFill>
                          <a:srgbClr val="FF0000"/>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1"/>
                  </a:ext>
                </a:extLst>
              </a:tr>
              <a:tr h="648000">
                <a:tc>
                  <a:txBody>
                    <a:bodyPr/>
                    <a:lstStyle/>
                    <a:p>
                      <a:r>
                        <a:rPr kumimoji="1" lang="en-US" altLang="ja-JP" sz="2800" dirty="0">
                          <a:solidFill>
                            <a:schemeClr val="tx1"/>
                          </a:solidFill>
                          <a:latin typeface="ＭＳ Ｐゴシック" panose="020B0600070205080204" pitchFamily="50" charset="-128"/>
                          <a:ea typeface="ＭＳ Ｐゴシック" panose="020B0600070205080204" pitchFamily="50" charset="-128"/>
                        </a:rPr>
                        <a:t>(5)</a:t>
                      </a:r>
                      <a:endParaRPr kumimoji="1" lang="ja-JP" altLang="en-US" sz="2800" dirty="0">
                        <a:solidFill>
                          <a:srgbClr val="FF0000"/>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314898"/>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5" name="テキスト ボックス 4">
            <a:extLst>
              <a:ext uri="{FF2B5EF4-FFF2-40B4-BE49-F238E27FC236}">
                <a16:creationId xmlns:a16="http://schemas.microsoft.com/office/drawing/2014/main" id="{5208A231-9868-1E98-876F-B203DF897F08}"/>
              </a:ext>
            </a:extLst>
          </p:cNvPr>
          <p:cNvSpPr txBox="1"/>
          <p:nvPr/>
        </p:nvSpPr>
        <p:spPr>
          <a:xfrm>
            <a:off x="11061733" y="1807903"/>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②</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1" name="テキスト ボックス 10">
            <a:extLst>
              <a:ext uri="{FF2B5EF4-FFF2-40B4-BE49-F238E27FC236}">
                <a16:creationId xmlns:a16="http://schemas.microsoft.com/office/drawing/2014/main" id="{29DAF55E-5E16-B5BE-856A-D5C5DDC5EA64}"/>
              </a:ext>
            </a:extLst>
          </p:cNvPr>
          <p:cNvSpPr txBox="1"/>
          <p:nvPr/>
        </p:nvSpPr>
        <p:spPr>
          <a:xfrm>
            <a:off x="11072763" y="2470361"/>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①</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650902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2DB69D23-ED12-299E-C48B-45D5700BFD17}"/>
              </a:ext>
            </a:extLst>
          </p:cNvPr>
          <p:cNvSpPr>
            <a:spLocks noGrp="1"/>
          </p:cNvSpPr>
          <p:nvPr>
            <p:ph type="body" idx="1"/>
          </p:nvPr>
        </p:nvSpPr>
        <p:spPr/>
        <p:txBody>
          <a:bodyPr>
            <a:noAutofit/>
          </a:bodyPr>
          <a:lstStyle/>
          <a:p>
            <a:r>
              <a:rPr kumimoji="1" lang="ja-JP" altLang="en-US" b="1" dirty="0"/>
              <a:t>ポイント整理</a:t>
            </a:r>
          </a:p>
        </p:txBody>
      </p:sp>
      <p:sp>
        <p:nvSpPr>
          <p:cNvPr id="3" name="テキスト プレースホルダー 2">
            <a:extLst>
              <a:ext uri="{FF2B5EF4-FFF2-40B4-BE49-F238E27FC236}">
                <a16:creationId xmlns:a16="http://schemas.microsoft.com/office/drawing/2014/main" id="{51EAAA9A-CCA5-71D8-5821-5B6CA43EB101}"/>
              </a:ext>
            </a:extLst>
          </p:cNvPr>
          <p:cNvSpPr>
            <a:spLocks noGrp="1"/>
          </p:cNvSpPr>
          <p:nvPr>
            <p:ph type="body" sz="quarter" idx="13"/>
          </p:nvPr>
        </p:nvSpPr>
        <p:spPr/>
        <p:txBody>
          <a:bodyPr/>
          <a:lstStyle/>
          <a:p>
            <a:endParaRPr kumimoji="1" lang="ja-JP" altLang="en-US" dirty="0"/>
          </a:p>
        </p:txBody>
      </p:sp>
      <p:sp>
        <p:nvSpPr>
          <p:cNvPr id="4" name="テキスト プレースホルダー 3">
            <a:extLst>
              <a:ext uri="{FF2B5EF4-FFF2-40B4-BE49-F238E27FC236}">
                <a16:creationId xmlns:a16="http://schemas.microsoft.com/office/drawing/2014/main" id="{C5FFEBEB-7FB7-F1E8-22FB-EBF194F6A6CB}"/>
              </a:ext>
            </a:extLst>
          </p:cNvPr>
          <p:cNvSpPr>
            <a:spLocks noGrp="1"/>
          </p:cNvSpPr>
          <p:nvPr>
            <p:ph type="body" idx="16"/>
          </p:nvPr>
        </p:nvSpPr>
        <p:spPr/>
        <p:txBody>
          <a:bodyPr>
            <a:noAutofit/>
          </a:bodyPr>
          <a:lstStyle/>
          <a:p>
            <a:r>
              <a:rPr kumimoji="1" lang="ja-JP" altLang="en-US" b="1" dirty="0"/>
              <a:t>問題演習</a:t>
            </a:r>
          </a:p>
        </p:txBody>
      </p:sp>
      <p:sp>
        <p:nvSpPr>
          <p:cNvPr id="6" name="タイトル 5">
            <a:extLst>
              <a:ext uri="{FF2B5EF4-FFF2-40B4-BE49-F238E27FC236}">
                <a16:creationId xmlns:a16="http://schemas.microsoft.com/office/drawing/2014/main" id="{85476C1C-861D-A3AB-CA46-64C6B0800032}"/>
              </a:ext>
            </a:extLst>
          </p:cNvPr>
          <p:cNvSpPr>
            <a:spLocks noGrp="1"/>
          </p:cNvSpPr>
          <p:nvPr>
            <p:ph type="title"/>
          </p:nvPr>
        </p:nvSpPr>
        <p:spPr/>
        <p:txBody>
          <a:bodyPr>
            <a:normAutofit/>
          </a:bodyPr>
          <a:lstStyle/>
          <a:p>
            <a:r>
              <a:rPr lang="ja-JP" altLang="ja-JP" b="1" dirty="0">
                <a:effectLst/>
              </a:rPr>
              <a:t>問題を解決する方法</a:t>
            </a:r>
            <a:endParaRPr kumimoji="1" lang="ja-JP" altLang="en-US" dirty="0"/>
          </a:p>
        </p:txBody>
      </p:sp>
      <p:sp>
        <p:nvSpPr>
          <p:cNvPr id="7" name="テキスト プレースホルダー 6">
            <a:extLst>
              <a:ext uri="{FF2B5EF4-FFF2-40B4-BE49-F238E27FC236}">
                <a16:creationId xmlns:a16="http://schemas.microsoft.com/office/drawing/2014/main" id="{D1381CEE-073F-A6EC-8885-BB2F133DA670}"/>
              </a:ext>
            </a:extLst>
          </p:cNvPr>
          <p:cNvSpPr>
            <a:spLocks noGrp="1"/>
          </p:cNvSpPr>
          <p:nvPr>
            <p:ph type="body" sz="quarter" idx="24"/>
          </p:nvPr>
        </p:nvSpPr>
        <p:spPr/>
        <p:txBody>
          <a:bodyPr/>
          <a:lstStyle/>
          <a:p>
            <a:r>
              <a:rPr kumimoji="1" lang="en-US" altLang="ja-JP" dirty="0"/>
              <a:t>03</a:t>
            </a:r>
            <a:endParaRPr kumimoji="1" lang="ja-JP" altLang="en-US" dirty="0"/>
          </a:p>
        </p:txBody>
      </p:sp>
      <p:sp>
        <p:nvSpPr>
          <p:cNvPr id="8" name="テキスト プレースホルダー 7">
            <a:extLst>
              <a:ext uri="{FF2B5EF4-FFF2-40B4-BE49-F238E27FC236}">
                <a16:creationId xmlns:a16="http://schemas.microsoft.com/office/drawing/2014/main" id="{0B4B56C1-89EE-53E6-DF7D-31C2CA818A83}"/>
              </a:ext>
            </a:extLst>
          </p:cNvPr>
          <p:cNvSpPr>
            <a:spLocks noGrp="1"/>
          </p:cNvSpPr>
          <p:nvPr>
            <p:ph type="body" idx="26"/>
          </p:nvPr>
        </p:nvSpPr>
        <p:spPr/>
        <p:txBody>
          <a:bodyPr>
            <a:noAutofit/>
          </a:bodyPr>
          <a:lstStyle/>
          <a:p>
            <a:r>
              <a:rPr kumimoji="1" lang="ja-JP" altLang="en-US" b="1" dirty="0"/>
              <a:t>チャレンジ問題</a:t>
            </a:r>
          </a:p>
        </p:txBody>
      </p:sp>
      <p:sp>
        <p:nvSpPr>
          <p:cNvPr id="9" name="スライド番号プレースホルダー 8">
            <a:extLst>
              <a:ext uri="{FF2B5EF4-FFF2-40B4-BE49-F238E27FC236}">
                <a16:creationId xmlns:a16="http://schemas.microsoft.com/office/drawing/2014/main" id="{1F1B67BB-F215-1BC6-7132-92FBE6A8D30F}"/>
              </a:ext>
            </a:extLst>
          </p:cNvPr>
          <p:cNvSpPr>
            <a:spLocks noGrp="1"/>
          </p:cNvSpPr>
          <p:nvPr>
            <p:ph type="sldNum" sz="quarter" idx="12"/>
          </p:nvPr>
        </p:nvSpPr>
        <p:spPr/>
        <p:txBody>
          <a:bodyPr/>
          <a:lstStyle/>
          <a:p>
            <a:fld id="{3341DCAC-D657-49AC-AFA1-66DB296B9906}" type="slidenum">
              <a:rPr lang="ja-JP" altLang="en-US" smtClean="0"/>
              <a:pPr/>
              <a:t>23</a:t>
            </a:fld>
            <a:endParaRPr lang="ja-JP" altLang="en-US" dirty="0"/>
          </a:p>
        </p:txBody>
      </p:sp>
      <p:sp>
        <p:nvSpPr>
          <p:cNvPr id="5" name="テキスト プレースホルダー 4">
            <a:extLst>
              <a:ext uri="{FF2B5EF4-FFF2-40B4-BE49-F238E27FC236}">
                <a16:creationId xmlns:a16="http://schemas.microsoft.com/office/drawing/2014/main" id="{0BBF6E3B-C382-D091-AEB2-5FD7F5A2A0CA}"/>
              </a:ext>
            </a:extLst>
          </p:cNvPr>
          <p:cNvSpPr>
            <a:spLocks noGrp="1"/>
          </p:cNvSpPr>
          <p:nvPr>
            <p:ph type="body" sz="quarter" idx="25"/>
          </p:nvPr>
        </p:nvSpPr>
        <p:spPr/>
        <p:txBody>
          <a:bodyPr/>
          <a:lstStyle/>
          <a:p>
            <a:r>
              <a:rPr kumimoji="1" lang="ja-JP" altLang="en-US" dirty="0"/>
              <a:t>学習ノート　</a:t>
            </a:r>
            <a:r>
              <a:rPr kumimoji="1" lang="en-US" altLang="ja-JP" dirty="0"/>
              <a:t>8-9</a:t>
            </a:r>
            <a:r>
              <a:rPr kumimoji="1" lang="ja-JP" altLang="en-US" dirty="0"/>
              <a:t>ページ　教科書　</a:t>
            </a:r>
            <a:r>
              <a:rPr kumimoji="1" lang="en-US" altLang="ja-JP" dirty="0"/>
              <a:t>8-9</a:t>
            </a:r>
            <a:r>
              <a:rPr kumimoji="1" lang="ja-JP" altLang="en-US" dirty="0"/>
              <a:t>ページ</a:t>
            </a:r>
          </a:p>
        </p:txBody>
      </p:sp>
    </p:spTree>
    <p:extLst>
      <p:ext uri="{BB962C8B-B14F-4D97-AF65-F5344CB8AC3E}">
        <p14:creationId xmlns:p14="http://schemas.microsoft.com/office/powerpoint/2010/main" val="39146458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プレースホルダー 3">
            <a:extLst>
              <a:ext uri="{FF2B5EF4-FFF2-40B4-BE49-F238E27FC236}">
                <a16:creationId xmlns:a16="http://schemas.microsoft.com/office/drawing/2014/main" id="{F27CD300-FDDC-B5DD-B7EA-E8DFD23326F5}"/>
              </a:ext>
            </a:extLst>
          </p:cNvPr>
          <p:cNvSpPr>
            <a:spLocks noGrp="1"/>
          </p:cNvSpPr>
          <p:nvPr>
            <p:ph type="body" sz="quarter" idx="15"/>
          </p:nvPr>
        </p:nvSpPr>
        <p:spPr/>
        <p:txBody>
          <a:bodyPr/>
          <a:lstStyle/>
          <a:p>
            <a:r>
              <a:rPr kumimoji="1" lang="ja-JP" altLang="en-US" dirty="0"/>
              <a:t>ポイント整理</a:t>
            </a:r>
          </a:p>
        </p:txBody>
      </p:sp>
      <p:sp>
        <p:nvSpPr>
          <p:cNvPr id="5" name="テキスト プレースホルダー 4">
            <a:extLst>
              <a:ext uri="{FF2B5EF4-FFF2-40B4-BE49-F238E27FC236}">
                <a16:creationId xmlns:a16="http://schemas.microsoft.com/office/drawing/2014/main" id="{3623FE51-D832-F573-D56E-B33A3FCD62F1}"/>
              </a:ext>
            </a:extLst>
          </p:cNvPr>
          <p:cNvSpPr>
            <a:spLocks noGrp="1"/>
          </p:cNvSpPr>
          <p:nvPr>
            <p:ph type="body" sz="quarter" idx="16"/>
          </p:nvPr>
        </p:nvSpPr>
        <p:spPr/>
        <p:txBody>
          <a:bodyPr>
            <a:normAutofit/>
          </a:bodyPr>
          <a:lstStyle/>
          <a:p>
            <a:pPr marL="457200" indent="-457200">
              <a:spcBef>
                <a:spcPts val="1200"/>
              </a:spcBef>
              <a:buClr>
                <a:srgbClr val="314898"/>
              </a:buClr>
              <a:buFont typeface="Arial" panose="020B0604020202020204" pitchFamily="34" charset="0"/>
              <a:buChar char="•"/>
            </a:pPr>
            <a:r>
              <a:rPr kumimoji="1" lang="ja-JP" altLang="en-US" dirty="0"/>
              <a:t>問題を解決するためには、途中のステップで得られた結果の</a:t>
            </a:r>
            <a:r>
              <a:rPr kumimoji="1" lang="en-US" altLang="ja-JP" dirty="0"/>
              <a:t>(</a:t>
            </a:r>
            <a:r>
              <a:rPr kumimoji="1" lang="en-US" altLang="ja-JP" baseline="30000" dirty="0"/>
              <a:t>①</a:t>
            </a:r>
            <a:r>
              <a:rPr kumimoji="1" lang="ja-JP" altLang="en-US" dirty="0"/>
              <a:t>　　　　　　　　　　　　</a:t>
            </a:r>
            <a:r>
              <a:rPr kumimoji="1" lang="en-US" altLang="ja-JP" dirty="0"/>
              <a:t>)</a:t>
            </a:r>
            <a:r>
              <a:rPr kumimoji="1" lang="ja-JP" altLang="en-US" dirty="0"/>
              <a:t>をすることもある。</a:t>
            </a:r>
          </a:p>
          <a:p>
            <a:pPr marL="817563" lvl="1" indent="-457200">
              <a:lnSpc>
                <a:spcPct val="110000"/>
              </a:lnSpc>
              <a:spcBef>
                <a:spcPts val="1200"/>
              </a:spcBef>
              <a:buClr>
                <a:schemeClr val="bg1">
                  <a:lumMod val="50000"/>
                </a:schemeClr>
              </a:buClr>
              <a:buFont typeface="Arial" panose="020B0604020202020204" pitchFamily="34" charset="0"/>
              <a:buChar char="•"/>
            </a:pPr>
            <a:r>
              <a:rPr kumimoji="1" lang="ja-JP" altLang="en-US" sz="3200" dirty="0"/>
              <a:t>問題の発見</a:t>
            </a:r>
            <a:r>
              <a:rPr kumimoji="1" lang="en-US" altLang="ja-JP" sz="3200" dirty="0"/>
              <a:t>…</a:t>
            </a:r>
            <a:r>
              <a:rPr kumimoji="1" lang="ja-JP" altLang="en-US" sz="3200" dirty="0"/>
              <a:t>問題とは</a:t>
            </a:r>
            <a:r>
              <a:rPr kumimoji="1" lang="en-US" altLang="ja-JP" sz="3200" dirty="0"/>
              <a:t>(</a:t>
            </a:r>
            <a:r>
              <a:rPr kumimoji="1" lang="en-US" altLang="ja-JP" sz="3200" baseline="30000" dirty="0"/>
              <a:t>②</a:t>
            </a:r>
            <a:r>
              <a:rPr kumimoji="1" lang="ja-JP" altLang="en-US" sz="3200" dirty="0"/>
              <a:t>　　　　　　　　</a:t>
            </a:r>
            <a:r>
              <a:rPr kumimoji="1" lang="en-US" altLang="ja-JP" sz="3200" dirty="0"/>
              <a:t>)</a:t>
            </a:r>
            <a:r>
              <a:rPr kumimoji="1" lang="ja-JP" altLang="en-US" sz="3200" dirty="0"/>
              <a:t>と現実の差のことである。その差を把握し、問題を明確に表現する。</a:t>
            </a:r>
          </a:p>
          <a:p>
            <a:pPr marL="817563" lvl="1" indent="-457200">
              <a:lnSpc>
                <a:spcPct val="110000"/>
              </a:lnSpc>
              <a:spcBef>
                <a:spcPts val="1200"/>
              </a:spcBef>
              <a:buClr>
                <a:schemeClr val="bg1">
                  <a:lumMod val="50000"/>
                </a:schemeClr>
              </a:buClr>
              <a:buFont typeface="Arial" panose="020B0604020202020204" pitchFamily="34" charset="0"/>
              <a:buChar char="•"/>
            </a:pPr>
            <a:r>
              <a:rPr kumimoji="1" lang="ja-JP" altLang="en-US" sz="3200" dirty="0"/>
              <a:t>問題の分析</a:t>
            </a:r>
            <a:r>
              <a:rPr kumimoji="1" lang="en-US" altLang="ja-JP" sz="3200" dirty="0"/>
              <a:t>…</a:t>
            </a:r>
            <a:r>
              <a:rPr kumimoji="1" lang="ja-JP" altLang="en-US" sz="3200" dirty="0"/>
              <a:t>問題はいくつかの</a:t>
            </a:r>
            <a:r>
              <a:rPr kumimoji="1" lang="en-US" altLang="ja-JP" sz="3200" dirty="0"/>
              <a:t>(</a:t>
            </a:r>
            <a:r>
              <a:rPr kumimoji="1" lang="en-US" altLang="ja-JP" sz="3200" baseline="30000" dirty="0"/>
              <a:t>③</a:t>
            </a:r>
            <a:r>
              <a:rPr kumimoji="1" lang="ja-JP" altLang="en-US" sz="3200" dirty="0"/>
              <a:t>　　　　　　　　</a:t>
            </a:r>
            <a:r>
              <a:rPr kumimoji="1" lang="en-US" altLang="ja-JP" sz="3200" dirty="0"/>
              <a:t>)</a:t>
            </a:r>
            <a:r>
              <a:rPr kumimoji="1" lang="ja-JP" altLang="en-US" sz="3200" dirty="0"/>
              <a:t>が絡み合って生じる。それらの相互の関係や重要性を整理する。情報を可視化・構造化する</a:t>
            </a:r>
            <a:r>
              <a:rPr kumimoji="1" lang="ja-JP" altLang="en-US" dirty="0"/>
              <a:t>ために数値化や図示、</a:t>
            </a:r>
            <a:r>
              <a:rPr kumimoji="1" lang="en-US" altLang="ja-JP" dirty="0"/>
              <a:t>(</a:t>
            </a:r>
            <a:r>
              <a:rPr kumimoji="1" lang="en-US" altLang="ja-JP" baseline="30000" dirty="0"/>
              <a:t>④</a:t>
            </a:r>
            <a:r>
              <a:rPr kumimoji="1" lang="ja-JP" altLang="en-US" dirty="0"/>
              <a:t>　　　　　　　　</a:t>
            </a:r>
            <a:r>
              <a:rPr kumimoji="1" lang="en-US" altLang="ja-JP" dirty="0"/>
              <a:t>)</a:t>
            </a:r>
            <a:r>
              <a:rPr kumimoji="1" lang="ja-JP" altLang="en-US" dirty="0"/>
              <a:t>化を行う。</a:t>
            </a:r>
          </a:p>
        </p:txBody>
      </p:sp>
      <p:sp>
        <p:nvSpPr>
          <p:cNvPr id="6" name="スライド番号プレースホルダー 5">
            <a:extLst>
              <a:ext uri="{FF2B5EF4-FFF2-40B4-BE49-F238E27FC236}">
                <a16:creationId xmlns:a16="http://schemas.microsoft.com/office/drawing/2014/main" id="{46D7D093-40D0-F06B-F393-E29C450AD6C9}"/>
              </a:ext>
            </a:extLst>
          </p:cNvPr>
          <p:cNvSpPr>
            <a:spLocks noGrp="1"/>
          </p:cNvSpPr>
          <p:nvPr>
            <p:ph type="sldNum" sz="quarter" idx="12"/>
          </p:nvPr>
        </p:nvSpPr>
        <p:spPr/>
        <p:txBody>
          <a:bodyPr/>
          <a:lstStyle/>
          <a:p>
            <a:fld id="{3341DCAC-D657-49AC-AFA1-66DB296B9906}" type="slidenum">
              <a:rPr lang="ja-JP" altLang="en-US" smtClean="0"/>
              <a:pPr/>
              <a:t>24</a:t>
            </a:fld>
            <a:endParaRPr lang="ja-JP" altLang="en-US" dirty="0"/>
          </a:p>
        </p:txBody>
      </p:sp>
      <p:sp>
        <p:nvSpPr>
          <p:cNvPr id="7" name="テキスト プレースホルダー 6">
            <a:extLst>
              <a:ext uri="{FF2B5EF4-FFF2-40B4-BE49-F238E27FC236}">
                <a16:creationId xmlns:a16="http://schemas.microsoft.com/office/drawing/2014/main" id="{ABA61CBC-3DA2-A94E-6E0A-6816BA44C0A9}"/>
              </a:ext>
            </a:extLst>
          </p:cNvPr>
          <p:cNvSpPr>
            <a:spLocks noGrp="1"/>
          </p:cNvSpPr>
          <p:nvPr>
            <p:ph type="body" sz="quarter" idx="17"/>
          </p:nvPr>
        </p:nvSpPr>
        <p:spPr/>
        <p:txBody>
          <a:bodyPr/>
          <a:lstStyle/>
          <a:p>
            <a:r>
              <a:rPr lang="ja-JP" altLang="ja-JP" dirty="0"/>
              <a:t>問題解決のステップ</a:t>
            </a:r>
            <a:endParaRPr kumimoji="1" lang="ja-JP" altLang="en-US" dirty="0"/>
          </a:p>
        </p:txBody>
      </p:sp>
      <p:sp>
        <p:nvSpPr>
          <p:cNvPr id="2" name="テキスト プレースホルダー 1">
            <a:extLst>
              <a:ext uri="{FF2B5EF4-FFF2-40B4-BE49-F238E27FC236}">
                <a16:creationId xmlns:a16="http://schemas.microsoft.com/office/drawing/2014/main" id="{15A04486-03E5-70EE-6D36-B2F50D0B3D17}"/>
              </a:ext>
            </a:extLst>
          </p:cNvPr>
          <p:cNvSpPr>
            <a:spLocks noGrp="1"/>
          </p:cNvSpPr>
          <p:nvPr>
            <p:ph type="body" sz="quarter" idx="13"/>
          </p:nvPr>
        </p:nvSpPr>
        <p:spPr/>
        <p:txBody>
          <a:bodyPr>
            <a:normAutofit lnSpcReduction="10000"/>
          </a:bodyPr>
          <a:lstStyle/>
          <a:p>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03</a:t>
            </a:r>
            <a:r>
              <a:rPr lang="ja-JP" altLang="en-US" dirty="0">
                <a:solidFill>
                  <a:prstClr val="black"/>
                </a:solidFill>
              </a:rPr>
              <a:t> 問題を解決する方法</a:t>
            </a:r>
          </a:p>
        </p:txBody>
      </p:sp>
      <p:sp>
        <p:nvSpPr>
          <p:cNvPr id="3" name="テキスト プレースホルダー 2">
            <a:extLst>
              <a:ext uri="{FF2B5EF4-FFF2-40B4-BE49-F238E27FC236}">
                <a16:creationId xmlns:a16="http://schemas.microsoft.com/office/drawing/2014/main" id="{DA8E5AF9-06CB-0824-7333-CEF37DDEA760}"/>
              </a:ext>
            </a:extLst>
          </p:cNvPr>
          <p:cNvSpPr>
            <a:spLocks noGrp="1"/>
          </p:cNvSpPr>
          <p:nvPr>
            <p:ph type="body" sz="quarter" idx="14"/>
          </p:nvPr>
        </p:nvSpPr>
        <p:spPr/>
        <p:txBody>
          <a:bodyPr>
            <a:normAutofit/>
          </a:bodyPr>
          <a:lstStyle/>
          <a:p>
            <a:r>
              <a:rPr kumimoji="1" lang="en-US" altLang="ja-JP" dirty="0"/>
              <a:t>p8</a:t>
            </a:r>
            <a:endParaRPr kumimoji="1" lang="ja-JP" altLang="en-US" dirty="0"/>
          </a:p>
        </p:txBody>
      </p:sp>
      <p:sp>
        <p:nvSpPr>
          <p:cNvPr id="8" name="テキスト ボックス 7">
            <a:extLst>
              <a:ext uri="{FF2B5EF4-FFF2-40B4-BE49-F238E27FC236}">
                <a16:creationId xmlns:a16="http://schemas.microsoft.com/office/drawing/2014/main" id="{B6FADF60-4521-EEF9-7556-51AF4851221D}"/>
              </a:ext>
            </a:extLst>
          </p:cNvPr>
          <p:cNvSpPr txBox="1"/>
          <p:nvPr/>
        </p:nvSpPr>
        <p:spPr>
          <a:xfrm>
            <a:off x="1519295" y="2495747"/>
            <a:ext cx="2324354" cy="492443"/>
          </a:xfrm>
          <a:prstGeom prst="rect">
            <a:avLst/>
          </a:prstGeom>
          <a:noFill/>
        </p:spPr>
        <p:txBody>
          <a:bodyPr wrap="none" lIns="0" tIns="0" rIns="0" bIns="0" rtlCol="0">
            <a:spAutoFit/>
          </a:bodyPr>
          <a:lstStyle/>
          <a:p>
            <a:r>
              <a:rPr lang="ja-JP" altLang="en-US" sz="3200" dirty="0">
                <a:solidFill>
                  <a:srgbClr val="FF0000"/>
                </a:solidFill>
                <a:latin typeface="ＭＳ Ｐゴシック" panose="020B0600070205080204" pitchFamily="50" charset="-128"/>
                <a:ea typeface="ＭＳ Ｐゴシック" panose="020B0600070205080204" pitchFamily="50" charset="-128"/>
              </a:rPr>
              <a:t>フィードバック</a:t>
            </a:r>
          </a:p>
        </p:txBody>
      </p:sp>
      <p:sp>
        <p:nvSpPr>
          <p:cNvPr id="9" name="テキスト ボックス 8">
            <a:extLst>
              <a:ext uri="{FF2B5EF4-FFF2-40B4-BE49-F238E27FC236}">
                <a16:creationId xmlns:a16="http://schemas.microsoft.com/office/drawing/2014/main" id="{9ECDEDBE-1492-6AB2-D091-BAB0654CA5D6}"/>
              </a:ext>
            </a:extLst>
          </p:cNvPr>
          <p:cNvSpPr txBox="1"/>
          <p:nvPr/>
        </p:nvSpPr>
        <p:spPr>
          <a:xfrm>
            <a:off x="6010418" y="3124163"/>
            <a:ext cx="820738" cy="492443"/>
          </a:xfrm>
          <a:prstGeom prst="rect">
            <a:avLst/>
          </a:prstGeom>
          <a:noFill/>
        </p:spPr>
        <p:txBody>
          <a:bodyPr wrap="none" lIns="0" tIns="0" rIns="0" bIns="0" rtlCol="0">
            <a:spAutoFit/>
          </a:bodyPr>
          <a:lstStyle/>
          <a:p>
            <a:r>
              <a:rPr lang="ja-JP" altLang="en-US" sz="3200" dirty="0">
                <a:solidFill>
                  <a:srgbClr val="FF0000"/>
                </a:solidFill>
                <a:latin typeface="ＭＳ Ｐゴシック" panose="020B0600070205080204" pitchFamily="50" charset="-128"/>
                <a:ea typeface="ＭＳ Ｐゴシック" panose="020B0600070205080204" pitchFamily="50" charset="-128"/>
              </a:rPr>
              <a:t>理想</a:t>
            </a:r>
          </a:p>
        </p:txBody>
      </p:sp>
      <p:sp>
        <p:nvSpPr>
          <p:cNvPr id="10" name="テキスト ボックス 9">
            <a:extLst>
              <a:ext uri="{FF2B5EF4-FFF2-40B4-BE49-F238E27FC236}">
                <a16:creationId xmlns:a16="http://schemas.microsoft.com/office/drawing/2014/main" id="{E292E985-D71F-E0FF-2902-7C65AA3A201C}"/>
              </a:ext>
            </a:extLst>
          </p:cNvPr>
          <p:cNvSpPr txBox="1"/>
          <p:nvPr/>
        </p:nvSpPr>
        <p:spPr>
          <a:xfrm>
            <a:off x="7554751" y="4349890"/>
            <a:ext cx="820738" cy="492443"/>
          </a:xfrm>
          <a:prstGeom prst="rect">
            <a:avLst/>
          </a:prstGeom>
          <a:noFill/>
        </p:spPr>
        <p:txBody>
          <a:bodyPr wrap="none" lIns="0" tIns="0" rIns="0" bIns="0" rtlCol="0">
            <a:spAutoFit/>
          </a:bodyPr>
          <a:lstStyle/>
          <a:p>
            <a:r>
              <a:rPr lang="ja-JP" altLang="en-US" sz="3200" dirty="0">
                <a:solidFill>
                  <a:srgbClr val="FF0000"/>
                </a:solidFill>
                <a:latin typeface="ＭＳ Ｐゴシック" panose="020B0600070205080204" pitchFamily="50" charset="-128"/>
                <a:ea typeface="ＭＳ Ｐゴシック" panose="020B0600070205080204" pitchFamily="50" charset="-128"/>
              </a:rPr>
              <a:t>要素</a:t>
            </a:r>
          </a:p>
        </p:txBody>
      </p:sp>
      <p:sp>
        <p:nvSpPr>
          <p:cNvPr id="11" name="テキスト ボックス 10">
            <a:extLst>
              <a:ext uri="{FF2B5EF4-FFF2-40B4-BE49-F238E27FC236}">
                <a16:creationId xmlns:a16="http://schemas.microsoft.com/office/drawing/2014/main" id="{84648979-EC8B-49BA-623E-288190C4FB18}"/>
              </a:ext>
            </a:extLst>
          </p:cNvPr>
          <p:cNvSpPr txBox="1"/>
          <p:nvPr/>
        </p:nvSpPr>
        <p:spPr>
          <a:xfrm>
            <a:off x="7761082" y="5439166"/>
            <a:ext cx="1173398" cy="492443"/>
          </a:xfrm>
          <a:prstGeom prst="rect">
            <a:avLst/>
          </a:prstGeom>
          <a:noFill/>
        </p:spPr>
        <p:txBody>
          <a:bodyPr wrap="none" lIns="0" tIns="0" rIns="0" bIns="0" rtlCol="0">
            <a:spAutoFit/>
          </a:bodyPr>
          <a:lstStyle/>
          <a:p>
            <a:r>
              <a:rPr lang="ja-JP" altLang="en-US" sz="3200" dirty="0">
                <a:solidFill>
                  <a:srgbClr val="FF0000"/>
                </a:solidFill>
                <a:latin typeface="ＭＳ Ｐゴシック" panose="020B0600070205080204" pitchFamily="50" charset="-128"/>
                <a:ea typeface="ＭＳ Ｐゴシック" panose="020B0600070205080204" pitchFamily="50" charset="-128"/>
              </a:rPr>
              <a:t>モデル</a:t>
            </a:r>
          </a:p>
        </p:txBody>
      </p:sp>
    </p:spTree>
    <p:extLst>
      <p:ext uri="{BB962C8B-B14F-4D97-AF65-F5344CB8AC3E}">
        <p14:creationId xmlns:p14="http://schemas.microsoft.com/office/powerpoint/2010/main" val="1630113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5171E0-2105-321F-0D58-B8518901C935}"/>
            </a:ext>
          </a:extLst>
        </p:cNvPr>
        <p:cNvGrpSpPr/>
        <p:nvPr/>
      </p:nvGrpSpPr>
      <p:grpSpPr>
        <a:xfrm>
          <a:off x="0" y="0"/>
          <a:ext cx="0" cy="0"/>
          <a:chOff x="0" y="0"/>
          <a:chExt cx="0" cy="0"/>
        </a:xfrm>
      </p:grpSpPr>
      <p:sp>
        <p:nvSpPr>
          <p:cNvPr id="4" name="テキスト プレースホルダー 3">
            <a:extLst>
              <a:ext uri="{FF2B5EF4-FFF2-40B4-BE49-F238E27FC236}">
                <a16:creationId xmlns:a16="http://schemas.microsoft.com/office/drawing/2014/main" id="{82CE2660-84D9-0D2E-671E-82466B5D8354}"/>
              </a:ext>
            </a:extLst>
          </p:cNvPr>
          <p:cNvSpPr>
            <a:spLocks noGrp="1"/>
          </p:cNvSpPr>
          <p:nvPr>
            <p:ph type="body" sz="quarter" idx="15"/>
          </p:nvPr>
        </p:nvSpPr>
        <p:spPr/>
        <p:txBody>
          <a:bodyPr/>
          <a:lstStyle/>
          <a:p>
            <a:r>
              <a:rPr kumimoji="1" lang="ja-JP" altLang="en-US" dirty="0"/>
              <a:t>ポイント整理</a:t>
            </a:r>
          </a:p>
        </p:txBody>
      </p:sp>
      <p:sp>
        <p:nvSpPr>
          <p:cNvPr id="5" name="テキスト プレースホルダー 4">
            <a:extLst>
              <a:ext uri="{FF2B5EF4-FFF2-40B4-BE49-F238E27FC236}">
                <a16:creationId xmlns:a16="http://schemas.microsoft.com/office/drawing/2014/main" id="{DDF21501-96CE-398C-0AB6-8E95C272B786}"/>
              </a:ext>
            </a:extLst>
          </p:cNvPr>
          <p:cNvSpPr>
            <a:spLocks noGrp="1"/>
          </p:cNvSpPr>
          <p:nvPr>
            <p:ph type="body" sz="quarter" idx="16"/>
          </p:nvPr>
        </p:nvSpPr>
        <p:spPr/>
        <p:txBody>
          <a:bodyPr>
            <a:normAutofit/>
          </a:bodyPr>
          <a:lstStyle/>
          <a:p>
            <a:pPr marL="817563" lvl="1" indent="-457200">
              <a:spcBef>
                <a:spcPts val="1200"/>
              </a:spcBef>
              <a:buClr>
                <a:schemeClr val="bg1">
                  <a:lumMod val="50000"/>
                </a:schemeClr>
              </a:buClr>
              <a:buFont typeface="Arial" panose="020B0604020202020204" pitchFamily="34" charset="0"/>
              <a:buChar char="•"/>
            </a:pPr>
            <a:r>
              <a:rPr kumimoji="1" lang="en-US" altLang="ja-JP" sz="3200" dirty="0"/>
              <a:t>(</a:t>
            </a:r>
            <a:r>
              <a:rPr kumimoji="1" lang="en-US" altLang="ja-JP" sz="3200" baseline="30000" dirty="0"/>
              <a:t>⑤</a:t>
            </a:r>
            <a:r>
              <a:rPr kumimoji="1" lang="ja-JP" altLang="en-US" sz="3200" dirty="0"/>
              <a:t>　　　　　　　　</a:t>
            </a:r>
            <a:r>
              <a:rPr kumimoji="1" lang="en-US" altLang="ja-JP" sz="3200" dirty="0"/>
              <a:t>)</a:t>
            </a:r>
            <a:r>
              <a:rPr kumimoji="1" lang="ja-JP" altLang="en-US" sz="3200" dirty="0"/>
              <a:t>の提案</a:t>
            </a:r>
            <a:r>
              <a:rPr kumimoji="1" lang="en-US" altLang="ja-JP" sz="3200" dirty="0"/>
              <a:t>…</a:t>
            </a:r>
            <a:r>
              <a:rPr kumimoji="1" lang="ja-JP" altLang="en-US" sz="3200" dirty="0"/>
              <a:t>問題の要素について解決できる方策を複数考える。</a:t>
            </a:r>
          </a:p>
          <a:p>
            <a:pPr marL="817563" lvl="1" indent="-457200">
              <a:spcBef>
                <a:spcPts val="1200"/>
              </a:spcBef>
              <a:buClr>
                <a:schemeClr val="bg1">
                  <a:lumMod val="50000"/>
                </a:schemeClr>
              </a:buClr>
              <a:buFont typeface="Arial" panose="020B0604020202020204" pitchFamily="34" charset="0"/>
              <a:buChar char="•"/>
            </a:pPr>
            <a:r>
              <a:rPr kumimoji="1" lang="ja-JP" altLang="en-US" sz="3200" dirty="0"/>
              <a:t>解決行動</a:t>
            </a:r>
            <a:r>
              <a:rPr kumimoji="1" lang="en-US" altLang="ja-JP" sz="3200" dirty="0"/>
              <a:t>…</a:t>
            </a:r>
            <a:r>
              <a:rPr kumimoji="1" lang="ja-JP" altLang="en-US" sz="3200" dirty="0"/>
              <a:t>解決策を実行し、</a:t>
            </a:r>
            <a:r>
              <a:rPr kumimoji="1" lang="en-US" altLang="ja-JP" sz="3200" dirty="0"/>
              <a:t>(</a:t>
            </a:r>
            <a:r>
              <a:rPr kumimoji="1" lang="en-US" altLang="ja-JP" sz="3200" baseline="30000" dirty="0"/>
              <a:t>⑥</a:t>
            </a:r>
            <a:r>
              <a:rPr kumimoji="1" lang="ja-JP" altLang="en-US" sz="3200" dirty="0"/>
              <a:t>　　　　　　　　</a:t>
            </a:r>
            <a:r>
              <a:rPr kumimoji="1" lang="en-US" altLang="ja-JP" sz="3200" dirty="0"/>
              <a:t>)</a:t>
            </a:r>
            <a:r>
              <a:rPr kumimoji="1" lang="ja-JP" altLang="en-US" sz="3200" dirty="0"/>
              <a:t>を確認する。</a:t>
            </a:r>
          </a:p>
          <a:p>
            <a:pPr marL="817563" lvl="1" indent="-457200">
              <a:spcBef>
                <a:spcPts val="1200"/>
              </a:spcBef>
              <a:buClr>
                <a:schemeClr val="bg1">
                  <a:lumMod val="50000"/>
                </a:schemeClr>
              </a:buClr>
              <a:buFont typeface="Arial" panose="020B0604020202020204" pitchFamily="34" charset="0"/>
              <a:buChar char="•"/>
            </a:pPr>
            <a:r>
              <a:rPr kumimoji="1" lang="ja-JP" altLang="en-US" sz="3200" dirty="0"/>
              <a:t>振り返り</a:t>
            </a:r>
            <a:r>
              <a:rPr kumimoji="1" lang="en-US" altLang="ja-JP" sz="3200" dirty="0"/>
              <a:t>…</a:t>
            </a:r>
            <a:r>
              <a:rPr kumimoji="1" lang="ja-JP" altLang="en-US" sz="3200" dirty="0"/>
              <a:t>解決までのプロセスを振り返り、よりよい解決策を考察する。</a:t>
            </a:r>
          </a:p>
        </p:txBody>
      </p:sp>
      <p:sp>
        <p:nvSpPr>
          <p:cNvPr id="6" name="スライド番号プレースホルダー 5">
            <a:extLst>
              <a:ext uri="{FF2B5EF4-FFF2-40B4-BE49-F238E27FC236}">
                <a16:creationId xmlns:a16="http://schemas.microsoft.com/office/drawing/2014/main" id="{0C4F9E80-17F6-CCE9-E25A-83EDBE0EDC01}"/>
              </a:ext>
            </a:extLst>
          </p:cNvPr>
          <p:cNvSpPr>
            <a:spLocks noGrp="1"/>
          </p:cNvSpPr>
          <p:nvPr>
            <p:ph type="sldNum" sz="quarter" idx="12"/>
          </p:nvPr>
        </p:nvSpPr>
        <p:spPr/>
        <p:txBody>
          <a:bodyPr/>
          <a:lstStyle/>
          <a:p>
            <a:fld id="{3341DCAC-D657-49AC-AFA1-66DB296B9906}" type="slidenum">
              <a:rPr lang="ja-JP" altLang="en-US" smtClean="0"/>
              <a:pPr/>
              <a:t>25</a:t>
            </a:fld>
            <a:endParaRPr lang="ja-JP" altLang="en-US" dirty="0"/>
          </a:p>
        </p:txBody>
      </p:sp>
      <p:sp>
        <p:nvSpPr>
          <p:cNvPr id="7" name="テキスト プレースホルダー 6">
            <a:extLst>
              <a:ext uri="{FF2B5EF4-FFF2-40B4-BE49-F238E27FC236}">
                <a16:creationId xmlns:a16="http://schemas.microsoft.com/office/drawing/2014/main" id="{9FDB9C4D-27DC-DA4F-C158-06B1B6F8C58C}"/>
              </a:ext>
            </a:extLst>
          </p:cNvPr>
          <p:cNvSpPr>
            <a:spLocks noGrp="1"/>
          </p:cNvSpPr>
          <p:nvPr>
            <p:ph type="body" sz="quarter" idx="17"/>
          </p:nvPr>
        </p:nvSpPr>
        <p:spPr/>
        <p:txBody>
          <a:bodyPr/>
          <a:lstStyle/>
          <a:p>
            <a:r>
              <a:rPr lang="ja-JP" altLang="ja-JP" dirty="0"/>
              <a:t>問題解決のステップ</a:t>
            </a:r>
            <a:endParaRPr kumimoji="1" lang="ja-JP" altLang="en-US" dirty="0"/>
          </a:p>
        </p:txBody>
      </p:sp>
      <p:sp>
        <p:nvSpPr>
          <p:cNvPr id="3" name="テキスト プレースホルダー 2">
            <a:extLst>
              <a:ext uri="{FF2B5EF4-FFF2-40B4-BE49-F238E27FC236}">
                <a16:creationId xmlns:a16="http://schemas.microsoft.com/office/drawing/2014/main" id="{231A6E0B-94BC-71F7-E86E-B1241F842CAF}"/>
              </a:ext>
            </a:extLst>
          </p:cNvPr>
          <p:cNvSpPr>
            <a:spLocks noGrp="1"/>
          </p:cNvSpPr>
          <p:nvPr>
            <p:ph type="body" sz="quarter" idx="14"/>
          </p:nvPr>
        </p:nvSpPr>
        <p:spPr/>
        <p:txBody>
          <a:bodyPr>
            <a:normAutofit/>
          </a:bodyPr>
          <a:lstStyle/>
          <a:p>
            <a:r>
              <a:rPr kumimoji="1" lang="en-US" altLang="ja-JP" dirty="0"/>
              <a:t>p8</a:t>
            </a:r>
            <a:endParaRPr kumimoji="1" lang="ja-JP" altLang="en-US" dirty="0"/>
          </a:p>
        </p:txBody>
      </p:sp>
      <p:sp>
        <p:nvSpPr>
          <p:cNvPr id="8" name="テキスト ボックス 7">
            <a:extLst>
              <a:ext uri="{FF2B5EF4-FFF2-40B4-BE49-F238E27FC236}">
                <a16:creationId xmlns:a16="http://schemas.microsoft.com/office/drawing/2014/main" id="{165A6DEF-2DA9-48C6-F1B3-1359BCDA175E}"/>
              </a:ext>
            </a:extLst>
          </p:cNvPr>
          <p:cNvSpPr txBox="1"/>
          <p:nvPr/>
        </p:nvSpPr>
        <p:spPr>
          <a:xfrm>
            <a:off x="1926772" y="2019768"/>
            <a:ext cx="1231106" cy="492443"/>
          </a:xfrm>
          <a:prstGeom prst="rect">
            <a:avLst/>
          </a:prstGeom>
          <a:noFill/>
        </p:spPr>
        <p:txBody>
          <a:bodyPr wrap="none" lIns="0" tIns="0" rIns="0" bIns="0" rtlCol="0">
            <a:spAutoFit/>
          </a:bodyPr>
          <a:lstStyle/>
          <a:p>
            <a:r>
              <a:rPr lang="ja-JP" altLang="en-US" sz="3200" dirty="0">
                <a:solidFill>
                  <a:srgbClr val="FF0000"/>
                </a:solidFill>
                <a:latin typeface="ＭＳ Ｐゴシック" panose="020B0600070205080204" pitchFamily="50" charset="-128"/>
                <a:ea typeface="ＭＳ Ｐゴシック" panose="020B0600070205080204" pitchFamily="50" charset="-128"/>
              </a:rPr>
              <a:t>解決策</a:t>
            </a:r>
          </a:p>
        </p:txBody>
      </p:sp>
      <p:sp>
        <p:nvSpPr>
          <p:cNvPr id="9" name="テキスト ボックス 8">
            <a:extLst>
              <a:ext uri="{FF2B5EF4-FFF2-40B4-BE49-F238E27FC236}">
                <a16:creationId xmlns:a16="http://schemas.microsoft.com/office/drawing/2014/main" id="{10234ABE-E68D-30C9-FD6B-B15C8C3AEA4B}"/>
              </a:ext>
            </a:extLst>
          </p:cNvPr>
          <p:cNvSpPr txBox="1"/>
          <p:nvPr/>
        </p:nvSpPr>
        <p:spPr>
          <a:xfrm>
            <a:off x="7049756" y="3150235"/>
            <a:ext cx="820738" cy="492443"/>
          </a:xfrm>
          <a:prstGeom prst="rect">
            <a:avLst/>
          </a:prstGeom>
          <a:noFill/>
        </p:spPr>
        <p:txBody>
          <a:bodyPr wrap="none" lIns="0" tIns="0" rIns="0" bIns="0" rtlCol="0">
            <a:spAutoFit/>
          </a:bodyPr>
          <a:lstStyle/>
          <a:p>
            <a:r>
              <a:rPr lang="ja-JP" altLang="en-US" sz="3200" dirty="0">
                <a:solidFill>
                  <a:srgbClr val="FF0000"/>
                </a:solidFill>
                <a:latin typeface="ＭＳ Ｐゴシック" panose="020B0600070205080204" pitchFamily="50" charset="-128"/>
                <a:ea typeface="ＭＳ Ｐゴシック" panose="020B0600070205080204" pitchFamily="50" charset="-128"/>
              </a:rPr>
              <a:t>効果</a:t>
            </a:r>
          </a:p>
        </p:txBody>
      </p:sp>
      <p:sp>
        <p:nvSpPr>
          <p:cNvPr id="13" name="テキスト プレースホルダー 1">
            <a:extLst>
              <a:ext uri="{FF2B5EF4-FFF2-40B4-BE49-F238E27FC236}">
                <a16:creationId xmlns:a16="http://schemas.microsoft.com/office/drawing/2014/main" id="{187242D9-AF37-02A7-3528-2BD88F2C46ED}"/>
              </a:ext>
            </a:extLst>
          </p:cNvPr>
          <p:cNvSpPr>
            <a:spLocks noGrp="1"/>
          </p:cNvSpPr>
          <p:nvPr>
            <p:ph type="body" sz="quarter" idx="13"/>
          </p:nvPr>
        </p:nvSpPr>
        <p:spPr>
          <a:xfrm>
            <a:off x="0" y="1"/>
            <a:ext cx="8764693" cy="254000"/>
          </a:xfrm>
        </p:spPr>
        <p:txBody>
          <a:bodyPr>
            <a:normAutofit lnSpcReduction="10000"/>
          </a:bodyPr>
          <a:lstStyle/>
          <a:p>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03</a:t>
            </a:r>
            <a:r>
              <a:rPr lang="ja-JP" altLang="en-US" dirty="0">
                <a:solidFill>
                  <a:prstClr val="black"/>
                </a:solidFill>
              </a:rPr>
              <a:t> 問題を解決する方法</a:t>
            </a:r>
          </a:p>
        </p:txBody>
      </p:sp>
    </p:spTree>
    <p:extLst>
      <p:ext uri="{BB962C8B-B14F-4D97-AF65-F5344CB8AC3E}">
        <p14:creationId xmlns:p14="http://schemas.microsoft.com/office/powerpoint/2010/main" val="2984477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ー 2">
            <a:extLst>
              <a:ext uri="{FF2B5EF4-FFF2-40B4-BE49-F238E27FC236}">
                <a16:creationId xmlns:a16="http://schemas.microsoft.com/office/drawing/2014/main" id="{8490608E-2660-3984-22D5-1CA26A677C72}"/>
              </a:ext>
            </a:extLst>
          </p:cNvPr>
          <p:cNvSpPr>
            <a:spLocks noGrp="1"/>
          </p:cNvSpPr>
          <p:nvPr>
            <p:ph type="body" sz="quarter" idx="14"/>
          </p:nvPr>
        </p:nvSpPr>
        <p:spPr/>
        <p:txBody>
          <a:bodyPr/>
          <a:lstStyle/>
          <a:p>
            <a:r>
              <a:rPr kumimoji="1" lang="en-US" altLang="ja-JP" dirty="0"/>
              <a:t>p8</a:t>
            </a:r>
            <a:endParaRPr kumimoji="1" lang="ja-JP" altLang="en-US" dirty="0"/>
          </a:p>
        </p:txBody>
      </p:sp>
      <p:sp>
        <p:nvSpPr>
          <p:cNvPr id="4" name="テキスト プレースホルダー 3">
            <a:extLst>
              <a:ext uri="{FF2B5EF4-FFF2-40B4-BE49-F238E27FC236}">
                <a16:creationId xmlns:a16="http://schemas.microsoft.com/office/drawing/2014/main" id="{9440178E-DA3B-EB0C-5772-8397620D928F}"/>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en-US" altLang="ja-JP" sz="3600" dirty="0"/>
              <a:t>(</a:t>
            </a:r>
            <a:r>
              <a:rPr kumimoji="1" lang="en-US" altLang="ja-JP" sz="3600" baseline="30000" dirty="0"/>
              <a:t>⑦</a:t>
            </a:r>
            <a:r>
              <a:rPr kumimoji="1" lang="ja-JP" altLang="en-US" sz="3600" dirty="0"/>
              <a:t>　　　　　　　　</a:t>
            </a:r>
            <a:r>
              <a:rPr kumimoji="1" lang="en-US" altLang="ja-JP" sz="3600" dirty="0"/>
              <a:t>)</a:t>
            </a:r>
            <a:r>
              <a:rPr kumimoji="1" lang="ja-JP" altLang="en-US" sz="3600" dirty="0"/>
              <a:t>の手法として、</a:t>
            </a:r>
            <a:r>
              <a:rPr kumimoji="1" lang="en-US" altLang="ja-JP" sz="3600" dirty="0"/>
              <a:t>PDCA</a:t>
            </a:r>
            <a:r>
              <a:rPr kumimoji="1" lang="ja-JP" altLang="en-US" sz="3600" dirty="0"/>
              <a:t>サイクルがある。これを繰り返すことにより、</a:t>
            </a:r>
            <a:r>
              <a:rPr kumimoji="1" lang="en-US" altLang="ja-JP" sz="3600" dirty="0"/>
              <a:t>(⑦)</a:t>
            </a:r>
            <a:r>
              <a:rPr kumimoji="1" lang="ja-JP" altLang="en-US" sz="3600" dirty="0"/>
              <a:t>の質を継続的に高めていく。</a:t>
            </a:r>
          </a:p>
        </p:txBody>
      </p:sp>
      <p:sp>
        <p:nvSpPr>
          <p:cNvPr id="5" name="テキスト プレースホルダー 4">
            <a:extLst>
              <a:ext uri="{FF2B5EF4-FFF2-40B4-BE49-F238E27FC236}">
                <a16:creationId xmlns:a16="http://schemas.microsoft.com/office/drawing/2014/main" id="{AFD80C50-8CEA-4B43-9484-57584DC71514}"/>
              </a:ext>
            </a:extLst>
          </p:cNvPr>
          <p:cNvSpPr>
            <a:spLocks noGrp="1"/>
          </p:cNvSpPr>
          <p:nvPr>
            <p:ph type="body" sz="quarter" idx="15"/>
          </p:nvPr>
        </p:nvSpPr>
        <p:spPr/>
        <p:txBody>
          <a:bodyPr/>
          <a:lstStyle/>
          <a:p>
            <a:r>
              <a:rPr kumimoji="1" lang="ja-JP" altLang="en-US" dirty="0"/>
              <a:t>ポイント整理</a:t>
            </a:r>
          </a:p>
        </p:txBody>
      </p:sp>
      <p:sp>
        <p:nvSpPr>
          <p:cNvPr id="6" name="スライド番号プレースホルダー 5">
            <a:extLst>
              <a:ext uri="{FF2B5EF4-FFF2-40B4-BE49-F238E27FC236}">
                <a16:creationId xmlns:a16="http://schemas.microsoft.com/office/drawing/2014/main" id="{1A2BDE8A-D41E-D5FE-1F56-E9D3A2B1B135}"/>
              </a:ext>
            </a:extLst>
          </p:cNvPr>
          <p:cNvSpPr>
            <a:spLocks noGrp="1"/>
          </p:cNvSpPr>
          <p:nvPr>
            <p:ph type="sldNum" sz="quarter" idx="12"/>
          </p:nvPr>
        </p:nvSpPr>
        <p:spPr/>
        <p:txBody>
          <a:bodyPr/>
          <a:lstStyle/>
          <a:p>
            <a:fld id="{3341DCAC-D657-49AC-AFA1-66DB296B9906}" type="slidenum">
              <a:rPr lang="ja-JP" altLang="en-US" smtClean="0"/>
              <a:pPr/>
              <a:t>26</a:t>
            </a:fld>
            <a:endParaRPr lang="ja-JP" altLang="en-US" dirty="0"/>
          </a:p>
        </p:txBody>
      </p:sp>
      <p:sp>
        <p:nvSpPr>
          <p:cNvPr id="7" name="テキスト プレースホルダー 6">
            <a:extLst>
              <a:ext uri="{FF2B5EF4-FFF2-40B4-BE49-F238E27FC236}">
                <a16:creationId xmlns:a16="http://schemas.microsoft.com/office/drawing/2014/main" id="{3F8DDFB4-EB91-058D-9319-EBAF3A87EEFB}"/>
              </a:ext>
            </a:extLst>
          </p:cNvPr>
          <p:cNvSpPr>
            <a:spLocks noGrp="1"/>
          </p:cNvSpPr>
          <p:nvPr>
            <p:ph type="body" sz="quarter" idx="17"/>
          </p:nvPr>
        </p:nvSpPr>
        <p:spPr/>
        <p:txBody>
          <a:bodyPr/>
          <a:lstStyle/>
          <a:p>
            <a:r>
              <a:rPr kumimoji="1" lang="en-US" altLang="ja-JP" dirty="0"/>
              <a:t>PDCA</a:t>
            </a:r>
            <a:r>
              <a:rPr kumimoji="1" lang="ja-JP" altLang="en-US" dirty="0"/>
              <a:t>サイクル</a:t>
            </a:r>
          </a:p>
        </p:txBody>
      </p:sp>
      <p:sp>
        <p:nvSpPr>
          <p:cNvPr id="10" name="テキスト ボックス 9">
            <a:extLst>
              <a:ext uri="{FF2B5EF4-FFF2-40B4-BE49-F238E27FC236}">
                <a16:creationId xmlns:a16="http://schemas.microsoft.com/office/drawing/2014/main" id="{D04D8A81-7ACA-354E-A8FC-2977EFC41714}"/>
              </a:ext>
            </a:extLst>
          </p:cNvPr>
          <p:cNvSpPr txBox="1"/>
          <p:nvPr/>
        </p:nvSpPr>
        <p:spPr>
          <a:xfrm>
            <a:off x="1466939" y="2021424"/>
            <a:ext cx="1846659"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ea typeface="ＭＳ Ｐゴシック" panose="020B0600070205080204" pitchFamily="50" charset="-128"/>
              </a:rPr>
              <a:t>問題解決</a:t>
            </a:r>
          </a:p>
        </p:txBody>
      </p:sp>
      <p:sp>
        <p:nvSpPr>
          <p:cNvPr id="11" name="テキスト プレースホルダー 1">
            <a:extLst>
              <a:ext uri="{FF2B5EF4-FFF2-40B4-BE49-F238E27FC236}">
                <a16:creationId xmlns:a16="http://schemas.microsoft.com/office/drawing/2014/main" id="{E8AC8E8F-E07B-AE1B-6B50-39C1A618D8D5}"/>
              </a:ext>
            </a:extLst>
          </p:cNvPr>
          <p:cNvSpPr>
            <a:spLocks noGrp="1"/>
          </p:cNvSpPr>
          <p:nvPr>
            <p:ph type="body" sz="quarter" idx="13"/>
          </p:nvPr>
        </p:nvSpPr>
        <p:spPr>
          <a:xfrm>
            <a:off x="0" y="1"/>
            <a:ext cx="8764693" cy="254000"/>
          </a:xfrm>
        </p:spPr>
        <p:txBody>
          <a:bodyPr>
            <a:normAutofit lnSpcReduction="10000"/>
          </a:bodyPr>
          <a:lstStyle/>
          <a:p>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03</a:t>
            </a:r>
            <a:r>
              <a:rPr lang="ja-JP" altLang="en-US" dirty="0">
                <a:solidFill>
                  <a:prstClr val="black"/>
                </a:solidFill>
              </a:rPr>
              <a:t> 問題を解決する方法</a:t>
            </a:r>
          </a:p>
        </p:txBody>
      </p:sp>
    </p:spTree>
    <p:extLst>
      <p:ext uri="{BB962C8B-B14F-4D97-AF65-F5344CB8AC3E}">
        <p14:creationId xmlns:p14="http://schemas.microsoft.com/office/powerpoint/2010/main" val="245199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コンテンツ プレースホルダー 11">
            <a:extLst>
              <a:ext uri="{FF2B5EF4-FFF2-40B4-BE49-F238E27FC236}">
                <a16:creationId xmlns:a16="http://schemas.microsoft.com/office/drawing/2014/main" id="{3CFC0A3B-804D-FF96-B5F0-F059CB6BF88D}"/>
              </a:ext>
            </a:extLst>
          </p:cNvPr>
          <p:cNvSpPr>
            <a:spLocks noGrp="1"/>
          </p:cNvSpPr>
          <p:nvPr>
            <p:ph sz="half" idx="1"/>
          </p:nvPr>
        </p:nvSpPr>
        <p:spPr/>
        <p:txBody>
          <a:bodyPr/>
          <a:lstStyle/>
          <a:p>
            <a:pPr marL="457200" indent="-457200">
              <a:buFont typeface="+mj-ea"/>
              <a:buAutoNum type="circleNumDbPlain"/>
            </a:pPr>
            <a:r>
              <a:rPr lang="ja-JP" altLang="en-US" dirty="0"/>
              <a:t>大地震がきたら家族と会えるかな。</a:t>
            </a:r>
          </a:p>
          <a:p>
            <a:pPr marL="457200" indent="-457200">
              <a:buFont typeface="+mj-ea"/>
              <a:buAutoNum type="circleNumDbPlain"/>
            </a:pPr>
            <a:r>
              <a:rPr lang="ja-JP" altLang="en-US" dirty="0"/>
              <a:t>実際に避難経路を歩いてみよう。</a:t>
            </a:r>
          </a:p>
          <a:p>
            <a:pPr marL="457200" indent="-457200">
              <a:buFont typeface="+mj-ea"/>
              <a:buAutoNum type="circleNumDbPlain"/>
            </a:pPr>
            <a:r>
              <a:rPr lang="ja-JP" altLang="en-US" dirty="0"/>
              <a:t>以前の震災では線路が壊れて電車が止まったよ。</a:t>
            </a:r>
          </a:p>
          <a:p>
            <a:pPr marL="457200" indent="-457200">
              <a:buFont typeface="+mj-ea"/>
              <a:buAutoNum type="circleNumDbPlain"/>
            </a:pPr>
            <a:r>
              <a:rPr lang="ja-JP" altLang="en-US" dirty="0"/>
              <a:t>帰宅マップを作ろう。</a:t>
            </a:r>
            <a:endParaRPr lang="en-US" altLang="ja-JP" dirty="0"/>
          </a:p>
          <a:p>
            <a:pPr marL="457200" indent="-457200">
              <a:buFont typeface="+mj-ea"/>
              <a:buAutoNum type="circleNumDbPlain"/>
            </a:pPr>
            <a:r>
              <a:rPr lang="ja-JP" altLang="en-US" dirty="0"/>
              <a:t>避難経路を考えよう。</a:t>
            </a:r>
          </a:p>
          <a:p>
            <a:pPr marL="457200" indent="-457200">
              <a:buFont typeface="+mj-ea"/>
              <a:buAutoNum type="circleNumDbPlain"/>
            </a:pPr>
            <a:endParaRPr lang="ja-JP" altLang="en-US" dirty="0"/>
          </a:p>
        </p:txBody>
      </p:sp>
      <p:sp>
        <p:nvSpPr>
          <p:cNvPr id="5" name="テキスト プレースホルダー 4">
            <a:extLst>
              <a:ext uri="{FF2B5EF4-FFF2-40B4-BE49-F238E27FC236}">
                <a16:creationId xmlns:a16="http://schemas.microsoft.com/office/drawing/2014/main" id="{6E47139E-11C5-BAC4-642D-E850A94801A3}"/>
              </a:ext>
            </a:extLst>
          </p:cNvPr>
          <p:cNvSpPr>
            <a:spLocks noGrp="1"/>
          </p:cNvSpPr>
          <p:nvPr>
            <p:ph type="body" sz="quarter" idx="15"/>
          </p:nvPr>
        </p:nvSpPr>
        <p:spPr/>
        <p:txBody>
          <a:bodyPr/>
          <a:lstStyle/>
          <a:p>
            <a:r>
              <a:rPr kumimoji="1" lang="ja-JP" altLang="en-US" dirty="0"/>
              <a:t>問題演習</a:t>
            </a:r>
          </a:p>
        </p:txBody>
      </p:sp>
      <p:sp>
        <p:nvSpPr>
          <p:cNvPr id="6" name="スライド番号プレースホルダー 5">
            <a:extLst>
              <a:ext uri="{FF2B5EF4-FFF2-40B4-BE49-F238E27FC236}">
                <a16:creationId xmlns:a16="http://schemas.microsoft.com/office/drawing/2014/main" id="{1C3CAE40-EF03-40BE-1000-E964CD5A6C13}"/>
              </a:ext>
            </a:extLst>
          </p:cNvPr>
          <p:cNvSpPr>
            <a:spLocks noGrp="1"/>
          </p:cNvSpPr>
          <p:nvPr>
            <p:ph type="sldNum" sz="quarter" idx="12"/>
          </p:nvPr>
        </p:nvSpPr>
        <p:spPr/>
        <p:txBody>
          <a:bodyPr/>
          <a:lstStyle/>
          <a:p>
            <a:fld id="{3341DCAC-D657-49AC-AFA1-66DB296B9906}" type="slidenum">
              <a:rPr lang="ja-JP" altLang="en-US" smtClean="0"/>
              <a:pPr/>
              <a:t>27</a:t>
            </a:fld>
            <a:endParaRPr lang="ja-JP" altLang="en-US" dirty="0"/>
          </a:p>
        </p:txBody>
      </p:sp>
      <p:sp>
        <p:nvSpPr>
          <p:cNvPr id="7" name="テキスト プレースホルダー 6">
            <a:extLst>
              <a:ext uri="{FF2B5EF4-FFF2-40B4-BE49-F238E27FC236}">
                <a16:creationId xmlns:a16="http://schemas.microsoft.com/office/drawing/2014/main" id="{A8BE3AB9-BE56-0A29-3CF8-816763ED1316}"/>
              </a:ext>
            </a:extLst>
          </p:cNvPr>
          <p:cNvSpPr>
            <a:spLocks noGrp="1"/>
          </p:cNvSpPr>
          <p:nvPr>
            <p:ph type="body" sz="quarter" idx="16"/>
          </p:nvPr>
        </p:nvSpPr>
        <p:spPr/>
        <p:txBody>
          <a:bodyPr/>
          <a:lstStyle/>
          <a:p>
            <a:r>
              <a:rPr kumimoji="1" lang="ja-JP" altLang="en-US" dirty="0"/>
              <a:t>次の文は、震災における問題解決について話し合ったときの会話である。それぞれ問題解決のどのステップに属するか、下から選び、記号を記入しなさい。</a:t>
            </a:r>
          </a:p>
        </p:txBody>
      </p:sp>
      <p:sp>
        <p:nvSpPr>
          <p:cNvPr id="8" name="テキスト プレースホルダー 7">
            <a:extLst>
              <a:ext uri="{FF2B5EF4-FFF2-40B4-BE49-F238E27FC236}">
                <a16:creationId xmlns:a16="http://schemas.microsoft.com/office/drawing/2014/main" id="{58C38D25-5DCD-82AC-C4E7-9E09798E856B}"/>
              </a:ext>
            </a:extLst>
          </p:cNvPr>
          <p:cNvSpPr>
            <a:spLocks noGrp="1"/>
          </p:cNvSpPr>
          <p:nvPr>
            <p:ph type="body" sz="quarter" idx="17"/>
          </p:nvPr>
        </p:nvSpPr>
        <p:spPr/>
        <p:txBody>
          <a:bodyPr/>
          <a:lstStyle/>
          <a:p>
            <a:r>
              <a:rPr kumimoji="1" lang="en-US" altLang="ja-JP" dirty="0"/>
              <a:t>1</a:t>
            </a:r>
            <a:endParaRPr kumimoji="1" lang="ja-JP" altLang="en-US" dirty="0"/>
          </a:p>
        </p:txBody>
      </p:sp>
      <p:sp>
        <p:nvSpPr>
          <p:cNvPr id="9" name="テキスト プレースホルダー 8">
            <a:extLst>
              <a:ext uri="{FF2B5EF4-FFF2-40B4-BE49-F238E27FC236}">
                <a16:creationId xmlns:a16="http://schemas.microsoft.com/office/drawing/2014/main" id="{30353755-828D-6C5E-2449-8673FC1E960E}"/>
              </a:ext>
            </a:extLst>
          </p:cNvPr>
          <p:cNvSpPr>
            <a:spLocks noGrp="1"/>
          </p:cNvSpPr>
          <p:nvPr>
            <p:ph type="body" sz="quarter" idx="18"/>
          </p:nvPr>
        </p:nvSpPr>
        <p:spPr/>
        <p:txBody>
          <a:bodyPr/>
          <a:lstStyle/>
          <a:p>
            <a:r>
              <a:rPr kumimoji="1" lang="en-US" altLang="ja-JP" dirty="0"/>
              <a:t>1</a:t>
            </a:r>
            <a:endParaRPr kumimoji="1" lang="ja-JP" altLang="en-US" dirty="0"/>
          </a:p>
        </p:txBody>
      </p:sp>
      <p:sp>
        <p:nvSpPr>
          <p:cNvPr id="11" name="テキスト プレースホルダー 2">
            <a:extLst>
              <a:ext uri="{FF2B5EF4-FFF2-40B4-BE49-F238E27FC236}">
                <a16:creationId xmlns:a16="http://schemas.microsoft.com/office/drawing/2014/main" id="{69DA1E17-C6FC-FFEA-4A87-EE213ACE3F10}"/>
              </a:ext>
            </a:extLst>
          </p:cNvPr>
          <p:cNvSpPr>
            <a:spLocks noGrp="1"/>
          </p:cNvSpPr>
          <p:nvPr>
            <p:ph type="body" sz="quarter" idx="14"/>
          </p:nvPr>
        </p:nvSpPr>
        <p:spPr/>
        <p:txBody>
          <a:bodyPr>
            <a:normAutofit/>
          </a:bodyPr>
          <a:lstStyle/>
          <a:p>
            <a:r>
              <a:rPr kumimoji="1" lang="en-US" altLang="ja-JP" dirty="0"/>
              <a:t>p8</a:t>
            </a:r>
            <a:endParaRPr kumimoji="1" lang="ja-JP" altLang="en-US" dirty="0"/>
          </a:p>
        </p:txBody>
      </p:sp>
      <p:graphicFrame>
        <p:nvGraphicFramePr>
          <p:cNvPr id="13" name="コンテンツ プレースホルダー 6">
            <a:extLst>
              <a:ext uri="{FF2B5EF4-FFF2-40B4-BE49-F238E27FC236}">
                <a16:creationId xmlns:a16="http://schemas.microsoft.com/office/drawing/2014/main" id="{F196B096-423A-6DE1-6A5F-265CFC420591}"/>
              </a:ext>
            </a:extLst>
          </p:cNvPr>
          <p:cNvGraphicFramePr>
            <a:graphicFrameLocks/>
          </p:cNvGraphicFramePr>
          <p:nvPr>
            <p:extLst>
              <p:ext uri="{D42A27DB-BD31-4B8C-83A1-F6EECF244321}">
                <p14:modId xmlns:p14="http://schemas.microsoft.com/office/powerpoint/2010/main" val="100665241"/>
              </p:ext>
            </p:extLst>
          </p:nvPr>
        </p:nvGraphicFramePr>
        <p:xfrm>
          <a:off x="10151018" y="1691370"/>
          <a:ext cx="1816100" cy="3240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①</a:t>
                      </a:r>
                      <a:endParaRPr kumimoji="1" lang="ja-JP" altLang="en-US" sz="2800" dirty="0">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②</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③</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7"/>
                  </a:ext>
                </a:extLst>
              </a:tr>
              <a:tr h="648000">
                <a:tc>
                  <a:txBody>
                    <a:bodyPr/>
                    <a:lstStyle/>
                    <a:p>
                      <a:r>
                        <a:rPr kumimoji="1" lang="ja-JP" altLang="en-US" sz="2800" dirty="0">
                          <a:solidFill>
                            <a:schemeClr val="tx1"/>
                          </a:solidFill>
                          <a:latin typeface="ＭＳ Ｐゴシック" panose="020B0600070205080204" pitchFamily="50" charset="-128"/>
                        </a:rPr>
                        <a:t>④</a:t>
                      </a: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4184278490"/>
                  </a:ext>
                </a:extLst>
              </a:tr>
              <a:tr h="648000">
                <a:tc>
                  <a:txBody>
                    <a:bodyPr/>
                    <a:lstStyle/>
                    <a:p>
                      <a:r>
                        <a:rPr kumimoji="1" lang="ja-JP" altLang="en-US" sz="2800" dirty="0">
                          <a:solidFill>
                            <a:schemeClr val="tx1"/>
                          </a:solidFill>
                          <a:latin typeface="ＭＳ Ｐゴシック" panose="020B0600070205080204" pitchFamily="50" charset="-128"/>
                        </a:rPr>
                        <a:t>⑤</a:t>
                      </a: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702107388"/>
                  </a:ext>
                </a:extLst>
              </a:tr>
            </a:tbl>
          </a:graphicData>
        </a:graphic>
      </p:graphicFrame>
      <p:sp>
        <p:nvSpPr>
          <p:cNvPr id="14" name="テキスト ボックス 13">
            <a:extLst>
              <a:ext uri="{FF2B5EF4-FFF2-40B4-BE49-F238E27FC236}">
                <a16:creationId xmlns:a16="http://schemas.microsoft.com/office/drawing/2014/main" id="{D1D072FD-726D-52EF-E28E-14745EDDE6D7}"/>
              </a:ext>
            </a:extLst>
          </p:cNvPr>
          <p:cNvSpPr txBox="1"/>
          <p:nvPr/>
        </p:nvSpPr>
        <p:spPr>
          <a:xfrm>
            <a:off x="11061733" y="1846595"/>
            <a:ext cx="277320"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ア</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5" name="テキスト ボックス 14">
            <a:extLst>
              <a:ext uri="{FF2B5EF4-FFF2-40B4-BE49-F238E27FC236}">
                <a16:creationId xmlns:a16="http://schemas.microsoft.com/office/drawing/2014/main" id="{53164BCD-0EEB-C212-BC70-BD6232053075}"/>
              </a:ext>
            </a:extLst>
          </p:cNvPr>
          <p:cNvSpPr txBox="1"/>
          <p:nvPr/>
        </p:nvSpPr>
        <p:spPr>
          <a:xfrm>
            <a:off x="11072763" y="2505681"/>
            <a:ext cx="27571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エ</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6" name="テキスト ボックス 15">
            <a:extLst>
              <a:ext uri="{FF2B5EF4-FFF2-40B4-BE49-F238E27FC236}">
                <a16:creationId xmlns:a16="http://schemas.microsoft.com/office/drawing/2014/main" id="{6CAD36D0-5320-255C-CF37-4E948876CA7F}"/>
              </a:ext>
            </a:extLst>
          </p:cNvPr>
          <p:cNvSpPr txBox="1"/>
          <p:nvPr/>
        </p:nvSpPr>
        <p:spPr>
          <a:xfrm>
            <a:off x="11061733" y="3164767"/>
            <a:ext cx="253274"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イ</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7" name="テキスト ボックス 16">
            <a:extLst>
              <a:ext uri="{FF2B5EF4-FFF2-40B4-BE49-F238E27FC236}">
                <a16:creationId xmlns:a16="http://schemas.microsoft.com/office/drawing/2014/main" id="{61739B07-3E66-AB01-8ABC-42A4486CCBAB}"/>
              </a:ext>
            </a:extLst>
          </p:cNvPr>
          <p:cNvSpPr txBox="1"/>
          <p:nvPr/>
        </p:nvSpPr>
        <p:spPr>
          <a:xfrm>
            <a:off x="11072763" y="3823853"/>
            <a:ext cx="290144"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ウ</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8" name="テキスト ボックス 17">
            <a:extLst>
              <a:ext uri="{FF2B5EF4-FFF2-40B4-BE49-F238E27FC236}">
                <a16:creationId xmlns:a16="http://schemas.microsoft.com/office/drawing/2014/main" id="{D1F3D7E9-5C68-95BB-DDAD-A836753ADA3C}"/>
              </a:ext>
            </a:extLst>
          </p:cNvPr>
          <p:cNvSpPr txBox="1"/>
          <p:nvPr/>
        </p:nvSpPr>
        <p:spPr>
          <a:xfrm>
            <a:off x="11072763" y="4482937"/>
            <a:ext cx="290144"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ウ</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9" name="テキスト プレースホルダー 1">
            <a:extLst>
              <a:ext uri="{FF2B5EF4-FFF2-40B4-BE49-F238E27FC236}">
                <a16:creationId xmlns:a16="http://schemas.microsoft.com/office/drawing/2014/main" id="{1B7DCDA1-F9F8-37C9-192E-9037C8498080}"/>
              </a:ext>
            </a:extLst>
          </p:cNvPr>
          <p:cNvSpPr>
            <a:spLocks noGrp="1"/>
          </p:cNvSpPr>
          <p:nvPr>
            <p:ph type="body" sz="quarter" idx="13"/>
          </p:nvPr>
        </p:nvSpPr>
        <p:spPr>
          <a:xfrm>
            <a:off x="0" y="1"/>
            <a:ext cx="8764693" cy="254000"/>
          </a:xfrm>
        </p:spPr>
        <p:txBody>
          <a:bodyPr>
            <a:normAutofit lnSpcReduction="10000"/>
          </a:bodyPr>
          <a:lstStyle/>
          <a:p>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03</a:t>
            </a:r>
            <a:r>
              <a:rPr lang="ja-JP" altLang="en-US" dirty="0">
                <a:solidFill>
                  <a:prstClr val="black"/>
                </a:solidFill>
              </a:rPr>
              <a:t> 問題を解決する方法</a:t>
            </a:r>
          </a:p>
        </p:txBody>
      </p:sp>
    </p:spTree>
    <p:extLst>
      <p:ext uri="{BB962C8B-B14F-4D97-AF65-F5344CB8AC3E}">
        <p14:creationId xmlns:p14="http://schemas.microsoft.com/office/powerpoint/2010/main" val="363420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P spid="18"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51AB25-0AA0-9599-2780-43C4A5A75596}"/>
            </a:ext>
          </a:extLst>
        </p:cNvPr>
        <p:cNvGrpSpPr/>
        <p:nvPr/>
      </p:nvGrpSpPr>
      <p:grpSpPr>
        <a:xfrm>
          <a:off x="0" y="0"/>
          <a:ext cx="0" cy="0"/>
          <a:chOff x="0" y="0"/>
          <a:chExt cx="0" cy="0"/>
        </a:xfrm>
      </p:grpSpPr>
      <p:sp>
        <p:nvSpPr>
          <p:cNvPr id="12" name="コンテンツ プレースホルダー 11">
            <a:extLst>
              <a:ext uri="{FF2B5EF4-FFF2-40B4-BE49-F238E27FC236}">
                <a16:creationId xmlns:a16="http://schemas.microsoft.com/office/drawing/2014/main" id="{71AA343E-3BAC-CDED-0693-82D6524B5F33}"/>
              </a:ext>
            </a:extLst>
          </p:cNvPr>
          <p:cNvSpPr>
            <a:spLocks noGrp="1"/>
          </p:cNvSpPr>
          <p:nvPr>
            <p:ph sz="half" idx="1"/>
          </p:nvPr>
        </p:nvSpPr>
        <p:spPr/>
        <p:txBody>
          <a:bodyPr/>
          <a:lstStyle/>
          <a:p>
            <a:pPr marL="457200" indent="-457200">
              <a:buFont typeface="+mj-ea"/>
              <a:buAutoNum type="circleNumDbPlain" startAt="6"/>
            </a:pPr>
            <a:r>
              <a:rPr lang="ja-JP" altLang="en-US" dirty="0"/>
              <a:t>電車が止まってしまったらどうなるかな。</a:t>
            </a:r>
          </a:p>
          <a:p>
            <a:pPr marL="457200" indent="-457200">
              <a:buFont typeface="+mj-ea"/>
              <a:buAutoNum type="circleNumDbPlain" startAt="6"/>
            </a:pPr>
            <a:r>
              <a:rPr lang="ja-JP" altLang="en-US" dirty="0"/>
              <a:t>防災地図を見て危ない地域を確認しよう。</a:t>
            </a:r>
            <a:endParaRPr lang="en-US" altLang="ja-JP" dirty="0"/>
          </a:p>
          <a:p>
            <a:endParaRPr lang="en-US" altLang="ja-JP" dirty="0"/>
          </a:p>
          <a:p>
            <a:r>
              <a:rPr lang="ja-JP" altLang="en-US" dirty="0"/>
              <a:t> 　ア　問題の発見　　 イ　問題の分析</a:t>
            </a:r>
            <a:endParaRPr lang="en-US" altLang="ja-JP" dirty="0"/>
          </a:p>
          <a:p>
            <a:r>
              <a:rPr lang="ja-JP" altLang="en-US" dirty="0"/>
              <a:t> 　ウ　解決策の提案   エ　解決行動、振り返り</a:t>
            </a:r>
          </a:p>
        </p:txBody>
      </p:sp>
      <p:sp>
        <p:nvSpPr>
          <p:cNvPr id="5" name="テキスト プレースホルダー 4">
            <a:extLst>
              <a:ext uri="{FF2B5EF4-FFF2-40B4-BE49-F238E27FC236}">
                <a16:creationId xmlns:a16="http://schemas.microsoft.com/office/drawing/2014/main" id="{B5C6D5CF-12CD-964A-671F-827724D73ACB}"/>
              </a:ext>
            </a:extLst>
          </p:cNvPr>
          <p:cNvSpPr>
            <a:spLocks noGrp="1"/>
          </p:cNvSpPr>
          <p:nvPr>
            <p:ph type="body" sz="quarter" idx="15"/>
          </p:nvPr>
        </p:nvSpPr>
        <p:spPr/>
        <p:txBody>
          <a:bodyPr/>
          <a:lstStyle/>
          <a:p>
            <a:r>
              <a:rPr kumimoji="1" lang="ja-JP" altLang="en-US" dirty="0"/>
              <a:t>問題演習</a:t>
            </a:r>
          </a:p>
        </p:txBody>
      </p:sp>
      <p:sp>
        <p:nvSpPr>
          <p:cNvPr id="6" name="スライド番号プレースホルダー 5">
            <a:extLst>
              <a:ext uri="{FF2B5EF4-FFF2-40B4-BE49-F238E27FC236}">
                <a16:creationId xmlns:a16="http://schemas.microsoft.com/office/drawing/2014/main" id="{C613B009-B8A8-15D0-B9AB-3A24AAB44CC8}"/>
              </a:ext>
            </a:extLst>
          </p:cNvPr>
          <p:cNvSpPr>
            <a:spLocks noGrp="1"/>
          </p:cNvSpPr>
          <p:nvPr>
            <p:ph type="sldNum" sz="quarter" idx="12"/>
          </p:nvPr>
        </p:nvSpPr>
        <p:spPr/>
        <p:txBody>
          <a:bodyPr/>
          <a:lstStyle/>
          <a:p>
            <a:fld id="{3341DCAC-D657-49AC-AFA1-66DB296B9906}" type="slidenum">
              <a:rPr lang="ja-JP" altLang="en-US" smtClean="0"/>
              <a:pPr/>
              <a:t>28</a:t>
            </a:fld>
            <a:endParaRPr lang="ja-JP" altLang="en-US" dirty="0"/>
          </a:p>
        </p:txBody>
      </p:sp>
      <p:sp>
        <p:nvSpPr>
          <p:cNvPr id="7" name="テキスト プレースホルダー 6">
            <a:extLst>
              <a:ext uri="{FF2B5EF4-FFF2-40B4-BE49-F238E27FC236}">
                <a16:creationId xmlns:a16="http://schemas.microsoft.com/office/drawing/2014/main" id="{CD034FFE-1BB0-CDF3-3F6C-DBB468433746}"/>
              </a:ext>
            </a:extLst>
          </p:cNvPr>
          <p:cNvSpPr>
            <a:spLocks noGrp="1"/>
          </p:cNvSpPr>
          <p:nvPr>
            <p:ph type="body" sz="quarter" idx="16"/>
          </p:nvPr>
        </p:nvSpPr>
        <p:spPr/>
        <p:txBody>
          <a:bodyPr/>
          <a:lstStyle/>
          <a:p>
            <a:r>
              <a:rPr kumimoji="1" lang="ja-JP" altLang="en-US" dirty="0"/>
              <a:t>次の文は、震災における問題解決について話し合ったときの会話である。それぞれ問題解決のどのステップに属するか、下から選び、記号を記入しなさい。</a:t>
            </a:r>
          </a:p>
        </p:txBody>
      </p:sp>
      <p:sp>
        <p:nvSpPr>
          <p:cNvPr id="8" name="テキスト プレースホルダー 7">
            <a:extLst>
              <a:ext uri="{FF2B5EF4-FFF2-40B4-BE49-F238E27FC236}">
                <a16:creationId xmlns:a16="http://schemas.microsoft.com/office/drawing/2014/main" id="{A5917327-77F2-D1F1-7FE2-FB8B8A364BBA}"/>
              </a:ext>
            </a:extLst>
          </p:cNvPr>
          <p:cNvSpPr>
            <a:spLocks noGrp="1"/>
          </p:cNvSpPr>
          <p:nvPr>
            <p:ph type="body" sz="quarter" idx="17"/>
          </p:nvPr>
        </p:nvSpPr>
        <p:spPr/>
        <p:txBody>
          <a:bodyPr/>
          <a:lstStyle/>
          <a:p>
            <a:r>
              <a:rPr kumimoji="1" lang="en-US" altLang="ja-JP" dirty="0"/>
              <a:t>1</a:t>
            </a:r>
            <a:endParaRPr kumimoji="1" lang="ja-JP" altLang="en-US" dirty="0"/>
          </a:p>
        </p:txBody>
      </p:sp>
      <p:sp>
        <p:nvSpPr>
          <p:cNvPr id="9" name="テキスト プレースホルダー 8">
            <a:extLst>
              <a:ext uri="{FF2B5EF4-FFF2-40B4-BE49-F238E27FC236}">
                <a16:creationId xmlns:a16="http://schemas.microsoft.com/office/drawing/2014/main" id="{1FCC68B8-7035-B0A8-9DAA-0EBDEC8AAC99}"/>
              </a:ext>
            </a:extLst>
          </p:cNvPr>
          <p:cNvSpPr>
            <a:spLocks noGrp="1"/>
          </p:cNvSpPr>
          <p:nvPr>
            <p:ph type="body" sz="quarter" idx="18"/>
          </p:nvPr>
        </p:nvSpPr>
        <p:spPr/>
        <p:txBody>
          <a:bodyPr/>
          <a:lstStyle/>
          <a:p>
            <a:r>
              <a:rPr kumimoji="1" lang="en-US" altLang="ja-JP" dirty="0"/>
              <a:t>1</a:t>
            </a:r>
            <a:endParaRPr kumimoji="1" lang="ja-JP" altLang="en-US" dirty="0"/>
          </a:p>
        </p:txBody>
      </p:sp>
      <p:sp>
        <p:nvSpPr>
          <p:cNvPr id="10" name="テキスト プレースホルダー 1">
            <a:extLst>
              <a:ext uri="{FF2B5EF4-FFF2-40B4-BE49-F238E27FC236}">
                <a16:creationId xmlns:a16="http://schemas.microsoft.com/office/drawing/2014/main" id="{E1178772-68A3-3CAA-8C99-C98965C21CA3}"/>
              </a:ext>
            </a:extLst>
          </p:cNvPr>
          <p:cNvSpPr>
            <a:spLocks noGrp="1"/>
          </p:cNvSpPr>
          <p:nvPr>
            <p:ph type="body" sz="quarter" idx="13"/>
          </p:nvPr>
        </p:nvSpPr>
        <p:spPr/>
        <p:txBody>
          <a:bodyPr>
            <a:normAutofit lnSpcReduction="10000"/>
          </a:bodyPr>
          <a:lstStyle/>
          <a:p>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03 </a:t>
            </a:r>
            <a:r>
              <a:rPr lang="ja-JP" altLang="en-US" dirty="0">
                <a:solidFill>
                  <a:prstClr val="black"/>
                </a:solidFill>
              </a:rPr>
              <a:t>問題を解決する方法</a:t>
            </a:r>
          </a:p>
        </p:txBody>
      </p:sp>
      <p:sp>
        <p:nvSpPr>
          <p:cNvPr id="11" name="テキスト プレースホルダー 2">
            <a:extLst>
              <a:ext uri="{FF2B5EF4-FFF2-40B4-BE49-F238E27FC236}">
                <a16:creationId xmlns:a16="http://schemas.microsoft.com/office/drawing/2014/main" id="{F298C753-0DEF-8371-9359-93E7FE52C031}"/>
              </a:ext>
            </a:extLst>
          </p:cNvPr>
          <p:cNvSpPr>
            <a:spLocks noGrp="1"/>
          </p:cNvSpPr>
          <p:nvPr>
            <p:ph type="body" sz="quarter" idx="14"/>
          </p:nvPr>
        </p:nvSpPr>
        <p:spPr/>
        <p:txBody>
          <a:bodyPr>
            <a:normAutofit/>
          </a:bodyPr>
          <a:lstStyle/>
          <a:p>
            <a:r>
              <a:rPr kumimoji="1" lang="en-US" altLang="ja-JP" dirty="0"/>
              <a:t>p8</a:t>
            </a:r>
            <a:endParaRPr kumimoji="1" lang="ja-JP" altLang="en-US" dirty="0"/>
          </a:p>
        </p:txBody>
      </p:sp>
      <p:sp>
        <p:nvSpPr>
          <p:cNvPr id="2" name="角丸四角形 10">
            <a:extLst>
              <a:ext uri="{FF2B5EF4-FFF2-40B4-BE49-F238E27FC236}">
                <a16:creationId xmlns:a16="http://schemas.microsoft.com/office/drawing/2014/main" id="{99281E59-2F81-6E97-B884-C57DD42E9E39}"/>
              </a:ext>
            </a:extLst>
          </p:cNvPr>
          <p:cNvSpPr/>
          <p:nvPr/>
        </p:nvSpPr>
        <p:spPr>
          <a:xfrm>
            <a:off x="357635" y="4154742"/>
            <a:ext cx="9627748" cy="1398007"/>
          </a:xfrm>
          <a:prstGeom prst="roundRect">
            <a:avLst/>
          </a:prstGeom>
          <a:noFill/>
          <a:ln w="28575">
            <a:solidFill>
              <a:schemeClr val="bg1">
                <a:lumMod val="50000"/>
              </a:schemeClr>
            </a:solidFill>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graphicFrame>
        <p:nvGraphicFramePr>
          <p:cNvPr id="3" name="コンテンツ プレースホルダー 6">
            <a:extLst>
              <a:ext uri="{FF2B5EF4-FFF2-40B4-BE49-F238E27FC236}">
                <a16:creationId xmlns:a16="http://schemas.microsoft.com/office/drawing/2014/main" id="{111A165D-8CEA-4C19-3AB6-B7C240F47E71}"/>
              </a:ext>
            </a:extLst>
          </p:cNvPr>
          <p:cNvGraphicFramePr>
            <a:graphicFrameLocks/>
          </p:cNvGraphicFramePr>
          <p:nvPr>
            <p:extLst>
              <p:ext uri="{D42A27DB-BD31-4B8C-83A1-F6EECF244321}">
                <p14:modId xmlns:p14="http://schemas.microsoft.com/office/powerpoint/2010/main" val="1164791218"/>
              </p:ext>
            </p:extLst>
          </p:nvPr>
        </p:nvGraphicFramePr>
        <p:xfrm>
          <a:off x="10151018" y="1691370"/>
          <a:ext cx="1816100" cy="1296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ja-JP" altLang="en-US" sz="2800" dirty="0">
                          <a:latin typeface="ＭＳ Ｐゴシック" panose="020B0600070205080204" pitchFamily="50" charset="-128"/>
                          <a:ea typeface="ＭＳ Ｐゴシック" panose="020B0600070205080204" pitchFamily="50" charset="-128"/>
                        </a:rPr>
                        <a:t>⑥</a:t>
                      </a:r>
                      <a:endParaRPr kumimoji="1" lang="ja-JP" altLang="en-US" sz="2800" dirty="0">
                        <a:solidFill>
                          <a:srgbClr val="FF0000"/>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r h="648000">
                <a:tc>
                  <a:txBody>
                    <a:bodyPr/>
                    <a:lstStyle/>
                    <a:p>
                      <a:r>
                        <a:rPr kumimoji="1" lang="ja-JP" altLang="en-US" sz="2800" dirty="0">
                          <a:latin typeface="ＭＳ Ｐゴシック" panose="020B0600070205080204" pitchFamily="50" charset="-128"/>
                          <a:ea typeface="ＭＳ Ｐゴシック" panose="020B0600070205080204" pitchFamily="50" charset="-128"/>
                        </a:rPr>
                        <a:t>⑦</a:t>
                      </a:r>
                      <a:endParaRPr kumimoji="1" lang="ja-JP" altLang="en-US" sz="2800" dirty="0">
                        <a:solidFill>
                          <a:srgbClr val="FF0000"/>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4" name="テキスト ボックス 3">
            <a:extLst>
              <a:ext uri="{FF2B5EF4-FFF2-40B4-BE49-F238E27FC236}">
                <a16:creationId xmlns:a16="http://schemas.microsoft.com/office/drawing/2014/main" id="{29416704-7F17-DC30-6E5C-1BA2FC959C79}"/>
              </a:ext>
            </a:extLst>
          </p:cNvPr>
          <p:cNvSpPr txBox="1"/>
          <p:nvPr/>
        </p:nvSpPr>
        <p:spPr>
          <a:xfrm>
            <a:off x="11061733" y="1846595"/>
            <a:ext cx="277320"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ア</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E26191DF-538A-D7C6-F029-337890C04748}"/>
              </a:ext>
            </a:extLst>
          </p:cNvPr>
          <p:cNvSpPr txBox="1"/>
          <p:nvPr/>
        </p:nvSpPr>
        <p:spPr>
          <a:xfrm>
            <a:off x="11072763" y="2505681"/>
            <a:ext cx="253274"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イ</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056531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2D6EF-1F80-02E6-E8AD-45BB3366033F}"/>
            </a:ext>
          </a:extLst>
        </p:cNvPr>
        <p:cNvGrpSpPr/>
        <p:nvPr/>
      </p:nvGrpSpPr>
      <p:grpSpPr>
        <a:xfrm>
          <a:off x="0" y="0"/>
          <a:ext cx="0" cy="0"/>
          <a:chOff x="0" y="0"/>
          <a:chExt cx="0" cy="0"/>
        </a:xfrm>
      </p:grpSpPr>
      <p:sp>
        <p:nvSpPr>
          <p:cNvPr id="12" name="コンテンツ プレースホルダー 11">
            <a:extLst>
              <a:ext uri="{FF2B5EF4-FFF2-40B4-BE49-F238E27FC236}">
                <a16:creationId xmlns:a16="http://schemas.microsoft.com/office/drawing/2014/main" id="{1B94A053-5FAF-B76B-C688-58C078727733}"/>
              </a:ext>
            </a:extLst>
          </p:cNvPr>
          <p:cNvSpPr>
            <a:spLocks noGrp="1"/>
          </p:cNvSpPr>
          <p:nvPr>
            <p:ph sz="half" idx="1"/>
          </p:nvPr>
        </p:nvSpPr>
        <p:spPr/>
        <p:txBody>
          <a:bodyPr/>
          <a:lstStyle/>
          <a:p>
            <a:pPr marL="457200" indent="-457200">
              <a:buFont typeface="+mj-ea"/>
              <a:buAutoNum type="circleNumDbPlain"/>
            </a:pPr>
            <a:r>
              <a:rPr lang="ja-JP" altLang="en-US" dirty="0"/>
              <a:t>学園祭計画に従い学園祭を開催した。</a:t>
            </a:r>
          </a:p>
          <a:p>
            <a:pPr marL="457200" indent="-457200">
              <a:buFont typeface="+mj-ea"/>
              <a:buAutoNum type="circleNumDbPlain"/>
            </a:pPr>
            <a:r>
              <a:rPr lang="ja-JP" altLang="en-US" dirty="0"/>
              <a:t>学園祭についてのアンケートを取り、分析した。</a:t>
            </a:r>
          </a:p>
          <a:p>
            <a:pPr marL="457200" indent="-457200">
              <a:buFont typeface="+mj-ea"/>
              <a:buAutoNum type="circleNumDbPlain"/>
            </a:pPr>
            <a:r>
              <a:rPr lang="ja-JP" altLang="en-US" dirty="0"/>
              <a:t>学園祭で行う展示物を決めた。</a:t>
            </a:r>
          </a:p>
          <a:p>
            <a:pPr marL="457200" indent="-457200">
              <a:buFont typeface="+mj-ea"/>
              <a:buAutoNum type="circleNumDbPlain"/>
            </a:pPr>
            <a:r>
              <a:rPr lang="ja-JP" altLang="en-US" dirty="0"/>
              <a:t>入場者数が計画より少なかったので改善策を考えた。</a:t>
            </a:r>
          </a:p>
          <a:p>
            <a:pPr marL="457200" indent="-457200">
              <a:buFont typeface="+mj-ea"/>
              <a:buAutoNum type="circleNumDbPlain"/>
            </a:pPr>
            <a:endParaRPr lang="ja-JP" altLang="en-US" dirty="0"/>
          </a:p>
        </p:txBody>
      </p:sp>
      <p:sp>
        <p:nvSpPr>
          <p:cNvPr id="5" name="テキスト プレースホルダー 4">
            <a:extLst>
              <a:ext uri="{FF2B5EF4-FFF2-40B4-BE49-F238E27FC236}">
                <a16:creationId xmlns:a16="http://schemas.microsoft.com/office/drawing/2014/main" id="{C5FD9342-0880-82C4-A976-2C6ABB92BA5E}"/>
              </a:ext>
            </a:extLst>
          </p:cNvPr>
          <p:cNvSpPr>
            <a:spLocks noGrp="1"/>
          </p:cNvSpPr>
          <p:nvPr>
            <p:ph type="body" sz="quarter" idx="15"/>
          </p:nvPr>
        </p:nvSpPr>
        <p:spPr/>
        <p:txBody>
          <a:bodyPr/>
          <a:lstStyle/>
          <a:p>
            <a:r>
              <a:rPr kumimoji="1" lang="ja-JP" altLang="en-US" dirty="0"/>
              <a:t>問題演習</a:t>
            </a:r>
          </a:p>
        </p:txBody>
      </p:sp>
      <p:sp>
        <p:nvSpPr>
          <p:cNvPr id="6" name="スライド番号プレースホルダー 5">
            <a:extLst>
              <a:ext uri="{FF2B5EF4-FFF2-40B4-BE49-F238E27FC236}">
                <a16:creationId xmlns:a16="http://schemas.microsoft.com/office/drawing/2014/main" id="{4FACF075-1546-7F6F-7DF7-436D64D50FA7}"/>
              </a:ext>
            </a:extLst>
          </p:cNvPr>
          <p:cNvSpPr>
            <a:spLocks noGrp="1"/>
          </p:cNvSpPr>
          <p:nvPr>
            <p:ph type="sldNum" sz="quarter" idx="12"/>
          </p:nvPr>
        </p:nvSpPr>
        <p:spPr/>
        <p:txBody>
          <a:bodyPr/>
          <a:lstStyle/>
          <a:p>
            <a:fld id="{3341DCAC-D657-49AC-AFA1-66DB296B9906}" type="slidenum">
              <a:rPr lang="ja-JP" altLang="en-US" smtClean="0"/>
              <a:pPr/>
              <a:t>29</a:t>
            </a:fld>
            <a:endParaRPr lang="ja-JP" altLang="en-US" dirty="0"/>
          </a:p>
        </p:txBody>
      </p:sp>
      <p:sp>
        <p:nvSpPr>
          <p:cNvPr id="7" name="テキスト プレースホルダー 6">
            <a:extLst>
              <a:ext uri="{FF2B5EF4-FFF2-40B4-BE49-F238E27FC236}">
                <a16:creationId xmlns:a16="http://schemas.microsoft.com/office/drawing/2014/main" id="{4FF0D482-6107-3EEE-A531-04C809751423}"/>
              </a:ext>
            </a:extLst>
          </p:cNvPr>
          <p:cNvSpPr>
            <a:spLocks noGrp="1"/>
          </p:cNvSpPr>
          <p:nvPr>
            <p:ph type="body" sz="quarter" idx="16"/>
          </p:nvPr>
        </p:nvSpPr>
        <p:spPr/>
        <p:txBody>
          <a:bodyPr/>
          <a:lstStyle/>
          <a:p>
            <a:r>
              <a:rPr kumimoji="1" lang="ja-JP" altLang="en-US" dirty="0"/>
              <a:t>次の文は、学園祭を開催するにあたって実行委員が行ったことである。それぞれ</a:t>
            </a:r>
            <a:r>
              <a:rPr kumimoji="1" lang="en-US" altLang="ja-JP" dirty="0"/>
              <a:t>PDCA</a:t>
            </a:r>
            <a:r>
              <a:rPr kumimoji="1" lang="ja-JP" altLang="en-US" dirty="0"/>
              <a:t>のどれに当てはまるか。</a:t>
            </a:r>
            <a:r>
              <a:rPr kumimoji="1" lang="en-US" altLang="ja-JP" dirty="0"/>
              <a:t>P</a:t>
            </a:r>
            <a:r>
              <a:rPr kumimoji="1" lang="ja-JP" altLang="en-US" dirty="0"/>
              <a:t>、</a:t>
            </a:r>
            <a:r>
              <a:rPr kumimoji="1" lang="en-US" altLang="ja-JP" dirty="0"/>
              <a:t>D</a:t>
            </a:r>
            <a:r>
              <a:rPr kumimoji="1" lang="ja-JP" altLang="en-US" dirty="0"/>
              <a:t>、</a:t>
            </a:r>
            <a:r>
              <a:rPr kumimoji="1" lang="en-US" altLang="ja-JP" dirty="0"/>
              <a:t>C</a:t>
            </a:r>
            <a:r>
              <a:rPr kumimoji="1" lang="ja-JP" altLang="en-US" dirty="0"/>
              <a:t>、</a:t>
            </a:r>
            <a:r>
              <a:rPr kumimoji="1" lang="en-US" altLang="ja-JP" dirty="0"/>
              <a:t>A</a:t>
            </a:r>
            <a:r>
              <a:rPr kumimoji="1" lang="ja-JP" altLang="en-US" dirty="0"/>
              <a:t>のうち、いずれかの記号を記入しなさい。</a:t>
            </a:r>
          </a:p>
        </p:txBody>
      </p:sp>
      <p:sp>
        <p:nvSpPr>
          <p:cNvPr id="8" name="テキスト プレースホルダー 7">
            <a:extLst>
              <a:ext uri="{FF2B5EF4-FFF2-40B4-BE49-F238E27FC236}">
                <a16:creationId xmlns:a16="http://schemas.microsoft.com/office/drawing/2014/main" id="{8A556BF4-0970-4E81-087C-5A67DAAD4389}"/>
              </a:ext>
            </a:extLst>
          </p:cNvPr>
          <p:cNvSpPr>
            <a:spLocks noGrp="1"/>
          </p:cNvSpPr>
          <p:nvPr>
            <p:ph type="body" sz="quarter" idx="17"/>
          </p:nvPr>
        </p:nvSpPr>
        <p:spPr/>
        <p:txBody>
          <a:bodyPr/>
          <a:lstStyle/>
          <a:p>
            <a:r>
              <a:rPr kumimoji="1" lang="en-US" altLang="ja-JP" dirty="0"/>
              <a:t>2</a:t>
            </a:r>
            <a:endParaRPr kumimoji="1" lang="ja-JP" altLang="en-US" dirty="0"/>
          </a:p>
        </p:txBody>
      </p:sp>
      <p:sp>
        <p:nvSpPr>
          <p:cNvPr id="9" name="テキスト プレースホルダー 8">
            <a:extLst>
              <a:ext uri="{FF2B5EF4-FFF2-40B4-BE49-F238E27FC236}">
                <a16:creationId xmlns:a16="http://schemas.microsoft.com/office/drawing/2014/main" id="{BEADB08B-FC9D-40F6-5CAE-6CA255914E51}"/>
              </a:ext>
            </a:extLst>
          </p:cNvPr>
          <p:cNvSpPr>
            <a:spLocks noGrp="1"/>
          </p:cNvSpPr>
          <p:nvPr>
            <p:ph type="body" sz="quarter" idx="18"/>
          </p:nvPr>
        </p:nvSpPr>
        <p:spPr/>
        <p:txBody>
          <a:bodyPr/>
          <a:lstStyle/>
          <a:p>
            <a:r>
              <a:rPr kumimoji="1" lang="en-US" altLang="ja-JP" dirty="0"/>
              <a:t>2</a:t>
            </a:r>
            <a:endParaRPr kumimoji="1" lang="ja-JP" altLang="en-US" dirty="0"/>
          </a:p>
        </p:txBody>
      </p:sp>
      <p:sp>
        <p:nvSpPr>
          <p:cNvPr id="10" name="テキスト プレースホルダー 1">
            <a:extLst>
              <a:ext uri="{FF2B5EF4-FFF2-40B4-BE49-F238E27FC236}">
                <a16:creationId xmlns:a16="http://schemas.microsoft.com/office/drawing/2014/main" id="{CDF118DB-CB4E-A8D8-BC50-F50C1D3D0F3C}"/>
              </a:ext>
            </a:extLst>
          </p:cNvPr>
          <p:cNvSpPr>
            <a:spLocks noGrp="1"/>
          </p:cNvSpPr>
          <p:nvPr>
            <p:ph type="body" sz="quarter" idx="13"/>
          </p:nvPr>
        </p:nvSpPr>
        <p:spPr/>
        <p:txBody>
          <a:bodyPr>
            <a:normAutofit lnSpcReduction="10000"/>
          </a:bodyPr>
          <a:lstStyle/>
          <a:p>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03 </a:t>
            </a:r>
            <a:r>
              <a:rPr lang="ja-JP" altLang="en-US" dirty="0">
                <a:solidFill>
                  <a:prstClr val="black"/>
                </a:solidFill>
              </a:rPr>
              <a:t>問題を解決する方法</a:t>
            </a:r>
          </a:p>
        </p:txBody>
      </p:sp>
      <p:sp>
        <p:nvSpPr>
          <p:cNvPr id="11" name="テキスト プレースホルダー 2">
            <a:extLst>
              <a:ext uri="{FF2B5EF4-FFF2-40B4-BE49-F238E27FC236}">
                <a16:creationId xmlns:a16="http://schemas.microsoft.com/office/drawing/2014/main" id="{F6467C87-A4FF-CE09-BC87-297D0A2AEB15}"/>
              </a:ext>
            </a:extLst>
          </p:cNvPr>
          <p:cNvSpPr>
            <a:spLocks noGrp="1"/>
          </p:cNvSpPr>
          <p:nvPr>
            <p:ph type="body" sz="quarter" idx="14"/>
          </p:nvPr>
        </p:nvSpPr>
        <p:spPr/>
        <p:txBody>
          <a:bodyPr>
            <a:normAutofit/>
          </a:bodyPr>
          <a:lstStyle/>
          <a:p>
            <a:r>
              <a:rPr kumimoji="1" lang="en-US" altLang="ja-JP" dirty="0"/>
              <a:t>p9</a:t>
            </a:r>
            <a:endParaRPr kumimoji="1" lang="ja-JP" altLang="en-US" dirty="0"/>
          </a:p>
        </p:txBody>
      </p:sp>
      <p:graphicFrame>
        <p:nvGraphicFramePr>
          <p:cNvPr id="13" name="コンテンツ プレースホルダー 6">
            <a:extLst>
              <a:ext uri="{FF2B5EF4-FFF2-40B4-BE49-F238E27FC236}">
                <a16:creationId xmlns:a16="http://schemas.microsoft.com/office/drawing/2014/main" id="{A11D4BE3-5E2F-6DAA-F10C-08C3260EAFB2}"/>
              </a:ext>
            </a:extLst>
          </p:cNvPr>
          <p:cNvGraphicFramePr>
            <a:graphicFrameLocks/>
          </p:cNvGraphicFramePr>
          <p:nvPr>
            <p:extLst>
              <p:ext uri="{D42A27DB-BD31-4B8C-83A1-F6EECF244321}">
                <p14:modId xmlns:p14="http://schemas.microsoft.com/office/powerpoint/2010/main" val="3638471519"/>
              </p:ext>
            </p:extLst>
          </p:nvPr>
        </p:nvGraphicFramePr>
        <p:xfrm>
          <a:off x="10151018" y="1691370"/>
          <a:ext cx="1816100" cy="2592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①</a:t>
                      </a:r>
                      <a:endParaRPr kumimoji="1" lang="ja-JP" altLang="en-US" sz="2800" dirty="0">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②</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③</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7"/>
                  </a:ext>
                </a:extLst>
              </a:tr>
              <a:tr h="648000">
                <a:tc>
                  <a:txBody>
                    <a:bodyPr/>
                    <a:lstStyle/>
                    <a:p>
                      <a:r>
                        <a:rPr kumimoji="1" lang="ja-JP" altLang="en-US" sz="2800" dirty="0">
                          <a:solidFill>
                            <a:schemeClr val="tx1"/>
                          </a:solidFill>
                          <a:latin typeface="ＭＳ Ｐゴシック" panose="020B0600070205080204" pitchFamily="50" charset="-128"/>
                        </a:rPr>
                        <a:t>④</a:t>
                      </a: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4184278490"/>
                  </a:ext>
                </a:extLst>
              </a:tr>
            </a:tbl>
          </a:graphicData>
        </a:graphic>
      </p:graphicFrame>
      <p:sp>
        <p:nvSpPr>
          <p:cNvPr id="14" name="テキスト ボックス 13">
            <a:extLst>
              <a:ext uri="{FF2B5EF4-FFF2-40B4-BE49-F238E27FC236}">
                <a16:creationId xmlns:a16="http://schemas.microsoft.com/office/drawing/2014/main" id="{16C68880-CA61-CB49-432F-8332CC7FEEB5}"/>
              </a:ext>
            </a:extLst>
          </p:cNvPr>
          <p:cNvSpPr txBox="1"/>
          <p:nvPr/>
        </p:nvSpPr>
        <p:spPr>
          <a:xfrm>
            <a:off x="11064844" y="1846595"/>
            <a:ext cx="234038"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Ｄ</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5" name="テキスト ボックス 14">
            <a:extLst>
              <a:ext uri="{FF2B5EF4-FFF2-40B4-BE49-F238E27FC236}">
                <a16:creationId xmlns:a16="http://schemas.microsoft.com/office/drawing/2014/main" id="{1BB3764C-1248-EBC1-28E4-2BDA3BF8FD35}"/>
              </a:ext>
            </a:extLst>
          </p:cNvPr>
          <p:cNvSpPr txBox="1"/>
          <p:nvPr/>
        </p:nvSpPr>
        <p:spPr>
          <a:xfrm>
            <a:off x="11067248" y="2505681"/>
            <a:ext cx="229230"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Ｃ</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6" name="テキスト ボックス 15">
            <a:extLst>
              <a:ext uri="{FF2B5EF4-FFF2-40B4-BE49-F238E27FC236}">
                <a16:creationId xmlns:a16="http://schemas.microsoft.com/office/drawing/2014/main" id="{6C42D6CA-3F39-2B67-EE8B-F9B42B8FEC84}"/>
              </a:ext>
            </a:extLst>
          </p:cNvPr>
          <p:cNvSpPr txBox="1"/>
          <p:nvPr/>
        </p:nvSpPr>
        <p:spPr>
          <a:xfrm>
            <a:off x="11072057" y="3164767"/>
            <a:ext cx="219612"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Ｐ</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7" name="テキスト ボックス 16">
            <a:extLst>
              <a:ext uri="{FF2B5EF4-FFF2-40B4-BE49-F238E27FC236}">
                <a16:creationId xmlns:a16="http://schemas.microsoft.com/office/drawing/2014/main" id="{2FFA9E2D-2148-26CA-8DA3-086FBCD52053}"/>
              </a:ext>
            </a:extLst>
          </p:cNvPr>
          <p:cNvSpPr txBox="1"/>
          <p:nvPr/>
        </p:nvSpPr>
        <p:spPr>
          <a:xfrm>
            <a:off x="11072057" y="3823853"/>
            <a:ext cx="219612"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Ａ</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117905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プレースホルダー 6"/>
          <p:cNvSpPr>
            <a:spLocks noGrp="1"/>
          </p:cNvSpPr>
          <p:nvPr>
            <p:ph type="body" sz="quarter" idx="15"/>
          </p:nvPr>
        </p:nvSpPr>
        <p:spPr/>
        <p:txBody>
          <a:bodyPr/>
          <a:lstStyle/>
          <a:p>
            <a:r>
              <a:rPr lang="ja-JP" altLang="en-US"/>
              <a:t>ポイント整理</a:t>
            </a:r>
            <a:endParaRPr kumimoji="1" lang="ja-JP" altLang="en-US" dirty="0"/>
          </a:p>
        </p:txBody>
      </p:sp>
      <p:sp>
        <p:nvSpPr>
          <p:cNvPr id="3" name="コンテンツ プレースホルダー 2"/>
          <p:cNvSpPr>
            <a:spLocks noGrp="1"/>
          </p:cNvSpPr>
          <p:nvPr>
            <p:ph type="body" sz="quarter" idx="16"/>
          </p:nvPr>
        </p:nvSpPr>
        <p:spPr/>
        <p:txBody>
          <a:bodyPr>
            <a:normAutofit/>
          </a:bodyPr>
          <a:lstStyle/>
          <a:p>
            <a:pPr marL="457200" indent="-457200">
              <a:spcAft>
                <a:spcPts val="1000"/>
              </a:spcAft>
              <a:buClr>
                <a:srgbClr val="0E2986"/>
              </a:buClr>
              <a:buFont typeface="Arial" panose="020B0604020202020204" pitchFamily="34" charset="0"/>
              <a:buChar char="•"/>
            </a:pPr>
            <a:r>
              <a:rPr lang="en-US" altLang="ja-JP" sz="3600" dirty="0"/>
              <a:t>(</a:t>
            </a:r>
            <a:r>
              <a:rPr lang="en-US" altLang="ja-JP" sz="3600" baseline="30000" dirty="0"/>
              <a:t>①</a:t>
            </a:r>
            <a:r>
              <a:rPr lang="ja-JP" altLang="en-US" sz="3600" dirty="0"/>
              <a:t>　　　　　　　　</a:t>
            </a:r>
            <a:r>
              <a:rPr lang="en-US" altLang="ja-JP" sz="3600" dirty="0"/>
              <a:t>)</a:t>
            </a:r>
            <a:r>
              <a:rPr lang="ja-JP" altLang="en-US" sz="3600" dirty="0"/>
              <a:t>とは、物事に関する知らせ、それを受け取る主体に判断や振る舞いの基準を与えるもの。</a:t>
            </a:r>
            <a:r>
              <a:rPr lang="en-US" altLang="ja-JP" sz="3600" dirty="0"/>
              <a:t>JIS(</a:t>
            </a:r>
            <a:r>
              <a:rPr lang="ja-JP" altLang="en-US" sz="3600" dirty="0"/>
              <a:t>日本産業規格</a:t>
            </a:r>
            <a:r>
              <a:rPr lang="en-US" altLang="ja-JP" sz="3600" dirty="0"/>
              <a:t>)</a:t>
            </a:r>
            <a:r>
              <a:rPr lang="ja-JP" altLang="en-US" sz="3600" dirty="0"/>
              <a:t>では、「事実、事象、事物、過程、着想などの対象物に関して知り得たことであって、概念を含み、一定の文脈中で特定の意味をもつもの」と定義されている。</a:t>
            </a:r>
          </a:p>
          <a:p>
            <a:pPr marL="457200" indent="-457200">
              <a:spcAft>
                <a:spcPts val="1000"/>
              </a:spcAft>
              <a:buClr>
                <a:srgbClr val="0E2986"/>
              </a:buClr>
              <a:buFont typeface="Arial" panose="020B0604020202020204" pitchFamily="34" charset="0"/>
              <a:buChar char="•"/>
            </a:pPr>
            <a:r>
              <a:rPr lang="en-US" altLang="ja-JP" sz="3600" dirty="0"/>
              <a:t>(</a:t>
            </a:r>
            <a:r>
              <a:rPr lang="en-US" altLang="ja-JP" sz="3600" baseline="30000" dirty="0"/>
              <a:t>➁</a:t>
            </a:r>
            <a:r>
              <a:rPr lang="ja-JP" altLang="en-US" sz="3600" dirty="0"/>
              <a:t>　　　　　　　　</a:t>
            </a:r>
            <a:r>
              <a:rPr lang="en-US" altLang="ja-JP" sz="3600" dirty="0"/>
              <a:t>)</a:t>
            </a:r>
            <a:r>
              <a:rPr lang="ja-JP" altLang="en-US" sz="3600" dirty="0"/>
              <a:t>とは、文字、数字、画像、音声などで伝えられるメッセージをいう。</a:t>
            </a:r>
          </a:p>
        </p:txBody>
      </p:sp>
      <p:sp>
        <p:nvSpPr>
          <p:cNvPr id="4" name="スライド番号プレースホルダー 3"/>
          <p:cNvSpPr>
            <a:spLocks noGrp="1"/>
          </p:cNvSpPr>
          <p:nvPr>
            <p:ph type="sldNum" sz="quarter" idx="12"/>
          </p:nvPr>
        </p:nvSpPr>
        <p:spPr>
          <a:prstGeom prst="rect">
            <a:avLst/>
          </a:prstGeom>
        </p:spPr>
        <p:txBody>
          <a:bodyPr/>
          <a:lstStyle/>
          <a:p>
            <a:fld id="{3341DCAC-D657-49AC-AFA1-66DB296B9906}" type="slidenum">
              <a:rPr lang="ja-JP" altLang="en-US" smtClean="0"/>
              <a:pPr/>
              <a:t>3</a:t>
            </a:fld>
            <a:endParaRPr lang="ja-JP" altLang="en-US"/>
          </a:p>
        </p:txBody>
      </p:sp>
      <p:sp>
        <p:nvSpPr>
          <p:cNvPr id="2" name="テキスト プレースホルダー 1"/>
          <p:cNvSpPr>
            <a:spLocks noGrp="1"/>
          </p:cNvSpPr>
          <p:nvPr>
            <p:ph type="body" sz="quarter" idx="17"/>
          </p:nvPr>
        </p:nvSpPr>
        <p:spPr/>
        <p:txBody>
          <a:bodyPr tIns="46800"/>
          <a:lstStyle/>
          <a:p>
            <a:r>
              <a:rPr lang="ja-JP" altLang="ja-JP" dirty="0"/>
              <a:t>情報とは何か</a:t>
            </a:r>
            <a:endParaRPr kumimoji="1" lang="ja-JP" altLang="en-US" dirty="0"/>
          </a:p>
        </p:txBody>
      </p:sp>
      <p:sp>
        <p:nvSpPr>
          <p:cNvPr id="5" name="テキスト プレースホルダー 4"/>
          <p:cNvSpPr>
            <a:spLocks noGrp="1"/>
          </p:cNvSpPr>
          <p:nvPr>
            <p:ph type="body" sz="quarter" idx="13"/>
          </p:nvPr>
        </p:nvSpPr>
        <p:spPr/>
        <p:txBody>
          <a:bodyPr>
            <a:normAutofit lnSpcReduction="10000"/>
          </a:bodyPr>
          <a:lstStyle/>
          <a:p>
            <a:pPr lvl="0"/>
            <a:r>
              <a:rPr lang="ja-JP" altLang="en-US">
                <a:solidFill>
                  <a:prstClr val="black"/>
                </a:solidFill>
              </a:rPr>
              <a:t>理論編</a:t>
            </a:r>
            <a:r>
              <a:rPr lang="en-US" altLang="ja-JP">
                <a:solidFill>
                  <a:prstClr val="black"/>
                </a:solidFill>
              </a:rPr>
              <a:t>1</a:t>
            </a:r>
            <a:r>
              <a:rPr lang="ja-JP" altLang="en-US">
                <a:solidFill>
                  <a:prstClr val="black"/>
                </a:solidFill>
              </a:rPr>
              <a:t>章 情報社会　</a:t>
            </a:r>
            <a:r>
              <a:rPr lang="en-US" altLang="ja-JP">
                <a:solidFill>
                  <a:prstClr val="black"/>
                </a:solidFill>
              </a:rPr>
              <a:t>01 </a:t>
            </a:r>
            <a:r>
              <a:rPr lang="ja-JP" altLang="en-US">
                <a:solidFill>
                  <a:prstClr val="black"/>
                </a:solidFill>
              </a:rPr>
              <a:t>情報とその特性</a:t>
            </a:r>
          </a:p>
          <a:p>
            <a:endParaRPr kumimoji="1" lang="ja-JP" altLang="en-US" dirty="0"/>
          </a:p>
        </p:txBody>
      </p:sp>
      <p:sp>
        <p:nvSpPr>
          <p:cNvPr id="6" name="テキスト プレースホルダー 5"/>
          <p:cNvSpPr>
            <a:spLocks noGrp="1"/>
          </p:cNvSpPr>
          <p:nvPr>
            <p:ph type="body" sz="quarter" idx="14"/>
          </p:nvPr>
        </p:nvSpPr>
        <p:spPr/>
        <p:txBody>
          <a:bodyPr>
            <a:normAutofit/>
          </a:bodyPr>
          <a:lstStyle/>
          <a:p>
            <a:r>
              <a:rPr lang="en-US" altLang="ja-JP"/>
              <a:t>p4</a:t>
            </a:r>
            <a:endParaRPr lang="ja-JP" altLang="en-US" dirty="0"/>
          </a:p>
        </p:txBody>
      </p:sp>
      <p:sp>
        <p:nvSpPr>
          <p:cNvPr id="8" name="テキスト ボックス 7"/>
          <p:cNvSpPr txBox="1"/>
          <p:nvPr/>
        </p:nvSpPr>
        <p:spPr>
          <a:xfrm>
            <a:off x="1891544" y="2022901"/>
            <a:ext cx="923330"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ea typeface="ＭＳ Ｐゴシック" panose="020B0600070205080204" pitchFamily="50" charset="-128"/>
              </a:rPr>
              <a:t>情報</a:t>
            </a:r>
          </a:p>
        </p:txBody>
      </p:sp>
      <p:sp>
        <p:nvSpPr>
          <p:cNvPr id="9" name="テキスト ボックス 8"/>
          <p:cNvSpPr txBox="1"/>
          <p:nvPr/>
        </p:nvSpPr>
        <p:spPr>
          <a:xfrm>
            <a:off x="1660711" y="5012644"/>
            <a:ext cx="1242328"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ea typeface="ＭＳ Ｐゴシック" panose="020B0600070205080204" pitchFamily="50" charset="-128"/>
              </a:rPr>
              <a:t>データ</a:t>
            </a:r>
          </a:p>
        </p:txBody>
      </p:sp>
    </p:spTree>
    <p:extLst>
      <p:ext uri="{BB962C8B-B14F-4D97-AF65-F5344CB8AC3E}">
        <p14:creationId xmlns:p14="http://schemas.microsoft.com/office/powerpoint/2010/main" val="3222726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592DED-711C-1BAF-A424-DB5D30984143}"/>
            </a:ext>
          </a:extLst>
        </p:cNvPr>
        <p:cNvGrpSpPr/>
        <p:nvPr/>
      </p:nvGrpSpPr>
      <p:grpSpPr>
        <a:xfrm>
          <a:off x="0" y="0"/>
          <a:ext cx="0" cy="0"/>
          <a:chOff x="0" y="0"/>
          <a:chExt cx="0" cy="0"/>
        </a:xfrm>
      </p:grpSpPr>
      <p:sp>
        <p:nvSpPr>
          <p:cNvPr id="12" name="コンテンツ プレースホルダー 11">
            <a:extLst>
              <a:ext uri="{FF2B5EF4-FFF2-40B4-BE49-F238E27FC236}">
                <a16:creationId xmlns:a16="http://schemas.microsoft.com/office/drawing/2014/main" id="{657F0C8B-EA0C-BD9C-FAF3-09791ADFBBE6}"/>
              </a:ext>
            </a:extLst>
          </p:cNvPr>
          <p:cNvSpPr>
            <a:spLocks noGrp="1"/>
          </p:cNvSpPr>
          <p:nvPr>
            <p:ph sz="half" idx="1"/>
          </p:nvPr>
        </p:nvSpPr>
        <p:spPr/>
        <p:txBody>
          <a:bodyPr/>
          <a:lstStyle/>
          <a:p>
            <a:pPr marL="457200" indent="-457200">
              <a:buFont typeface="+mj-ea"/>
              <a:buAutoNum type="circleNumDbPlain" startAt="5"/>
            </a:pPr>
            <a:r>
              <a:rPr lang="ja-JP" altLang="en-US" dirty="0"/>
              <a:t>学園祭で行われる、吹奏楽部のコンサートの整理券を配ることを決めた。</a:t>
            </a:r>
          </a:p>
          <a:p>
            <a:pPr marL="457200" indent="-457200">
              <a:buFont typeface="+mj-ea"/>
              <a:buAutoNum type="circleNumDbPlain" startAt="5"/>
            </a:pPr>
            <a:r>
              <a:rPr lang="ja-JP" altLang="en-US" dirty="0"/>
              <a:t>整理券を配ることによって入場時の混雑が解消されたか、学園祭の様子を振り返った。</a:t>
            </a:r>
          </a:p>
        </p:txBody>
      </p:sp>
      <p:sp>
        <p:nvSpPr>
          <p:cNvPr id="5" name="テキスト プレースホルダー 4">
            <a:extLst>
              <a:ext uri="{FF2B5EF4-FFF2-40B4-BE49-F238E27FC236}">
                <a16:creationId xmlns:a16="http://schemas.microsoft.com/office/drawing/2014/main" id="{BEC7C42E-BD60-BA19-8719-D7DA87BC46A4}"/>
              </a:ext>
            </a:extLst>
          </p:cNvPr>
          <p:cNvSpPr>
            <a:spLocks noGrp="1"/>
          </p:cNvSpPr>
          <p:nvPr>
            <p:ph type="body" sz="quarter" idx="15"/>
          </p:nvPr>
        </p:nvSpPr>
        <p:spPr/>
        <p:txBody>
          <a:bodyPr/>
          <a:lstStyle/>
          <a:p>
            <a:r>
              <a:rPr kumimoji="1" lang="ja-JP" altLang="en-US" dirty="0"/>
              <a:t>問題演習</a:t>
            </a:r>
          </a:p>
        </p:txBody>
      </p:sp>
      <p:sp>
        <p:nvSpPr>
          <p:cNvPr id="6" name="スライド番号プレースホルダー 5">
            <a:extLst>
              <a:ext uri="{FF2B5EF4-FFF2-40B4-BE49-F238E27FC236}">
                <a16:creationId xmlns:a16="http://schemas.microsoft.com/office/drawing/2014/main" id="{CE257B54-6732-9B51-5620-51A2921B6D92}"/>
              </a:ext>
            </a:extLst>
          </p:cNvPr>
          <p:cNvSpPr>
            <a:spLocks noGrp="1"/>
          </p:cNvSpPr>
          <p:nvPr>
            <p:ph type="sldNum" sz="quarter" idx="12"/>
          </p:nvPr>
        </p:nvSpPr>
        <p:spPr/>
        <p:txBody>
          <a:bodyPr/>
          <a:lstStyle/>
          <a:p>
            <a:fld id="{3341DCAC-D657-49AC-AFA1-66DB296B9906}" type="slidenum">
              <a:rPr lang="ja-JP" altLang="en-US" smtClean="0"/>
              <a:pPr/>
              <a:t>30</a:t>
            </a:fld>
            <a:endParaRPr lang="ja-JP" altLang="en-US" dirty="0"/>
          </a:p>
        </p:txBody>
      </p:sp>
      <p:sp>
        <p:nvSpPr>
          <p:cNvPr id="7" name="テキスト プレースホルダー 6">
            <a:extLst>
              <a:ext uri="{FF2B5EF4-FFF2-40B4-BE49-F238E27FC236}">
                <a16:creationId xmlns:a16="http://schemas.microsoft.com/office/drawing/2014/main" id="{1DFF8009-4017-EB1D-AA4E-2E8DFB79AFD0}"/>
              </a:ext>
            </a:extLst>
          </p:cNvPr>
          <p:cNvSpPr>
            <a:spLocks noGrp="1"/>
          </p:cNvSpPr>
          <p:nvPr>
            <p:ph type="body" sz="quarter" idx="16"/>
          </p:nvPr>
        </p:nvSpPr>
        <p:spPr/>
        <p:txBody>
          <a:bodyPr/>
          <a:lstStyle/>
          <a:p>
            <a:r>
              <a:rPr kumimoji="1" lang="ja-JP" altLang="en-US" dirty="0"/>
              <a:t>次の文は、学園祭を開催するにあたって実行委員が行ったことである。それぞれ</a:t>
            </a:r>
            <a:r>
              <a:rPr kumimoji="1" lang="en-US" altLang="ja-JP" dirty="0"/>
              <a:t>PDCA</a:t>
            </a:r>
            <a:r>
              <a:rPr kumimoji="1" lang="ja-JP" altLang="en-US" dirty="0"/>
              <a:t>のどれに当てはまるか。</a:t>
            </a:r>
            <a:r>
              <a:rPr kumimoji="1" lang="en-US" altLang="ja-JP" dirty="0"/>
              <a:t>P</a:t>
            </a:r>
            <a:r>
              <a:rPr kumimoji="1" lang="ja-JP" altLang="en-US" dirty="0"/>
              <a:t>、</a:t>
            </a:r>
            <a:r>
              <a:rPr kumimoji="1" lang="en-US" altLang="ja-JP" dirty="0"/>
              <a:t>D</a:t>
            </a:r>
            <a:r>
              <a:rPr kumimoji="1" lang="ja-JP" altLang="en-US" dirty="0"/>
              <a:t>、</a:t>
            </a:r>
            <a:r>
              <a:rPr kumimoji="1" lang="en-US" altLang="ja-JP" dirty="0"/>
              <a:t>C</a:t>
            </a:r>
            <a:r>
              <a:rPr kumimoji="1" lang="ja-JP" altLang="en-US" dirty="0"/>
              <a:t>、</a:t>
            </a:r>
            <a:r>
              <a:rPr kumimoji="1" lang="en-US" altLang="ja-JP" dirty="0"/>
              <a:t>A</a:t>
            </a:r>
            <a:r>
              <a:rPr kumimoji="1" lang="ja-JP" altLang="en-US" dirty="0"/>
              <a:t>のうち、いずれかの記号を記入しなさい。</a:t>
            </a:r>
          </a:p>
        </p:txBody>
      </p:sp>
      <p:sp>
        <p:nvSpPr>
          <p:cNvPr id="8" name="テキスト プレースホルダー 7">
            <a:extLst>
              <a:ext uri="{FF2B5EF4-FFF2-40B4-BE49-F238E27FC236}">
                <a16:creationId xmlns:a16="http://schemas.microsoft.com/office/drawing/2014/main" id="{CC3F8CD9-70B6-2DB0-2D3A-C2233F09F041}"/>
              </a:ext>
            </a:extLst>
          </p:cNvPr>
          <p:cNvSpPr>
            <a:spLocks noGrp="1"/>
          </p:cNvSpPr>
          <p:nvPr>
            <p:ph type="body" sz="quarter" idx="17"/>
          </p:nvPr>
        </p:nvSpPr>
        <p:spPr/>
        <p:txBody>
          <a:bodyPr/>
          <a:lstStyle/>
          <a:p>
            <a:r>
              <a:rPr kumimoji="1" lang="en-US" altLang="ja-JP" dirty="0"/>
              <a:t>2</a:t>
            </a:r>
            <a:endParaRPr kumimoji="1" lang="ja-JP" altLang="en-US" dirty="0"/>
          </a:p>
        </p:txBody>
      </p:sp>
      <p:sp>
        <p:nvSpPr>
          <p:cNvPr id="9" name="テキスト プレースホルダー 8">
            <a:extLst>
              <a:ext uri="{FF2B5EF4-FFF2-40B4-BE49-F238E27FC236}">
                <a16:creationId xmlns:a16="http://schemas.microsoft.com/office/drawing/2014/main" id="{2223051B-4097-D9E0-E094-6BCBA0EBC996}"/>
              </a:ext>
            </a:extLst>
          </p:cNvPr>
          <p:cNvSpPr>
            <a:spLocks noGrp="1"/>
          </p:cNvSpPr>
          <p:nvPr>
            <p:ph type="body" sz="quarter" idx="18"/>
          </p:nvPr>
        </p:nvSpPr>
        <p:spPr/>
        <p:txBody>
          <a:bodyPr/>
          <a:lstStyle/>
          <a:p>
            <a:r>
              <a:rPr kumimoji="1" lang="en-US" altLang="ja-JP" dirty="0"/>
              <a:t>2</a:t>
            </a:r>
            <a:endParaRPr kumimoji="1" lang="ja-JP" altLang="en-US" dirty="0"/>
          </a:p>
        </p:txBody>
      </p:sp>
      <p:sp>
        <p:nvSpPr>
          <p:cNvPr id="10" name="テキスト プレースホルダー 1">
            <a:extLst>
              <a:ext uri="{FF2B5EF4-FFF2-40B4-BE49-F238E27FC236}">
                <a16:creationId xmlns:a16="http://schemas.microsoft.com/office/drawing/2014/main" id="{D8C71A53-928D-6140-594F-CEDE57C2A58E}"/>
              </a:ext>
            </a:extLst>
          </p:cNvPr>
          <p:cNvSpPr>
            <a:spLocks noGrp="1"/>
          </p:cNvSpPr>
          <p:nvPr>
            <p:ph type="body" sz="quarter" idx="13"/>
          </p:nvPr>
        </p:nvSpPr>
        <p:spPr/>
        <p:txBody>
          <a:bodyPr>
            <a:normAutofit lnSpcReduction="10000"/>
          </a:bodyPr>
          <a:lstStyle/>
          <a:p>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03 </a:t>
            </a:r>
            <a:r>
              <a:rPr lang="ja-JP" altLang="en-US" dirty="0">
                <a:solidFill>
                  <a:prstClr val="black"/>
                </a:solidFill>
              </a:rPr>
              <a:t>問題を解決する方法</a:t>
            </a:r>
          </a:p>
        </p:txBody>
      </p:sp>
      <p:sp>
        <p:nvSpPr>
          <p:cNvPr id="11" name="テキスト プレースホルダー 2">
            <a:extLst>
              <a:ext uri="{FF2B5EF4-FFF2-40B4-BE49-F238E27FC236}">
                <a16:creationId xmlns:a16="http://schemas.microsoft.com/office/drawing/2014/main" id="{40C1D8CF-F6BA-4D61-6C8C-66FB1AD727A3}"/>
              </a:ext>
            </a:extLst>
          </p:cNvPr>
          <p:cNvSpPr>
            <a:spLocks noGrp="1"/>
          </p:cNvSpPr>
          <p:nvPr>
            <p:ph type="body" sz="quarter" idx="14"/>
          </p:nvPr>
        </p:nvSpPr>
        <p:spPr/>
        <p:txBody>
          <a:bodyPr>
            <a:normAutofit/>
          </a:bodyPr>
          <a:lstStyle/>
          <a:p>
            <a:r>
              <a:rPr kumimoji="1" lang="en-US" altLang="ja-JP" dirty="0"/>
              <a:t>p9</a:t>
            </a:r>
            <a:endParaRPr kumimoji="1" lang="ja-JP" altLang="en-US" dirty="0"/>
          </a:p>
        </p:txBody>
      </p:sp>
      <p:graphicFrame>
        <p:nvGraphicFramePr>
          <p:cNvPr id="13" name="コンテンツ プレースホルダー 6">
            <a:extLst>
              <a:ext uri="{FF2B5EF4-FFF2-40B4-BE49-F238E27FC236}">
                <a16:creationId xmlns:a16="http://schemas.microsoft.com/office/drawing/2014/main" id="{4CFF0DAE-3628-B0CB-28B0-BAA96306996D}"/>
              </a:ext>
            </a:extLst>
          </p:cNvPr>
          <p:cNvGraphicFramePr>
            <a:graphicFrameLocks/>
          </p:cNvGraphicFramePr>
          <p:nvPr>
            <p:extLst>
              <p:ext uri="{D42A27DB-BD31-4B8C-83A1-F6EECF244321}">
                <p14:modId xmlns:p14="http://schemas.microsoft.com/office/powerpoint/2010/main" val="2112114008"/>
              </p:ext>
            </p:extLst>
          </p:nvPr>
        </p:nvGraphicFramePr>
        <p:xfrm>
          <a:off x="10151018" y="1691370"/>
          <a:ext cx="1816100" cy="1296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⑤</a:t>
                      </a:r>
                      <a:endParaRPr kumimoji="1" lang="ja-JP" altLang="en-US" sz="2800" dirty="0">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⑥</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4" name="テキスト ボックス 13">
            <a:extLst>
              <a:ext uri="{FF2B5EF4-FFF2-40B4-BE49-F238E27FC236}">
                <a16:creationId xmlns:a16="http://schemas.microsoft.com/office/drawing/2014/main" id="{A65A26D3-86CB-B952-27AB-4DC853358121}"/>
              </a:ext>
            </a:extLst>
          </p:cNvPr>
          <p:cNvSpPr txBox="1"/>
          <p:nvPr/>
        </p:nvSpPr>
        <p:spPr>
          <a:xfrm>
            <a:off x="11061733" y="1846595"/>
            <a:ext cx="219612"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Ｐ</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5" name="テキスト ボックス 14">
            <a:extLst>
              <a:ext uri="{FF2B5EF4-FFF2-40B4-BE49-F238E27FC236}">
                <a16:creationId xmlns:a16="http://schemas.microsoft.com/office/drawing/2014/main" id="{386C701D-3BF3-6BCB-868F-6D6BCC1AF5C9}"/>
              </a:ext>
            </a:extLst>
          </p:cNvPr>
          <p:cNvSpPr txBox="1"/>
          <p:nvPr/>
        </p:nvSpPr>
        <p:spPr>
          <a:xfrm>
            <a:off x="11072763" y="2505681"/>
            <a:ext cx="229230"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Ｃ</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224516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B8D42C80-CE5F-260B-1B38-300FAE8047F4}"/>
              </a:ext>
            </a:extLst>
          </p:cNvPr>
          <p:cNvSpPr>
            <a:spLocks noGrp="1"/>
          </p:cNvSpPr>
          <p:nvPr>
            <p:ph sz="half" idx="1"/>
          </p:nvPr>
        </p:nvSpPr>
        <p:spPr/>
        <p:txBody>
          <a:bodyPr>
            <a:normAutofit/>
          </a:bodyPr>
          <a:lstStyle/>
          <a:p>
            <a:pPr defTabSz="985838">
              <a:tabLst>
                <a:tab pos="2871788" algn="l"/>
                <a:tab pos="4841875" algn="l"/>
                <a:tab pos="6999288" algn="l"/>
              </a:tabLst>
            </a:pPr>
            <a:r>
              <a:rPr kumimoji="1" lang="en-US" altLang="ja-JP" sz="3200" dirty="0"/>
              <a:t>P</a:t>
            </a:r>
            <a:r>
              <a:rPr kumimoji="1" lang="ja-JP" altLang="en-US" sz="3200" dirty="0"/>
              <a:t>：</a:t>
            </a:r>
            <a:r>
              <a:rPr kumimoji="1" lang="en-US" altLang="ja-JP" sz="3200" dirty="0"/>
              <a:t>①Plan	②Put	③Practice	④Procedure</a:t>
            </a:r>
          </a:p>
          <a:p>
            <a:pPr defTabSz="985838">
              <a:tabLst>
                <a:tab pos="2871788" algn="l"/>
                <a:tab pos="4841875" algn="l"/>
                <a:tab pos="6999288" algn="l"/>
              </a:tabLst>
            </a:pPr>
            <a:r>
              <a:rPr kumimoji="1" lang="en-US" altLang="ja-JP" sz="3200" dirty="0"/>
              <a:t>D</a:t>
            </a:r>
            <a:r>
              <a:rPr kumimoji="1" lang="ja-JP" altLang="en-US" sz="3200" dirty="0"/>
              <a:t>：</a:t>
            </a:r>
            <a:r>
              <a:rPr kumimoji="1" lang="en-US" altLang="ja-JP" sz="3200" dirty="0"/>
              <a:t>①Domain	②Do	③Did	④Document</a:t>
            </a:r>
          </a:p>
          <a:p>
            <a:pPr defTabSz="985838">
              <a:tabLst>
                <a:tab pos="2871788" algn="l"/>
                <a:tab pos="4841875" algn="l"/>
                <a:tab pos="6999288" algn="l"/>
              </a:tabLst>
            </a:pPr>
            <a:r>
              <a:rPr kumimoji="1" lang="en-US" altLang="ja-JP" sz="3200" dirty="0"/>
              <a:t>C</a:t>
            </a:r>
            <a:r>
              <a:rPr kumimoji="1" lang="ja-JP" altLang="en-US" sz="3200" dirty="0"/>
              <a:t>：</a:t>
            </a:r>
            <a:r>
              <a:rPr kumimoji="1" lang="en-US" altLang="ja-JP" sz="3200" dirty="0"/>
              <a:t>①Challenge	②Control	③Check	④Change</a:t>
            </a:r>
          </a:p>
          <a:p>
            <a:pPr defTabSz="985838">
              <a:tabLst>
                <a:tab pos="2871788" algn="l"/>
                <a:tab pos="4841875" algn="l"/>
                <a:tab pos="6999288" algn="l"/>
              </a:tabLst>
            </a:pPr>
            <a:r>
              <a:rPr kumimoji="1" lang="en-US" altLang="ja-JP" sz="3200" dirty="0"/>
              <a:t>A</a:t>
            </a:r>
            <a:r>
              <a:rPr kumimoji="1" lang="ja-JP" altLang="en-US" sz="3200" dirty="0"/>
              <a:t>：</a:t>
            </a:r>
            <a:r>
              <a:rPr kumimoji="1" lang="en-US" altLang="ja-JP" sz="3200" dirty="0"/>
              <a:t>①Annual	②Act	③Advise	④Abandon</a:t>
            </a:r>
          </a:p>
          <a:p>
            <a:endParaRPr kumimoji="1" lang="ja-JP" altLang="en-US" sz="3200" dirty="0"/>
          </a:p>
        </p:txBody>
      </p:sp>
      <p:sp>
        <p:nvSpPr>
          <p:cNvPr id="5" name="テキスト プレースホルダー 4">
            <a:extLst>
              <a:ext uri="{FF2B5EF4-FFF2-40B4-BE49-F238E27FC236}">
                <a16:creationId xmlns:a16="http://schemas.microsoft.com/office/drawing/2014/main" id="{F934E18A-29C9-CC2A-FA97-80DC4B7AB9E8}"/>
              </a:ext>
            </a:extLst>
          </p:cNvPr>
          <p:cNvSpPr>
            <a:spLocks noGrp="1"/>
          </p:cNvSpPr>
          <p:nvPr>
            <p:ph type="body" sz="quarter" idx="15"/>
          </p:nvPr>
        </p:nvSpPr>
        <p:spPr/>
        <p:txBody>
          <a:bodyPr/>
          <a:lstStyle/>
          <a:p>
            <a:r>
              <a:rPr kumimoji="1" lang="ja-JP" altLang="en-US" dirty="0"/>
              <a:t>問題演習</a:t>
            </a:r>
          </a:p>
        </p:txBody>
      </p:sp>
      <p:sp>
        <p:nvSpPr>
          <p:cNvPr id="6" name="スライド番号プレースホルダー 5">
            <a:extLst>
              <a:ext uri="{FF2B5EF4-FFF2-40B4-BE49-F238E27FC236}">
                <a16:creationId xmlns:a16="http://schemas.microsoft.com/office/drawing/2014/main" id="{76375C01-C2D9-4878-71AD-2D13C37A480A}"/>
              </a:ext>
            </a:extLst>
          </p:cNvPr>
          <p:cNvSpPr>
            <a:spLocks noGrp="1"/>
          </p:cNvSpPr>
          <p:nvPr>
            <p:ph type="sldNum" sz="quarter" idx="12"/>
          </p:nvPr>
        </p:nvSpPr>
        <p:spPr/>
        <p:txBody>
          <a:bodyPr/>
          <a:lstStyle/>
          <a:p>
            <a:fld id="{3341DCAC-D657-49AC-AFA1-66DB296B9906}" type="slidenum">
              <a:rPr lang="ja-JP" altLang="en-US" smtClean="0"/>
              <a:pPr/>
              <a:t>31</a:t>
            </a:fld>
            <a:endParaRPr lang="ja-JP" altLang="en-US" dirty="0"/>
          </a:p>
        </p:txBody>
      </p:sp>
      <p:sp>
        <p:nvSpPr>
          <p:cNvPr id="7" name="テキスト プレースホルダー 6">
            <a:extLst>
              <a:ext uri="{FF2B5EF4-FFF2-40B4-BE49-F238E27FC236}">
                <a16:creationId xmlns:a16="http://schemas.microsoft.com/office/drawing/2014/main" id="{F2C774D7-7B3D-9A61-701D-9557B969EB0A}"/>
              </a:ext>
            </a:extLst>
          </p:cNvPr>
          <p:cNvSpPr>
            <a:spLocks noGrp="1"/>
          </p:cNvSpPr>
          <p:nvPr>
            <p:ph type="body" sz="quarter" idx="16"/>
          </p:nvPr>
        </p:nvSpPr>
        <p:spPr/>
        <p:txBody>
          <a:bodyPr/>
          <a:lstStyle/>
          <a:p>
            <a:r>
              <a:rPr kumimoji="1" lang="en-US" altLang="ja-JP"/>
              <a:t>PDCA</a:t>
            </a:r>
            <a:r>
              <a:rPr kumimoji="1" lang="ja-JP" altLang="en-US"/>
              <a:t>を示す英単語の</a:t>
            </a:r>
            <a:r>
              <a:rPr kumimoji="1" lang="en-US" altLang="ja-JP"/>
              <a:t>P</a:t>
            </a:r>
            <a:r>
              <a:rPr kumimoji="1" lang="ja-JP" altLang="en-US"/>
              <a:t>、</a:t>
            </a:r>
            <a:r>
              <a:rPr kumimoji="1" lang="en-US" altLang="ja-JP"/>
              <a:t>D</a:t>
            </a:r>
            <a:r>
              <a:rPr kumimoji="1" lang="ja-JP" altLang="en-US"/>
              <a:t>、</a:t>
            </a:r>
            <a:r>
              <a:rPr kumimoji="1" lang="en-US" altLang="ja-JP"/>
              <a:t>C</a:t>
            </a:r>
            <a:r>
              <a:rPr kumimoji="1" lang="ja-JP" altLang="en-US"/>
              <a:t>、</a:t>
            </a:r>
            <a:r>
              <a:rPr kumimoji="1" lang="en-US" altLang="ja-JP"/>
              <a:t>A</a:t>
            </a:r>
            <a:r>
              <a:rPr kumimoji="1" lang="ja-JP" altLang="en-US"/>
              <a:t>はそれぞれ次のうちどれか。番号を記入しなさい。</a:t>
            </a:r>
            <a:endParaRPr kumimoji="1" lang="ja-JP" altLang="en-US" dirty="0"/>
          </a:p>
        </p:txBody>
      </p:sp>
      <p:sp>
        <p:nvSpPr>
          <p:cNvPr id="8" name="テキスト プレースホルダー 7">
            <a:extLst>
              <a:ext uri="{FF2B5EF4-FFF2-40B4-BE49-F238E27FC236}">
                <a16:creationId xmlns:a16="http://schemas.microsoft.com/office/drawing/2014/main" id="{D3A48C7F-2C61-1136-A6A0-92EE99D5E48E}"/>
              </a:ext>
            </a:extLst>
          </p:cNvPr>
          <p:cNvSpPr>
            <a:spLocks noGrp="1"/>
          </p:cNvSpPr>
          <p:nvPr>
            <p:ph type="body" sz="quarter" idx="17"/>
          </p:nvPr>
        </p:nvSpPr>
        <p:spPr/>
        <p:txBody>
          <a:bodyPr/>
          <a:lstStyle/>
          <a:p>
            <a:r>
              <a:rPr kumimoji="1" lang="en-US" altLang="ja-JP" dirty="0"/>
              <a:t>3</a:t>
            </a:r>
            <a:endParaRPr kumimoji="1" lang="ja-JP" altLang="en-US" dirty="0"/>
          </a:p>
        </p:txBody>
      </p:sp>
      <p:sp>
        <p:nvSpPr>
          <p:cNvPr id="9" name="テキスト プレースホルダー 8">
            <a:extLst>
              <a:ext uri="{FF2B5EF4-FFF2-40B4-BE49-F238E27FC236}">
                <a16:creationId xmlns:a16="http://schemas.microsoft.com/office/drawing/2014/main" id="{7A4D451E-8212-DA04-820D-18F033C95645}"/>
              </a:ext>
            </a:extLst>
          </p:cNvPr>
          <p:cNvSpPr>
            <a:spLocks noGrp="1"/>
          </p:cNvSpPr>
          <p:nvPr>
            <p:ph type="body" sz="quarter" idx="18"/>
          </p:nvPr>
        </p:nvSpPr>
        <p:spPr/>
        <p:txBody>
          <a:bodyPr/>
          <a:lstStyle/>
          <a:p>
            <a:r>
              <a:rPr kumimoji="1" lang="en-US" altLang="ja-JP" dirty="0"/>
              <a:t>3</a:t>
            </a:r>
            <a:endParaRPr kumimoji="1" lang="ja-JP" altLang="en-US" dirty="0"/>
          </a:p>
        </p:txBody>
      </p:sp>
      <p:sp>
        <p:nvSpPr>
          <p:cNvPr id="15" name="テキスト プレースホルダー 1">
            <a:extLst>
              <a:ext uri="{FF2B5EF4-FFF2-40B4-BE49-F238E27FC236}">
                <a16:creationId xmlns:a16="http://schemas.microsoft.com/office/drawing/2014/main" id="{74310BA2-42B6-1223-C2C3-7EFB0D2F4AC5}"/>
              </a:ext>
            </a:extLst>
          </p:cNvPr>
          <p:cNvSpPr>
            <a:spLocks noGrp="1"/>
          </p:cNvSpPr>
          <p:nvPr>
            <p:ph type="body" sz="quarter" idx="13"/>
          </p:nvPr>
        </p:nvSpPr>
        <p:spPr/>
        <p:txBody>
          <a:bodyPr>
            <a:normAutofit lnSpcReduction="10000"/>
          </a:bodyPr>
          <a:lstStyle/>
          <a:p>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03 </a:t>
            </a:r>
            <a:r>
              <a:rPr lang="ja-JP" altLang="en-US" dirty="0">
                <a:solidFill>
                  <a:prstClr val="black"/>
                </a:solidFill>
              </a:rPr>
              <a:t>問題を解決する方法</a:t>
            </a:r>
          </a:p>
        </p:txBody>
      </p:sp>
      <p:sp>
        <p:nvSpPr>
          <p:cNvPr id="16" name="テキスト プレースホルダー 2">
            <a:extLst>
              <a:ext uri="{FF2B5EF4-FFF2-40B4-BE49-F238E27FC236}">
                <a16:creationId xmlns:a16="http://schemas.microsoft.com/office/drawing/2014/main" id="{76C3A946-E675-600B-D814-300AFCCE1575}"/>
              </a:ext>
            </a:extLst>
          </p:cNvPr>
          <p:cNvSpPr>
            <a:spLocks noGrp="1"/>
          </p:cNvSpPr>
          <p:nvPr>
            <p:ph type="body" sz="quarter" idx="14"/>
          </p:nvPr>
        </p:nvSpPr>
        <p:spPr/>
        <p:txBody>
          <a:bodyPr>
            <a:normAutofit/>
          </a:bodyPr>
          <a:lstStyle/>
          <a:p>
            <a:r>
              <a:rPr kumimoji="1" lang="en-US" altLang="ja-JP" dirty="0"/>
              <a:t>p9</a:t>
            </a:r>
            <a:endParaRPr kumimoji="1" lang="ja-JP" altLang="en-US" dirty="0"/>
          </a:p>
        </p:txBody>
      </p:sp>
      <p:graphicFrame>
        <p:nvGraphicFramePr>
          <p:cNvPr id="10" name="コンテンツ プレースホルダー 6">
            <a:extLst>
              <a:ext uri="{FF2B5EF4-FFF2-40B4-BE49-F238E27FC236}">
                <a16:creationId xmlns:a16="http://schemas.microsoft.com/office/drawing/2014/main" id="{2549632C-B78D-5857-FF4B-13712BBBF412}"/>
              </a:ext>
            </a:extLst>
          </p:cNvPr>
          <p:cNvGraphicFramePr>
            <a:graphicFrameLocks/>
          </p:cNvGraphicFramePr>
          <p:nvPr>
            <p:extLst>
              <p:ext uri="{D42A27DB-BD31-4B8C-83A1-F6EECF244321}">
                <p14:modId xmlns:p14="http://schemas.microsoft.com/office/powerpoint/2010/main" val="2809412096"/>
              </p:ext>
            </p:extLst>
          </p:nvPr>
        </p:nvGraphicFramePr>
        <p:xfrm>
          <a:off x="10151018" y="1691370"/>
          <a:ext cx="1816100" cy="2592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en-US" altLang="ja-JP" sz="2800" dirty="0">
                          <a:solidFill>
                            <a:schemeClr val="tx1"/>
                          </a:solidFill>
                          <a:latin typeface="ＭＳ Ｐゴシック" panose="020B0600070205080204" pitchFamily="50" charset="-128"/>
                          <a:ea typeface="ＭＳ Ｐゴシック" panose="020B0600070205080204" pitchFamily="50" charset="-128"/>
                        </a:rPr>
                        <a:t>P</a:t>
                      </a:r>
                      <a:endParaRPr kumimoji="1" lang="ja-JP" altLang="en-US" sz="2800" dirty="0">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r h="648000">
                <a:tc>
                  <a:txBody>
                    <a:bodyPr/>
                    <a:lstStyle/>
                    <a:p>
                      <a:r>
                        <a:rPr kumimoji="1" lang="en-US" altLang="ja-JP" sz="2800" dirty="0">
                          <a:solidFill>
                            <a:schemeClr val="tx1"/>
                          </a:solidFill>
                          <a:latin typeface="ＭＳ Ｐゴシック" panose="020B0600070205080204" pitchFamily="50" charset="-128"/>
                          <a:ea typeface="ＭＳ Ｐゴシック" panose="020B0600070205080204" pitchFamily="50" charset="-128"/>
                        </a:rPr>
                        <a:t>D</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r h="648000">
                <a:tc>
                  <a:txBody>
                    <a:bodyPr/>
                    <a:lstStyle/>
                    <a:p>
                      <a:r>
                        <a:rPr kumimoji="1" lang="en-US" altLang="ja-JP" sz="2800" dirty="0">
                          <a:solidFill>
                            <a:schemeClr val="tx1"/>
                          </a:solidFill>
                          <a:latin typeface="ＭＳ Ｐゴシック" panose="020B0600070205080204" pitchFamily="50" charset="-128"/>
                          <a:ea typeface="ＭＳ Ｐゴシック" panose="020B0600070205080204" pitchFamily="50" charset="-128"/>
                        </a:rPr>
                        <a:t>C</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7"/>
                  </a:ext>
                </a:extLst>
              </a:tr>
              <a:tr h="648000">
                <a:tc>
                  <a:txBody>
                    <a:bodyPr/>
                    <a:lstStyle/>
                    <a:p>
                      <a:r>
                        <a:rPr kumimoji="1" lang="en-US" altLang="ja-JP" sz="2800" dirty="0">
                          <a:solidFill>
                            <a:schemeClr val="tx1"/>
                          </a:solidFill>
                          <a:latin typeface="ＭＳ Ｐゴシック" panose="020B0600070205080204" pitchFamily="50" charset="-128"/>
                        </a:rPr>
                        <a:t>A</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4184278490"/>
                  </a:ext>
                </a:extLst>
              </a:tr>
            </a:tbl>
          </a:graphicData>
        </a:graphic>
      </p:graphicFrame>
      <p:sp>
        <p:nvSpPr>
          <p:cNvPr id="11" name="テキスト ボックス 10">
            <a:extLst>
              <a:ext uri="{FF2B5EF4-FFF2-40B4-BE49-F238E27FC236}">
                <a16:creationId xmlns:a16="http://schemas.microsoft.com/office/drawing/2014/main" id="{207C7C1B-9B09-2B76-7988-ADEB337EB7F7}"/>
              </a:ext>
            </a:extLst>
          </p:cNvPr>
          <p:cNvSpPr txBox="1"/>
          <p:nvPr/>
        </p:nvSpPr>
        <p:spPr>
          <a:xfrm>
            <a:off x="11061733" y="1846595"/>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①</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FD9D4F97-9D00-8F1A-FD0D-17C260CB606F}"/>
              </a:ext>
            </a:extLst>
          </p:cNvPr>
          <p:cNvSpPr txBox="1"/>
          <p:nvPr/>
        </p:nvSpPr>
        <p:spPr>
          <a:xfrm>
            <a:off x="11072763" y="2505681"/>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②</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2B9F1370-FBA4-F5BA-CCA6-E108ED2F164D}"/>
              </a:ext>
            </a:extLst>
          </p:cNvPr>
          <p:cNvSpPr txBox="1"/>
          <p:nvPr/>
        </p:nvSpPr>
        <p:spPr>
          <a:xfrm>
            <a:off x="11061733" y="3164767"/>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③</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4" name="テキスト ボックス 13">
            <a:extLst>
              <a:ext uri="{FF2B5EF4-FFF2-40B4-BE49-F238E27FC236}">
                <a16:creationId xmlns:a16="http://schemas.microsoft.com/office/drawing/2014/main" id="{B7659C45-B485-0018-9075-62B4E4C7E44A}"/>
              </a:ext>
            </a:extLst>
          </p:cNvPr>
          <p:cNvSpPr txBox="1"/>
          <p:nvPr/>
        </p:nvSpPr>
        <p:spPr>
          <a:xfrm>
            <a:off x="11072763" y="3823853"/>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②</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918089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FD3F8C96-B990-45DA-8BEE-75F971681B11}"/>
              </a:ext>
            </a:extLst>
          </p:cNvPr>
          <p:cNvSpPr>
            <a:spLocks noGrp="1"/>
          </p:cNvSpPr>
          <p:nvPr>
            <p:ph sz="half" idx="1"/>
          </p:nvPr>
        </p:nvSpPr>
        <p:spPr/>
        <p:txBody>
          <a:bodyPr>
            <a:noAutofit/>
          </a:bodyPr>
          <a:lstStyle/>
          <a:p>
            <a:pPr marL="457200" indent="-457200">
              <a:lnSpc>
                <a:spcPct val="100000"/>
              </a:lnSpc>
              <a:buFont typeface="+mj-ea"/>
              <a:buAutoNum type="circleNumDbPlain"/>
            </a:pPr>
            <a:r>
              <a:rPr kumimoji="1" lang="ja-JP" altLang="en-US" sz="3200" dirty="0"/>
              <a:t>情報社会で発生する問題の解決には、情報技術が必ず役立つ。</a:t>
            </a:r>
          </a:p>
          <a:p>
            <a:pPr marL="457200" indent="-457200">
              <a:lnSpc>
                <a:spcPct val="100000"/>
              </a:lnSpc>
              <a:buFont typeface="+mj-ea"/>
              <a:buAutoNum type="circleNumDbPlain"/>
            </a:pPr>
            <a:r>
              <a:rPr kumimoji="1" lang="ja-JP" altLang="en-US" sz="3200" dirty="0"/>
              <a:t>問題を発見したら、すぐに解決策を検討するとよい。</a:t>
            </a:r>
          </a:p>
          <a:p>
            <a:pPr marL="457200" indent="-457200">
              <a:lnSpc>
                <a:spcPct val="100000"/>
              </a:lnSpc>
              <a:buFont typeface="+mj-ea"/>
              <a:buAutoNum type="circleNumDbPlain"/>
            </a:pPr>
            <a:r>
              <a:rPr kumimoji="1" lang="ja-JP" altLang="en-US" sz="3200" dirty="0"/>
              <a:t>問題の解決策は複数考え、それぞれかかるコストや時間などを検討するとよい。</a:t>
            </a:r>
          </a:p>
          <a:p>
            <a:pPr marL="457200" indent="-457200">
              <a:lnSpc>
                <a:spcPct val="100000"/>
              </a:lnSpc>
              <a:buFont typeface="+mj-ea"/>
              <a:buAutoNum type="circleNumDbPlain"/>
            </a:pPr>
            <a:r>
              <a:rPr kumimoji="1" lang="ja-JP" altLang="en-US" sz="3200" dirty="0"/>
              <a:t>問題解決のためには、関係しそうな全ての情報を集めて、あらゆる分析を行うことが重要である。</a:t>
            </a:r>
          </a:p>
        </p:txBody>
      </p:sp>
      <p:sp>
        <p:nvSpPr>
          <p:cNvPr id="5" name="テキスト プレースホルダー 4">
            <a:extLst>
              <a:ext uri="{FF2B5EF4-FFF2-40B4-BE49-F238E27FC236}">
                <a16:creationId xmlns:a16="http://schemas.microsoft.com/office/drawing/2014/main" id="{737BE1FB-7FEF-7D81-4D75-EBBD58FCC967}"/>
              </a:ext>
            </a:extLst>
          </p:cNvPr>
          <p:cNvSpPr>
            <a:spLocks noGrp="1"/>
          </p:cNvSpPr>
          <p:nvPr>
            <p:ph type="body" sz="quarter" idx="16"/>
          </p:nvPr>
        </p:nvSpPr>
        <p:spPr/>
        <p:txBody>
          <a:bodyPr/>
          <a:lstStyle/>
          <a:p>
            <a:r>
              <a:rPr kumimoji="1" lang="ja-JP" altLang="en-US" dirty="0"/>
              <a:t>次の文のうち、正しいものに○、間違っているものに</a:t>
            </a:r>
            <a:r>
              <a:rPr kumimoji="1" lang="en-US" altLang="ja-JP" dirty="0"/>
              <a:t>×</a:t>
            </a:r>
            <a:r>
              <a:rPr kumimoji="1" lang="ja-JP" altLang="en-US" dirty="0"/>
              <a:t>を記入しなさい。</a:t>
            </a:r>
          </a:p>
        </p:txBody>
      </p:sp>
      <p:sp>
        <p:nvSpPr>
          <p:cNvPr id="6" name="テキスト プレースホルダー 5">
            <a:extLst>
              <a:ext uri="{FF2B5EF4-FFF2-40B4-BE49-F238E27FC236}">
                <a16:creationId xmlns:a16="http://schemas.microsoft.com/office/drawing/2014/main" id="{2A709B25-0735-7689-79AA-C6E84F6C00DD}"/>
              </a:ext>
            </a:extLst>
          </p:cNvPr>
          <p:cNvSpPr>
            <a:spLocks noGrp="1"/>
          </p:cNvSpPr>
          <p:nvPr>
            <p:ph type="body" sz="quarter" idx="17"/>
          </p:nvPr>
        </p:nvSpPr>
        <p:spPr/>
        <p:txBody>
          <a:bodyPr/>
          <a:lstStyle/>
          <a:p>
            <a:r>
              <a:rPr kumimoji="1" lang="en-US" altLang="ja-JP" dirty="0"/>
              <a:t>4</a:t>
            </a:r>
            <a:endParaRPr kumimoji="1" lang="ja-JP" altLang="en-US" dirty="0"/>
          </a:p>
        </p:txBody>
      </p:sp>
      <p:sp>
        <p:nvSpPr>
          <p:cNvPr id="7" name="テキスト プレースホルダー 6">
            <a:extLst>
              <a:ext uri="{FF2B5EF4-FFF2-40B4-BE49-F238E27FC236}">
                <a16:creationId xmlns:a16="http://schemas.microsoft.com/office/drawing/2014/main" id="{E8B0C823-6130-87C4-6F76-8DD59C2D4999}"/>
              </a:ext>
            </a:extLst>
          </p:cNvPr>
          <p:cNvSpPr>
            <a:spLocks noGrp="1"/>
          </p:cNvSpPr>
          <p:nvPr>
            <p:ph type="body" sz="quarter" idx="18"/>
          </p:nvPr>
        </p:nvSpPr>
        <p:spPr/>
        <p:txBody>
          <a:bodyPr/>
          <a:lstStyle/>
          <a:p>
            <a:r>
              <a:rPr kumimoji="1" lang="en-US" altLang="ja-JP" dirty="0"/>
              <a:t>4</a:t>
            </a:r>
            <a:endParaRPr kumimoji="1" lang="ja-JP" altLang="en-US" dirty="0"/>
          </a:p>
        </p:txBody>
      </p:sp>
      <p:sp>
        <p:nvSpPr>
          <p:cNvPr id="8" name="テキスト プレースホルダー 7">
            <a:extLst>
              <a:ext uri="{FF2B5EF4-FFF2-40B4-BE49-F238E27FC236}">
                <a16:creationId xmlns:a16="http://schemas.microsoft.com/office/drawing/2014/main" id="{F6F3ED21-F091-34B8-F65C-2F643E3BE4A4}"/>
              </a:ext>
            </a:extLst>
          </p:cNvPr>
          <p:cNvSpPr>
            <a:spLocks noGrp="1"/>
          </p:cNvSpPr>
          <p:nvPr>
            <p:ph type="body" sz="quarter" idx="15"/>
          </p:nvPr>
        </p:nvSpPr>
        <p:spPr/>
        <p:txBody>
          <a:bodyPr/>
          <a:lstStyle/>
          <a:p>
            <a:r>
              <a:rPr kumimoji="1" lang="ja-JP" altLang="en-US" dirty="0"/>
              <a:t>問題演習</a:t>
            </a:r>
          </a:p>
        </p:txBody>
      </p:sp>
      <p:sp>
        <p:nvSpPr>
          <p:cNvPr id="9" name="スライド番号プレースホルダー 8">
            <a:extLst>
              <a:ext uri="{FF2B5EF4-FFF2-40B4-BE49-F238E27FC236}">
                <a16:creationId xmlns:a16="http://schemas.microsoft.com/office/drawing/2014/main" id="{83C366D3-C23E-ACF8-94C0-45B08C20ECA1}"/>
              </a:ext>
            </a:extLst>
          </p:cNvPr>
          <p:cNvSpPr>
            <a:spLocks noGrp="1"/>
          </p:cNvSpPr>
          <p:nvPr>
            <p:ph type="sldNum" sz="quarter" idx="12"/>
          </p:nvPr>
        </p:nvSpPr>
        <p:spPr/>
        <p:txBody>
          <a:bodyPr/>
          <a:lstStyle/>
          <a:p>
            <a:fld id="{3341DCAC-D657-49AC-AFA1-66DB296B9906}" type="slidenum">
              <a:rPr lang="ja-JP" altLang="en-US" smtClean="0"/>
              <a:pPr/>
              <a:t>32</a:t>
            </a:fld>
            <a:endParaRPr lang="ja-JP" altLang="en-US" dirty="0"/>
          </a:p>
        </p:txBody>
      </p:sp>
      <p:sp>
        <p:nvSpPr>
          <p:cNvPr id="10" name="テキスト プレースホルダー 1">
            <a:extLst>
              <a:ext uri="{FF2B5EF4-FFF2-40B4-BE49-F238E27FC236}">
                <a16:creationId xmlns:a16="http://schemas.microsoft.com/office/drawing/2014/main" id="{1A0F1332-12C6-7E18-DBFE-C4ACA76794BD}"/>
              </a:ext>
            </a:extLst>
          </p:cNvPr>
          <p:cNvSpPr>
            <a:spLocks noGrp="1"/>
          </p:cNvSpPr>
          <p:nvPr>
            <p:ph type="body" sz="quarter" idx="13"/>
          </p:nvPr>
        </p:nvSpPr>
        <p:spPr/>
        <p:txBody>
          <a:bodyPr>
            <a:normAutofit lnSpcReduction="10000"/>
          </a:bodyPr>
          <a:lstStyle/>
          <a:p>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03 </a:t>
            </a:r>
            <a:r>
              <a:rPr lang="ja-JP" altLang="en-US" dirty="0">
                <a:solidFill>
                  <a:prstClr val="black"/>
                </a:solidFill>
              </a:rPr>
              <a:t>問題を解決する方法</a:t>
            </a:r>
          </a:p>
        </p:txBody>
      </p:sp>
      <p:sp>
        <p:nvSpPr>
          <p:cNvPr id="11" name="テキスト プレースホルダー 2">
            <a:extLst>
              <a:ext uri="{FF2B5EF4-FFF2-40B4-BE49-F238E27FC236}">
                <a16:creationId xmlns:a16="http://schemas.microsoft.com/office/drawing/2014/main" id="{617E3825-7339-EFB5-3568-18947F43A55D}"/>
              </a:ext>
            </a:extLst>
          </p:cNvPr>
          <p:cNvSpPr>
            <a:spLocks noGrp="1"/>
          </p:cNvSpPr>
          <p:nvPr>
            <p:ph type="body" sz="quarter" idx="14"/>
          </p:nvPr>
        </p:nvSpPr>
        <p:spPr/>
        <p:txBody>
          <a:bodyPr>
            <a:normAutofit/>
          </a:bodyPr>
          <a:lstStyle/>
          <a:p>
            <a:r>
              <a:rPr kumimoji="1" lang="en-US" altLang="ja-JP" dirty="0"/>
              <a:t>p9</a:t>
            </a:r>
            <a:endParaRPr kumimoji="1" lang="ja-JP" altLang="en-US" dirty="0"/>
          </a:p>
        </p:txBody>
      </p:sp>
      <p:graphicFrame>
        <p:nvGraphicFramePr>
          <p:cNvPr id="12" name="コンテンツ プレースホルダー 6">
            <a:extLst>
              <a:ext uri="{FF2B5EF4-FFF2-40B4-BE49-F238E27FC236}">
                <a16:creationId xmlns:a16="http://schemas.microsoft.com/office/drawing/2014/main" id="{7188136C-D61A-021C-637E-5ABC4783A2BC}"/>
              </a:ext>
            </a:extLst>
          </p:cNvPr>
          <p:cNvGraphicFramePr>
            <a:graphicFrameLocks/>
          </p:cNvGraphicFramePr>
          <p:nvPr>
            <p:extLst>
              <p:ext uri="{D42A27DB-BD31-4B8C-83A1-F6EECF244321}">
                <p14:modId xmlns:p14="http://schemas.microsoft.com/office/powerpoint/2010/main" val="3636653077"/>
              </p:ext>
            </p:extLst>
          </p:nvPr>
        </p:nvGraphicFramePr>
        <p:xfrm>
          <a:off x="10151018" y="1691370"/>
          <a:ext cx="1816100" cy="2592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①</a:t>
                      </a:r>
                      <a:endParaRPr kumimoji="1" lang="ja-JP" altLang="en-US" sz="2800" dirty="0">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②</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③</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7"/>
                  </a:ext>
                </a:extLst>
              </a:tr>
              <a:tr h="648000">
                <a:tc>
                  <a:txBody>
                    <a:bodyPr/>
                    <a:lstStyle/>
                    <a:p>
                      <a:r>
                        <a:rPr kumimoji="1" lang="ja-JP" altLang="en-US" sz="2800" dirty="0">
                          <a:solidFill>
                            <a:schemeClr val="tx1"/>
                          </a:solidFill>
                          <a:latin typeface="ＭＳ Ｐゴシック" panose="020B0600070205080204" pitchFamily="50" charset="-128"/>
                        </a:rPr>
                        <a:t>④</a:t>
                      </a: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4184278490"/>
                  </a:ext>
                </a:extLst>
              </a:tr>
            </a:tbl>
          </a:graphicData>
        </a:graphic>
      </p:graphicFrame>
      <p:sp>
        <p:nvSpPr>
          <p:cNvPr id="13" name="テキスト ボックス 12">
            <a:extLst>
              <a:ext uri="{FF2B5EF4-FFF2-40B4-BE49-F238E27FC236}">
                <a16:creationId xmlns:a16="http://schemas.microsoft.com/office/drawing/2014/main" id="{550E3DA3-9AD6-5364-F050-CBFA7D3926D4}"/>
              </a:ext>
            </a:extLst>
          </p:cNvPr>
          <p:cNvSpPr txBox="1"/>
          <p:nvPr/>
        </p:nvSpPr>
        <p:spPr>
          <a:xfrm>
            <a:off x="11067248" y="1841147"/>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p>
        </p:txBody>
      </p:sp>
      <p:sp>
        <p:nvSpPr>
          <p:cNvPr id="14" name="テキスト ボックス 13">
            <a:extLst>
              <a:ext uri="{FF2B5EF4-FFF2-40B4-BE49-F238E27FC236}">
                <a16:creationId xmlns:a16="http://schemas.microsoft.com/office/drawing/2014/main" id="{68699526-4C24-1B83-F05E-25A0E0562B2E}"/>
              </a:ext>
            </a:extLst>
          </p:cNvPr>
          <p:cNvSpPr txBox="1"/>
          <p:nvPr/>
        </p:nvSpPr>
        <p:spPr>
          <a:xfrm>
            <a:off x="11067248" y="2500233"/>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p>
        </p:txBody>
      </p:sp>
      <p:sp>
        <p:nvSpPr>
          <p:cNvPr id="15" name="テキスト ボックス 14">
            <a:extLst>
              <a:ext uri="{FF2B5EF4-FFF2-40B4-BE49-F238E27FC236}">
                <a16:creationId xmlns:a16="http://schemas.microsoft.com/office/drawing/2014/main" id="{B1E471F8-CB54-8A12-A411-FCFF3C91A5CB}"/>
              </a:ext>
            </a:extLst>
          </p:cNvPr>
          <p:cNvSpPr txBox="1"/>
          <p:nvPr/>
        </p:nvSpPr>
        <p:spPr>
          <a:xfrm>
            <a:off x="11067248" y="3159319"/>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6" name="テキスト ボックス 15">
            <a:extLst>
              <a:ext uri="{FF2B5EF4-FFF2-40B4-BE49-F238E27FC236}">
                <a16:creationId xmlns:a16="http://schemas.microsoft.com/office/drawing/2014/main" id="{03F10A7B-4479-0C91-4DEF-F23DAD38A41C}"/>
              </a:ext>
            </a:extLst>
          </p:cNvPr>
          <p:cNvSpPr txBox="1"/>
          <p:nvPr/>
        </p:nvSpPr>
        <p:spPr>
          <a:xfrm>
            <a:off x="11067248" y="3818405"/>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p>
        </p:txBody>
      </p:sp>
    </p:spTree>
    <p:extLst>
      <p:ext uri="{BB962C8B-B14F-4D97-AF65-F5344CB8AC3E}">
        <p14:creationId xmlns:p14="http://schemas.microsoft.com/office/powerpoint/2010/main" val="53537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1497F838-9F12-7646-1988-60717310FAAA}"/>
              </a:ext>
            </a:extLst>
          </p:cNvPr>
          <p:cNvSpPr>
            <a:spLocks noGrp="1"/>
          </p:cNvSpPr>
          <p:nvPr>
            <p:ph type="body" sz="quarter" idx="16"/>
          </p:nvPr>
        </p:nvSpPr>
        <p:spPr/>
        <p:txBody>
          <a:bodyPr/>
          <a:lstStyle/>
          <a:p>
            <a:r>
              <a:rPr kumimoji="1" lang="ja-JP" altLang="en-US" dirty="0"/>
              <a:t>次の問題解決に関する記述として、適切なものはどれか。①～④より、適切なものを</a:t>
            </a:r>
            <a:r>
              <a:rPr kumimoji="1" lang="en-US" altLang="ja-JP" dirty="0"/>
              <a:t>1</a:t>
            </a:r>
            <a:r>
              <a:rPr kumimoji="1" lang="ja-JP" altLang="en-US" dirty="0"/>
              <a:t>つ選びなさい。</a:t>
            </a:r>
          </a:p>
        </p:txBody>
      </p:sp>
      <p:sp>
        <p:nvSpPr>
          <p:cNvPr id="5" name="スライド番号プレースホルダー 4">
            <a:extLst>
              <a:ext uri="{FF2B5EF4-FFF2-40B4-BE49-F238E27FC236}">
                <a16:creationId xmlns:a16="http://schemas.microsoft.com/office/drawing/2014/main" id="{09DCBF4C-2495-1C1F-CDCC-EBEBDB7220BE}"/>
              </a:ext>
            </a:extLst>
          </p:cNvPr>
          <p:cNvSpPr>
            <a:spLocks noGrp="1"/>
          </p:cNvSpPr>
          <p:nvPr>
            <p:ph type="sldNum" sz="quarter" idx="12"/>
          </p:nvPr>
        </p:nvSpPr>
        <p:spPr/>
        <p:txBody>
          <a:bodyPr/>
          <a:lstStyle/>
          <a:p>
            <a:fld id="{3341DCAC-D657-49AC-AFA1-66DB296B9906}" type="slidenum">
              <a:rPr lang="ja-JP" altLang="en-US" smtClean="0"/>
              <a:pPr/>
              <a:t>33</a:t>
            </a:fld>
            <a:endParaRPr lang="ja-JP" altLang="en-US" dirty="0"/>
          </a:p>
        </p:txBody>
      </p:sp>
      <p:sp>
        <p:nvSpPr>
          <p:cNvPr id="6" name="テキスト プレースホルダー 5">
            <a:extLst>
              <a:ext uri="{FF2B5EF4-FFF2-40B4-BE49-F238E27FC236}">
                <a16:creationId xmlns:a16="http://schemas.microsoft.com/office/drawing/2014/main" id="{19B168AF-45BA-BF4E-17F8-42D2AECFC64A}"/>
              </a:ext>
            </a:extLst>
          </p:cNvPr>
          <p:cNvSpPr>
            <a:spLocks noGrp="1"/>
          </p:cNvSpPr>
          <p:nvPr>
            <p:ph type="body" sz="quarter" idx="15"/>
          </p:nvPr>
        </p:nvSpPr>
        <p:spPr/>
        <p:txBody>
          <a:bodyPr/>
          <a:lstStyle/>
          <a:p>
            <a:r>
              <a:rPr kumimoji="1" lang="ja-JP" altLang="en-US" dirty="0"/>
              <a:t>チャレンジ問題</a:t>
            </a:r>
          </a:p>
        </p:txBody>
      </p:sp>
      <p:sp>
        <p:nvSpPr>
          <p:cNvPr id="7" name="コンテンツ プレースホルダー 6">
            <a:extLst>
              <a:ext uri="{FF2B5EF4-FFF2-40B4-BE49-F238E27FC236}">
                <a16:creationId xmlns:a16="http://schemas.microsoft.com/office/drawing/2014/main" id="{481BBE1C-2C53-1255-66DB-41B388A5F3B6}"/>
              </a:ext>
            </a:extLst>
          </p:cNvPr>
          <p:cNvSpPr>
            <a:spLocks noGrp="1"/>
          </p:cNvSpPr>
          <p:nvPr>
            <p:ph sz="half" idx="1"/>
          </p:nvPr>
        </p:nvSpPr>
        <p:spPr/>
        <p:txBody>
          <a:bodyPr>
            <a:normAutofit/>
          </a:bodyPr>
          <a:lstStyle/>
          <a:p>
            <a:pPr marL="457200" indent="-457200">
              <a:buFont typeface="+mj-ea"/>
              <a:buAutoNum type="circleNumDbPlain"/>
            </a:pPr>
            <a:r>
              <a:rPr kumimoji="1" lang="ja-JP" altLang="en-US" sz="3200" dirty="0"/>
              <a:t>解決までのプロセスを振り返る際、選択した解決策が効果的だったかどうかのみに注目する。</a:t>
            </a:r>
          </a:p>
          <a:p>
            <a:pPr marL="457200" indent="-457200">
              <a:buFont typeface="+mj-ea"/>
              <a:buAutoNum type="circleNumDbPlain"/>
            </a:pPr>
            <a:r>
              <a:rPr kumimoji="1" lang="en-US" altLang="ja-JP" sz="3200" dirty="0"/>
              <a:t>PDCA</a:t>
            </a:r>
            <a:r>
              <a:rPr kumimoji="1" lang="ja-JP" altLang="en-US" sz="3200" dirty="0"/>
              <a:t>サイクルでは、過去に似た問題があった場合でも、全く同じ問題ではないため再利用しない。</a:t>
            </a:r>
          </a:p>
          <a:p>
            <a:pPr marL="457200" indent="-457200">
              <a:buFont typeface="+mj-ea"/>
              <a:buAutoNum type="circleNumDbPlain"/>
            </a:pPr>
            <a:r>
              <a:rPr kumimoji="1" lang="ja-JP" altLang="en-US" sz="3200" dirty="0"/>
              <a:t>問題は、いくつかの要素が絡まっていることもあるため、</a:t>
            </a:r>
            <a:r>
              <a:rPr kumimoji="1" lang="en-US" altLang="ja-JP" sz="3200" dirty="0"/>
              <a:t>1</a:t>
            </a:r>
            <a:r>
              <a:rPr kumimoji="1" lang="ja-JP" altLang="en-US" sz="3200" dirty="0"/>
              <a:t>つの要素を取り出し、分析する。</a:t>
            </a:r>
          </a:p>
          <a:p>
            <a:pPr marL="457200" indent="-457200">
              <a:buFont typeface="+mj-ea"/>
              <a:buAutoNum type="circleNumDbPlain"/>
            </a:pPr>
            <a:r>
              <a:rPr kumimoji="1" lang="ja-JP" altLang="en-US" sz="3200" dirty="0"/>
              <a:t>解決策を選択するときは、解決までにかかるコストと時間も検討する。</a:t>
            </a:r>
            <a:endParaRPr kumimoji="1" lang="en-US" altLang="ja-JP" sz="3200" dirty="0"/>
          </a:p>
        </p:txBody>
      </p:sp>
      <p:sp>
        <p:nvSpPr>
          <p:cNvPr id="8" name="テキスト プレースホルダー 1">
            <a:extLst>
              <a:ext uri="{FF2B5EF4-FFF2-40B4-BE49-F238E27FC236}">
                <a16:creationId xmlns:a16="http://schemas.microsoft.com/office/drawing/2014/main" id="{639F8D0D-666B-B1C8-DE2E-D28A6B7E25BA}"/>
              </a:ext>
            </a:extLst>
          </p:cNvPr>
          <p:cNvSpPr>
            <a:spLocks noGrp="1"/>
          </p:cNvSpPr>
          <p:nvPr>
            <p:ph type="body" sz="quarter" idx="13"/>
          </p:nvPr>
        </p:nvSpPr>
        <p:spPr/>
        <p:txBody>
          <a:bodyPr>
            <a:normAutofit lnSpcReduction="10000"/>
          </a:bodyPr>
          <a:lstStyle/>
          <a:p>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03 </a:t>
            </a:r>
            <a:r>
              <a:rPr lang="ja-JP" altLang="en-US" dirty="0">
                <a:solidFill>
                  <a:prstClr val="black"/>
                </a:solidFill>
              </a:rPr>
              <a:t>問題を解決する方法</a:t>
            </a:r>
          </a:p>
        </p:txBody>
      </p:sp>
      <p:sp>
        <p:nvSpPr>
          <p:cNvPr id="9" name="テキスト プレースホルダー 2">
            <a:extLst>
              <a:ext uri="{FF2B5EF4-FFF2-40B4-BE49-F238E27FC236}">
                <a16:creationId xmlns:a16="http://schemas.microsoft.com/office/drawing/2014/main" id="{5ED7A05A-9ECA-28C7-24DA-71CCA9B5CACA}"/>
              </a:ext>
            </a:extLst>
          </p:cNvPr>
          <p:cNvSpPr>
            <a:spLocks noGrp="1"/>
          </p:cNvSpPr>
          <p:nvPr>
            <p:ph type="body" sz="quarter" idx="14"/>
          </p:nvPr>
        </p:nvSpPr>
        <p:spPr/>
        <p:txBody>
          <a:bodyPr>
            <a:normAutofit/>
          </a:bodyPr>
          <a:lstStyle/>
          <a:p>
            <a:r>
              <a:rPr kumimoji="1" lang="en-US" altLang="ja-JP" dirty="0"/>
              <a:t>p9</a:t>
            </a:r>
            <a:endParaRPr kumimoji="1" lang="ja-JP" altLang="en-US" dirty="0"/>
          </a:p>
        </p:txBody>
      </p:sp>
      <p:graphicFrame>
        <p:nvGraphicFramePr>
          <p:cNvPr id="10" name="コンテンツ プレースホルダー 6">
            <a:extLst>
              <a:ext uri="{FF2B5EF4-FFF2-40B4-BE49-F238E27FC236}">
                <a16:creationId xmlns:a16="http://schemas.microsoft.com/office/drawing/2014/main" id="{D328DC09-6C90-2B24-BEF9-7D1F9756382E}"/>
              </a:ext>
            </a:extLst>
          </p:cNvPr>
          <p:cNvGraphicFramePr>
            <a:graphicFrameLocks/>
          </p:cNvGraphicFramePr>
          <p:nvPr>
            <p:extLst>
              <p:ext uri="{D42A27DB-BD31-4B8C-83A1-F6EECF244321}">
                <p14:modId xmlns:p14="http://schemas.microsoft.com/office/powerpoint/2010/main" val="776150730"/>
              </p:ext>
            </p:extLst>
          </p:nvPr>
        </p:nvGraphicFramePr>
        <p:xfrm>
          <a:off x="10151018" y="1691370"/>
          <a:ext cx="1816100" cy="648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endParaRPr kumimoji="1" lang="ja-JP" altLang="en-US" sz="2800" dirty="0">
                        <a:solidFill>
                          <a:schemeClr val="tx1"/>
                        </a:solidFill>
                        <a:latin typeface="ＭＳ Ｐゴシック" panose="020B0600070205080204" pitchFamily="50" charset="-128"/>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1" name="テキスト ボックス 10">
            <a:extLst>
              <a:ext uri="{FF2B5EF4-FFF2-40B4-BE49-F238E27FC236}">
                <a16:creationId xmlns:a16="http://schemas.microsoft.com/office/drawing/2014/main" id="{A9A32DDE-B39C-9437-7B7A-EACC1BC964D9}"/>
              </a:ext>
            </a:extLst>
          </p:cNvPr>
          <p:cNvSpPr txBox="1"/>
          <p:nvPr/>
        </p:nvSpPr>
        <p:spPr>
          <a:xfrm>
            <a:off x="10905179" y="1901201"/>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④</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787221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9F89B79B-12BC-7C7C-4BFC-EDF152FBC026}"/>
              </a:ext>
            </a:extLst>
          </p:cNvPr>
          <p:cNvSpPr>
            <a:spLocks noGrp="1"/>
          </p:cNvSpPr>
          <p:nvPr>
            <p:ph type="body" idx="1"/>
          </p:nvPr>
        </p:nvSpPr>
        <p:spPr/>
        <p:txBody>
          <a:bodyPr/>
          <a:lstStyle/>
          <a:p>
            <a:r>
              <a:rPr kumimoji="1" lang="ja-JP" altLang="en-US" dirty="0"/>
              <a:t>ポイント整理</a:t>
            </a:r>
          </a:p>
        </p:txBody>
      </p:sp>
      <p:sp>
        <p:nvSpPr>
          <p:cNvPr id="10" name="テキスト プレースホルダー 9">
            <a:extLst>
              <a:ext uri="{FF2B5EF4-FFF2-40B4-BE49-F238E27FC236}">
                <a16:creationId xmlns:a16="http://schemas.microsoft.com/office/drawing/2014/main" id="{F752EA55-909D-CAA2-98EE-2F5A4FE97FB2}"/>
              </a:ext>
            </a:extLst>
          </p:cNvPr>
          <p:cNvSpPr>
            <a:spLocks noGrp="1"/>
          </p:cNvSpPr>
          <p:nvPr>
            <p:ph type="body" sz="quarter" idx="13"/>
          </p:nvPr>
        </p:nvSpPr>
        <p:spPr/>
        <p:txBody>
          <a:bodyPr/>
          <a:lstStyle/>
          <a:p>
            <a:endParaRPr lang="ja-JP" altLang="en-US"/>
          </a:p>
        </p:txBody>
      </p:sp>
      <p:sp>
        <p:nvSpPr>
          <p:cNvPr id="4" name="テキスト プレースホルダー 3">
            <a:extLst>
              <a:ext uri="{FF2B5EF4-FFF2-40B4-BE49-F238E27FC236}">
                <a16:creationId xmlns:a16="http://schemas.microsoft.com/office/drawing/2014/main" id="{FF2C2BED-E4A3-E084-7DB0-591E772C958E}"/>
              </a:ext>
            </a:extLst>
          </p:cNvPr>
          <p:cNvSpPr>
            <a:spLocks noGrp="1"/>
          </p:cNvSpPr>
          <p:nvPr>
            <p:ph type="body" idx="16"/>
          </p:nvPr>
        </p:nvSpPr>
        <p:spPr/>
        <p:txBody>
          <a:bodyPr/>
          <a:lstStyle/>
          <a:p>
            <a:r>
              <a:rPr kumimoji="1" lang="ja-JP" altLang="en-US" dirty="0"/>
              <a:t>問題演習</a:t>
            </a:r>
          </a:p>
        </p:txBody>
      </p:sp>
      <p:sp>
        <p:nvSpPr>
          <p:cNvPr id="5" name="テキスト プレースホルダー 4">
            <a:extLst>
              <a:ext uri="{FF2B5EF4-FFF2-40B4-BE49-F238E27FC236}">
                <a16:creationId xmlns:a16="http://schemas.microsoft.com/office/drawing/2014/main" id="{04EA637A-17B6-B2D0-3528-4D29ADC6ECE1}"/>
              </a:ext>
            </a:extLst>
          </p:cNvPr>
          <p:cNvSpPr>
            <a:spLocks noGrp="1"/>
          </p:cNvSpPr>
          <p:nvPr>
            <p:ph type="body" sz="quarter" idx="25"/>
          </p:nvPr>
        </p:nvSpPr>
        <p:spPr/>
        <p:txBody>
          <a:bodyPr/>
          <a:lstStyle/>
          <a:p>
            <a:r>
              <a:rPr lang="ja-JP" altLang="en-US" dirty="0"/>
              <a:t>学習ノート　</a:t>
            </a:r>
            <a:r>
              <a:rPr lang="en-US" altLang="ja-JP" dirty="0"/>
              <a:t>10-11</a:t>
            </a:r>
            <a:r>
              <a:rPr lang="ja-JP" altLang="en-US" dirty="0"/>
              <a:t>ページ　教科書　</a:t>
            </a:r>
            <a:r>
              <a:rPr lang="en-US" altLang="ja-JP" dirty="0"/>
              <a:t>10-11</a:t>
            </a:r>
            <a:r>
              <a:rPr lang="ja-JP" altLang="en-US" dirty="0"/>
              <a:t>ページ</a:t>
            </a:r>
          </a:p>
        </p:txBody>
      </p:sp>
      <p:sp>
        <p:nvSpPr>
          <p:cNvPr id="6" name="タイトル 5">
            <a:extLst>
              <a:ext uri="{FF2B5EF4-FFF2-40B4-BE49-F238E27FC236}">
                <a16:creationId xmlns:a16="http://schemas.microsoft.com/office/drawing/2014/main" id="{17AC052B-F6AF-4824-6B04-37E4E119834B}"/>
              </a:ext>
            </a:extLst>
          </p:cNvPr>
          <p:cNvSpPr>
            <a:spLocks noGrp="1"/>
          </p:cNvSpPr>
          <p:nvPr>
            <p:ph type="title"/>
          </p:nvPr>
        </p:nvSpPr>
        <p:spPr/>
        <p:txBody>
          <a:bodyPr/>
          <a:lstStyle/>
          <a:p>
            <a:r>
              <a:rPr kumimoji="1" lang="ja-JP" altLang="en-US" dirty="0"/>
              <a:t>情報の収集と分析</a:t>
            </a:r>
          </a:p>
        </p:txBody>
      </p:sp>
      <p:sp>
        <p:nvSpPr>
          <p:cNvPr id="7" name="テキスト プレースホルダー 6">
            <a:extLst>
              <a:ext uri="{FF2B5EF4-FFF2-40B4-BE49-F238E27FC236}">
                <a16:creationId xmlns:a16="http://schemas.microsoft.com/office/drawing/2014/main" id="{A18E1299-C047-BE79-4A9A-46139ADD679F}"/>
              </a:ext>
            </a:extLst>
          </p:cNvPr>
          <p:cNvSpPr>
            <a:spLocks noGrp="1"/>
          </p:cNvSpPr>
          <p:nvPr>
            <p:ph type="body" sz="quarter" idx="24"/>
          </p:nvPr>
        </p:nvSpPr>
        <p:spPr/>
        <p:txBody>
          <a:bodyPr/>
          <a:lstStyle/>
          <a:p>
            <a:r>
              <a:rPr kumimoji="1" lang="en-US" altLang="ja-JP" dirty="0"/>
              <a:t>04</a:t>
            </a:r>
            <a:endParaRPr kumimoji="1" lang="ja-JP" altLang="en-US" dirty="0"/>
          </a:p>
        </p:txBody>
      </p:sp>
      <p:sp>
        <p:nvSpPr>
          <p:cNvPr id="8" name="テキスト プレースホルダー 7">
            <a:extLst>
              <a:ext uri="{FF2B5EF4-FFF2-40B4-BE49-F238E27FC236}">
                <a16:creationId xmlns:a16="http://schemas.microsoft.com/office/drawing/2014/main" id="{A65B58D2-E21E-099C-2EA3-D653E1342F9F}"/>
              </a:ext>
            </a:extLst>
          </p:cNvPr>
          <p:cNvSpPr>
            <a:spLocks noGrp="1"/>
          </p:cNvSpPr>
          <p:nvPr>
            <p:ph type="body" idx="26"/>
          </p:nvPr>
        </p:nvSpPr>
        <p:spPr/>
        <p:txBody>
          <a:bodyPr/>
          <a:lstStyle/>
          <a:p>
            <a:r>
              <a:rPr kumimoji="1" lang="ja-JP" altLang="en-US" dirty="0"/>
              <a:t>チャレンジ問題</a:t>
            </a:r>
          </a:p>
        </p:txBody>
      </p:sp>
      <p:sp>
        <p:nvSpPr>
          <p:cNvPr id="9" name="スライド番号プレースホルダー 8">
            <a:extLst>
              <a:ext uri="{FF2B5EF4-FFF2-40B4-BE49-F238E27FC236}">
                <a16:creationId xmlns:a16="http://schemas.microsoft.com/office/drawing/2014/main" id="{08A8FC37-C4D5-69EA-08E1-DDE7AD951B78}"/>
              </a:ext>
            </a:extLst>
          </p:cNvPr>
          <p:cNvSpPr>
            <a:spLocks noGrp="1"/>
          </p:cNvSpPr>
          <p:nvPr>
            <p:ph type="sldNum" sz="quarter" idx="12"/>
          </p:nvPr>
        </p:nvSpPr>
        <p:spPr/>
        <p:txBody>
          <a:bodyPr/>
          <a:lstStyle/>
          <a:p>
            <a:fld id="{3341DCAC-D657-49AC-AFA1-66DB296B9906}" type="slidenum">
              <a:rPr lang="ja-JP" altLang="en-US" smtClean="0"/>
              <a:pPr/>
              <a:t>34</a:t>
            </a:fld>
            <a:endParaRPr lang="ja-JP" altLang="en-US" dirty="0"/>
          </a:p>
        </p:txBody>
      </p:sp>
    </p:spTree>
    <p:extLst>
      <p:ext uri="{BB962C8B-B14F-4D97-AF65-F5344CB8AC3E}">
        <p14:creationId xmlns:p14="http://schemas.microsoft.com/office/powerpoint/2010/main" val="26802207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プレースホルダー 3">
            <a:extLst>
              <a:ext uri="{FF2B5EF4-FFF2-40B4-BE49-F238E27FC236}">
                <a16:creationId xmlns:a16="http://schemas.microsoft.com/office/drawing/2014/main" id="{968FFD90-F015-46C3-DFD5-9B0C061AD615}"/>
              </a:ext>
            </a:extLst>
          </p:cNvPr>
          <p:cNvSpPr>
            <a:spLocks noGrp="1"/>
          </p:cNvSpPr>
          <p:nvPr>
            <p:ph type="body" sz="quarter" idx="15"/>
          </p:nvPr>
        </p:nvSpPr>
        <p:spPr/>
        <p:txBody>
          <a:bodyPr/>
          <a:lstStyle/>
          <a:p>
            <a:r>
              <a:rPr kumimoji="1" lang="ja-JP" altLang="en-US" dirty="0"/>
              <a:t>ポイント整理</a:t>
            </a:r>
          </a:p>
        </p:txBody>
      </p:sp>
      <p:sp>
        <p:nvSpPr>
          <p:cNvPr id="5" name="テキスト プレースホルダー 4">
            <a:extLst>
              <a:ext uri="{FF2B5EF4-FFF2-40B4-BE49-F238E27FC236}">
                <a16:creationId xmlns:a16="http://schemas.microsoft.com/office/drawing/2014/main" id="{7F9F60ED-0E30-481F-318A-6975EE09A200}"/>
              </a:ext>
            </a:extLst>
          </p:cNvPr>
          <p:cNvSpPr>
            <a:spLocks noGrp="1"/>
          </p:cNvSpPr>
          <p:nvPr>
            <p:ph type="body" sz="quarter" idx="16"/>
          </p:nvPr>
        </p:nvSpPr>
        <p:spPr/>
        <p:txBody>
          <a:bodyPr>
            <a:noAutofit/>
          </a:bodyPr>
          <a:lstStyle/>
          <a:p>
            <a:pPr marL="457200" indent="-457200">
              <a:buClr>
                <a:srgbClr val="314898"/>
              </a:buClr>
              <a:buFont typeface="Arial" panose="020B0604020202020204" pitchFamily="34" charset="0"/>
              <a:buChar char="•"/>
            </a:pPr>
            <a:r>
              <a:rPr kumimoji="1" lang="ja-JP" altLang="en-US" sz="3600" dirty="0"/>
              <a:t>検索サイト</a:t>
            </a:r>
            <a:r>
              <a:rPr kumimoji="1" lang="en-US" altLang="ja-JP" sz="3600" dirty="0"/>
              <a:t>…(</a:t>
            </a:r>
            <a:r>
              <a:rPr kumimoji="1" lang="en-US" altLang="ja-JP" sz="3600" baseline="30000" dirty="0"/>
              <a:t>①</a:t>
            </a:r>
            <a:r>
              <a:rPr kumimoji="1" lang="ja-JP" altLang="en-US" sz="3600" baseline="30000" dirty="0"/>
              <a:t>　</a:t>
            </a:r>
            <a:r>
              <a:rPr kumimoji="1" lang="ja-JP" altLang="en-US" sz="3600" dirty="0"/>
              <a:t>　　　　　　　　　　</a:t>
            </a:r>
            <a:r>
              <a:rPr kumimoji="1" lang="en-US" altLang="ja-JP" sz="3600" dirty="0"/>
              <a:t>)</a:t>
            </a:r>
            <a:r>
              <a:rPr kumimoji="1" lang="ja-JP" altLang="en-US" sz="3600" dirty="0"/>
              <a:t>を提供するサービスをしている</a:t>
            </a:r>
            <a:r>
              <a:rPr kumimoji="1" lang="en-US" altLang="ja-JP" sz="3600" dirty="0"/>
              <a:t>Web</a:t>
            </a:r>
            <a:r>
              <a:rPr kumimoji="1" lang="ja-JP" altLang="en-US" sz="3600" dirty="0"/>
              <a:t>サイトのこと。キーワードを複数用いて検索する。次の</a:t>
            </a:r>
            <a:r>
              <a:rPr kumimoji="1" lang="en-US" altLang="ja-JP" sz="3600" dirty="0"/>
              <a:t>3</a:t>
            </a:r>
            <a:r>
              <a:rPr kumimoji="1" lang="ja-JP" altLang="en-US" sz="3600" dirty="0"/>
              <a:t>つの検索を複合的に用いることもできる。</a:t>
            </a:r>
          </a:p>
        </p:txBody>
      </p:sp>
      <p:sp>
        <p:nvSpPr>
          <p:cNvPr id="6" name="スライド番号プレースホルダー 5">
            <a:extLst>
              <a:ext uri="{FF2B5EF4-FFF2-40B4-BE49-F238E27FC236}">
                <a16:creationId xmlns:a16="http://schemas.microsoft.com/office/drawing/2014/main" id="{E0F33686-6D24-E265-3597-7E49FDCD006E}"/>
              </a:ext>
            </a:extLst>
          </p:cNvPr>
          <p:cNvSpPr>
            <a:spLocks noGrp="1"/>
          </p:cNvSpPr>
          <p:nvPr>
            <p:ph type="sldNum" sz="quarter" idx="12"/>
          </p:nvPr>
        </p:nvSpPr>
        <p:spPr/>
        <p:txBody>
          <a:bodyPr/>
          <a:lstStyle/>
          <a:p>
            <a:fld id="{3341DCAC-D657-49AC-AFA1-66DB296B9906}" type="slidenum">
              <a:rPr lang="ja-JP" altLang="en-US" smtClean="0"/>
              <a:pPr/>
              <a:t>35</a:t>
            </a:fld>
            <a:endParaRPr lang="ja-JP" altLang="en-US" dirty="0"/>
          </a:p>
        </p:txBody>
      </p:sp>
      <p:sp>
        <p:nvSpPr>
          <p:cNvPr id="7" name="テキスト プレースホルダー 6">
            <a:extLst>
              <a:ext uri="{FF2B5EF4-FFF2-40B4-BE49-F238E27FC236}">
                <a16:creationId xmlns:a16="http://schemas.microsoft.com/office/drawing/2014/main" id="{34F27235-0370-B3AB-3A2C-4DC92318C500}"/>
              </a:ext>
            </a:extLst>
          </p:cNvPr>
          <p:cNvSpPr>
            <a:spLocks noGrp="1"/>
          </p:cNvSpPr>
          <p:nvPr>
            <p:ph type="body" sz="quarter" idx="17"/>
          </p:nvPr>
        </p:nvSpPr>
        <p:spPr/>
        <p:txBody>
          <a:bodyPr/>
          <a:lstStyle/>
          <a:p>
            <a:r>
              <a:rPr kumimoji="1" lang="ja-JP" altLang="en-US" dirty="0"/>
              <a:t>インターネットによる情報収集</a:t>
            </a:r>
          </a:p>
        </p:txBody>
      </p:sp>
      <p:sp>
        <p:nvSpPr>
          <p:cNvPr id="2" name="テキスト プレースホルダー 1">
            <a:extLst>
              <a:ext uri="{FF2B5EF4-FFF2-40B4-BE49-F238E27FC236}">
                <a16:creationId xmlns:a16="http://schemas.microsoft.com/office/drawing/2014/main" id="{1472C2B5-3760-DDEE-CE08-E04F49FDB31B}"/>
              </a:ext>
            </a:extLst>
          </p:cNvPr>
          <p:cNvSpPr>
            <a:spLocks noGrp="1"/>
          </p:cNvSpPr>
          <p:nvPr>
            <p:ph type="body" sz="quarter" idx="13"/>
          </p:nvPr>
        </p:nvSpPr>
        <p:spPr/>
        <p:txBody>
          <a:bodyPr>
            <a:normAutofit lnSpcReduction="10000"/>
          </a:bodyPr>
          <a:lstStyle/>
          <a:p>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04 </a:t>
            </a:r>
            <a:r>
              <a:rPr lang="ja-JP" altLang="en-US" dirty="0">
                <a:solidFill>
                  <a:prstClr val="black"/>
                </a:solidFill>
              </a:rPr>
              <a:t>情報の収集と分析</a:t>
            </a:r>
            <a:endParaRPr kumimoji="1" lang="ja-JP" altLang="en-US" dirty="0"/>
          </a:p>
        </p:txBody>
      </p:sp>
      <p:sp>
        <p:nvSpPr>
          <p:cNvPr id="3" name="テキスト プレースホルダー 2">
            <a:extLst>
              <a:ext uri="{FF2B5EF4-FFF2-40B4-BE49-F238E27FC236}">
                <a16:creationId xmlns:a16="http://schemas.microsoft.com/office/drawing/2014/main" id="{DEDA0356-55A1-E0B4-089D-FBA1D927FF47}"/>
              </a:ext>
            </a:extLst>
          </p:cNvPr>
          <p:cNvSpPr>
            <a:spLocks noGrp="1"/>
          </p:cNvSpPr>
          <p:nvPr>
            <p:ph type="body" sz="quarter" idx="14"/>
          </p:nvPr>
        </p:nvSpPr>
        <p:spPr/>
        <p:txBody>
          <a:bodyPr>
            <a:normAutofit/>
          </a:bodyPr>
          <a:lstStyle/>
          <a:p>
            <a:r>
              <a:rPr kumimoji="1" lang="en-US" altLang="ja-JP" dirty="0"/>
              <a:t>p10</a:t>
            </a:r>
            <a:endParaRPr kumimoji="1" lang="ja-JP" altLang="en-US" dirty="0"/>
          </a:p>
        </p:txBody>
      </p:sp>
      <p:sp>
        <p:nvSpPr>
          <p:cNvPr id="8" name="テキスト ボックス 7">
            <a:extLst>
              <a:ext uri="{FF2B5EF4-FFF2-40B4-BE49-F238E27FC236}">
                <a16:creationId xmlns:a16="http://schemas.microsoft.com/office/drawing/2014/main" id="{EB4A11FE-4D20-4C44-847A-01FEB83CE29E}"/>
              </a:ext>
            </a:extLst>
          </p:cNvPr>
          <p:cNvSpPr txBox="1"/>
          <p:nvPr/>
        </p:nvSpPr>
        <p:spPr>
          <a:xfrm>
            <a:off x="4023784" y="2018809"/>
            <a:ext cx="2550378"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検索エンジン</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569412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9DFEB1-5B6D-8A75-32E1-3E33AE6F0A1D}"/>
            </a:ext>
          </a:extLst>
        </p:cNvPr>
        <p:cNvGrpSpPr/>
        <p:nvPr/>
      </p:nvGrpSpPr>
      <p:grpSpPr>
        <a:xfrm>
          <a:off x="0" y="0"/>
          <a:ext cx="0" cy="0"/>
          <a:chOff x="0" y="0"/>
          <a:chExt cx="0" cy="0"/>
        </a:xfrm>
      </p:grpSpPr>
      <p:sp>
        <p:nvSpPr>
          <p:cNvPr id="4" name="テキスト プレースホルダー 3">
            <a:extLst>
              <a:ext uri="{FF2B5EF4-FFF2-40B4-BE49-F238E27FC236}">
                <a16:creationId xmlns:a16="http://schemas.microsoft.com/office/drawing/2014/main" id="{DDAE3A11-0227-7A9F-0074-5E17A1670D37}"/>
              </a:ext>
            </a:extLst>
          </p:cNvPr>
          <p:cNvSpPr>
            <a:spLocks noGrp="1"/>
          </p:cNvSpPr>
          <p:nvPr>
            <p:ph type="body" sz="quarter" idx="15"/>
          </p:nvPr>
        </p:nvSpPr>
        <p:spPr/>
        <p:txBody>
          <a:bodyPr/>
          <a:lstStyle/>
          <a:p>
            <a:r>
              <a:rPr kumimoji="1" lang="ja-JP" altLang="en-US" dirty="0"/>
              <a:t>ポイント整理</a:t>
            </a:r>
          </a:p>
        </p:txBody>
      </p:sp>
      <p:sp>
        <p:nvSpPr>
          <p:cNvPr id="5" name="テキスト プレースホルダー 4">
            <a:extLst>
              <a:ext uri="{FF2B5EF4-FFF2-40B4-BE49-F238E27FC236}">
                <a16:creationId xmlns:a16="http://schemas.microsoft.com/office/drawing/2014/main" id="{745A9044-CBE6-566F-E7ED-8D49AECD2D92}"/>
              </a:ext>
            </a:extLst>
          </p:cNvPr>
          <p:cNvSpPr>
            <a:spLocks noGrp="1"/>
          </p:cNvSpPr>
          <p:nvPr>
            <p:ph type="body" sz="quarter" idx="16"/>
          </p:nvPr>
        </p:nvSpPr>
        <p:spPr/>
        <p:txBody>
          <a:bodyPr>
            <a:normAutofit/>
          </a:bodyPr>
          <a:lstStyle/>
          <a:p>
            <a:pPr marL="817563" lvl="1" indent="-457200">
              <a:buClr>
                <a:schemeClr val="bg1">
                  <a:lumMod val="50000"/>
                </a:schemeClr>
              </a:buClr>
              <a:buFont typeface="Arial" panose="020B0604020202020204" pitchFamily="34" charset="0"/>
              <a:buChar char="•"/>
            </a:pPr>
            <a:r>
              <a:rPr kumimoji="1" lang="en-US" altLang="ja-JP" sz="3600" dirty="0"/>
              <a:t>(</a:t>
            </a:r>
            <a:r>
              <a:rPr kumimoji="1" lang="en-US" altLang="ja-JP" sz="3600" baseline="30000" dirty="0"/>
              <a:t>②</a:t>
            </a:r>
            <a:r>
              <a:rPr kumimoji="1" lang="ja-JP" altLang="en-US" sz="3600" dirty="0"/>
              <a:t>　　　　　　　　　</a:t>
            </a:r>
            <a:r>
              <a:rPr kumimoji="1" lang="en-US" altLang="ja-JP" sz="3600" dirty="0"/>
              <a:t>)</a:t>
            </a:r>
            <a:r>
              <a:rPr kumimoji="1" lang="ja-JP" altLang="en-US" sz="3600" dirty="0"/>
              <a:t>検索</a:t>
            </a:r>
            <a:r>
              <a:rPr kumimoji="1" lang="en-US" altLang="ja-JP" sz="3600" dirty="0"/>
              <a:t>…</a:t>
            </a:r>
            <a:r>
              <a:rPr kumimoji="1" lang="ja-JP" altLang="en-US" sz="3600" dirty="0"/>
              <a:t>キーワードの全てが含まれるページを検索する。</a:t>
            </a:r>
          </a:p>
          <a:p>
            <a:pPr marL="817563" lvl="1" indent="-457200">
              <a:buClr>
                <a:schemeClr val="bg1">
                  <a:lumMod val="50000"/>
                </a:schemeClr>
              </a:buClr>
              <a:buFont typeface="Arial" panose="020B0604020202020204" pitchFamily="34" charset="0"/>
              <a:buChar char="•"/>
            </a:pPr>
            <a:r>
              <a:rPr kumimoji="1" lang="en-US" altLang="ja-JP" sz="3600" dirty="0"/>
              <a:t>(</a:t>
            </a:r>
            <a:r>
              <a:rPr kumimoji="1" lang="en-US" altLang="ja-JP" sz="3600" baseline="30000" dirty="0"/>
              <a:t>③</a:t>
            </a:r>
            <a:r>
              <a:rPr kumimoji="1" lang="ja-JP" altLang="en-US" sz="3600" dirty="0"/>
              <a:t>　　　　　　　　　</a:t>
            </a:r>
            <a:r>
              <a:rPr kumimoji="1" lang="en-US" altLang="ja-JP" sz="3600" dirty="0"/>
              <a:t>)</a:t>
            </a:r>
            <a:r>
              <a:rPr kumimoji="1" lang="ja-JP" altLang="en-US" sz="3600" dirty="0"/>
              <a:t>検索</a:t>
            </a:r>
            <a:r>
              <a:rPr kumimoji="1" lang="en-US" altLang="ja-JP" sz="3600" dirty="0"/>
              <a:t>…</a:t>
            </a:r>
            <a:r>
              <a:rPr kumimoji="1" lang="ja-JP" altLang="en-US" sz="3600" dirty="0"/>
              <a:t>いずれかのキーワードが含まれるページを検索する。</a:t>
            </a:r>
          </a:p>
          <a:p>
            <a:pPr marL="817563" lvl="1" indent="-457200">
              <a:buClr>
                <a:schemeClr val="bg1">
                  <a:lumMod val="50000"/>
                </a:schemeClr>
              </a:buClr>
              <a:buFont typeface="Arial" panose="020B0604020202020204" pitchFamily="34" charset="0"/>
              <a:buChar char="•"/>
            </a:pPr>
            <a:r>
              <a:rPr kumimoji="1" lang="en-US" altLang="ja-JP" sz="3600" dirty="0"/>
              <a:t>(</a:t>
            </a:r>
            <a:r>
              <a:rPr kumimoji="1" lang="en-US" altLang="ja-JP" sz="3600" baseline="30000" dirty="0"/>
              <a:t>④</a:t>
            </a:r>
            <a:r>
              <a:rPr kumimoji="1" lang="ja-JP" altLang="en-US" sz="3600" dirty="0"/>
              <a:t>　　　　　　　　　</a:t>
            </a:r>
            <a:r>
              <a:rPr kumimoji="1" lang="en-US" altLang="ja-JP" sz="3600" dirty="0"/>
              <a:t>)</a:t>
            </a:r>
            <a:r>
              <a:rPr kumimoji="1" lang="ja-JP" altLang="en-US" sz="3600" dirty="0"/>
              <a:t>検索</a:t>
            </a:r>
            <a:r>
              <a:rPr kumimoji="1" lang="en-US" altLang="ja-JP" sz="3600" dirty="0"/>
              <a:t>…</a:t>
            </a:r>
            <a:r>
              <a:rPr kumimoji="1" lang="ja-JP" altLang="en-US" sz="3600" dirty="0"/>
              <a:t>指定したキーワードが含まれないページを検索する。</a:t>
            </a:r>
          </a:p>
        </p:txBody>
      </p:sp>
      <p:sp>
        <p:nvSpPr>
          <p:cNvPr id="6" name="スライド番号プレースホルダー 5">
            <a:extLst>
              <a:ext uri="{FF2B5EF4-FFF2-40B4-BE49-F238E27FC236}">
                <a16:creationId xmlns:a16="http://schemas.microsoft.com/office/drawing/2014/main" id="{F0784124-F0FE-F560-30E1-32D79483F82D}"/>
              </a:ext>
            </a:extLst>
          </p:cNvPr>
          <p:cNvSpPr>
            <a:spLocks noGrp="1"/>
          </p:cNvSpPr>
          <p:nvPr>
            <p:ph type="sldNum" sz="quarter" idx="12"/>
          </p:nvPr>
        </p:nvSpPr>
        <p:spPr/>
        <p:txBody>
          <a:bodyPr/>
          <a:lstStyle/>
          <a:p>
            <a:fld id="{3341DCAC-D657-49AC-AFA1-66DB296B9906}" type="slidenum">
              <a:rPr lang="ja-JP" altLang="en-US" smtClean="0"/>
              <a:pPr/>
              <a:t>36</a:t>
            </a:fld>
            <a:endParaRPr lang="ja-JP" altLang="en-US" dirty="0"/>
          </a:p>
        </p:txBody>
      </p:sp>
      <p:sp>
        <p:nvSpPr>
          <p:cNvPr id="7" name="テキスト プレースホルダー 6">
            <a:extLst>
              <a:ext uri="{FF2B5EF4-FFF2-40B4-BE49-F238E27FC236}">
                <a16:creationId xmlns:a16="http://schemas.microsoft.com/office/drawing/2014/main" id="{95A592CE-34D2-1831-D4FD-14CB7B3D0A70}"/>
              </a:ext>
            </a:extLst>
          </p:cNvPr>
          <p:cNvSpPr>
            <a:spLocks noGrp="1"/>
          </p:cNvSpPr>
          <p:nvPr>
            <p:ph type="body" sz="quarter" idx="17"/>
          </p:nvPr>
        </p:nvSpPr>
        <p:spPr/>
        <p:txBody>
          <a:bodyPr/>
          <a:lstStyle/>
          <a:p>
            <a:r>
              <a:rPr kumimoji="1" lang="ja-JP" altLang="en-US" dirty="0"/>
              <a:t>インターネットによる情報収集</a:t>
            </a:r>
          </a:p>
        </p:txBody>
      </p:sp>
      <p:sp>
        <p:nvSpPr>
          <p:cNvPr id="2" name="テキスト プレースホルダー 1">
            <a:extLst>
              <a:ext uri="{FF2B5EF4-FFF2-40B4-BE49-F238E27FC236}">
                <a16:creationId xmlns:a16="http://schemas.microsoft.com/office/drawing/2014/main" id="{09A8C9CD-C9E8-2AE3-7FED-EA5A0E052FAF}"/>
              </a:ext>
            </a:extLst>
          </p:cNvPr>
          <p:cNvSpPr>
            <a:spLocks noGrp="1"/>
          </p:cNvSpPr>
          <p:nvPr>
            <p:ph type="body" sz="quarter" idx="13"/>
          </p:nvPr>
        </p:nvSpPr>
        <p:spPr/>
        <p:txBody>
          <a:bodyPr>
            <a:normAutofit lnSpcReduction="10000"/>
          </a:bodyPr>
          <a:lstStyle/>
          <a:p>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04 </a:t>
            </a:r>
            <a:r>
              <a:rPr lang="ja-JP" altLang="en-US" dirty="0">
                <a:solidFill>
                  <a:prstClr val="black"/>
                </a:solidFill>
              </a:rPr>
              <a:t>情報の収集と分析</a:t>
            </a:r>
            <a:endParaRPr kumimoji="1" lang="ja-JP" altLang="en-US" dirty="0"/>
          </a:p>
        </p:txBody>
      </p:sp>
      <p:sp>
        <p:nvSpPr>
          <p:cNvPr id="3" name="テキスト プレースホルダー 2">
            <a:extLst>
              <a:ext uri="{FF2B5EF4-FFF2-40B4-BE49-F238E27FC236}">
                <a16:creationId xmlns:a16="http://schemas.microsoft.com/office/drawing/2014/main" id="{2787573E-DAF8-941E-03CC-CEF697233D41}"/>
              </a:ext>
            </a:extLst>
          </p:cNvPr>
          <p:cNvSpPr>
            <a:spLocks noGrp="1"/>
          </p:cNvSpPr>
          <p:nvPr>
            <p:ph type="body" sz="quarter" idx="14"/>
          </p:nvPr>
        </p:nvSpPr>
        <p:spPr/>
        <p:txBody>
          <a:bodyPr>
            <a:normAutofit/>
          </a:bodyPr>
          <a:lstStyle/>
          <a:p>
            <a:r>
              <a:rPr kumimoji="1" lang="en-US" altLang="ja-JP" dirty="0"/>
              <a:t>p10</a:t>
            </a:r>
            <a:endParaRPr kumimoji="1" lang="ja-JP" altLang="en-US" dirty="0"/>
          </a:p>
        </p:txBody>
      </p:sp>
      <p:sp>
        <p:nvSpPr>
          <p:cNvPr id="8" name="テキスト ボックス 7">
            <a:extLst>
              <a:ext uri="{FF2B5EF4-FFF2-40B4-BE49-F238E27FC236}">
                <a16:creationId xmlns:a16="http://schemas.microsoft.com/office/drawing/2014/main" id="{B73C0A57-0A5A-4F7C-EBD8-3E4E396C0507}"/>
              </a:ext>
            </a:extLst>
          </p:cNvPr>
          <p:cNvSpPr txBox="1"/>
          <p:nvPr/>
        </p:nvSpPr>
        <p:spPr>
          <a:xfrm>
            <a:off x="2318608" y="1971304"/>
            <a:ext cx="888064" cy="553998"/>
          </a:xfrm>
          <a:prstGeom prst="rect">
            <a:avLst/>
          </a:prstGeom>
          <a:noFill/>
        </p:spPr>
        <p:txBody>
          <a:bodyPr wrap="none" lIns="0" tIns="0" rIns="0" bIns="0" rtlCol="0">
            <a:spAutoFit/>
          </a:bodyPr>
          <a:lstStyle/>
          <a:p>
            <a:r>
              <a:rPr lang="en-US" altLang="ja-JP" sz="3600" dirty="0">
                <a:solidFill>
                  <a:srgbClr val="FF0000"/>
                </a:solidFill>
                <a:latin typeface="ＭＳ Ｐゴシック" panose="020B0600070205080204" pitchFamily="50" charset="-128"/>
              </a:rPr>
              <a:t>AND</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9" name="テキスト ボックス 8">
            <a:extLst>
              <a:ext uri="{FF2B5EF4-FFF2-40B4-BE49-F238E27FC236}">
                <a16:creationId xmlns:a16="http://schemas.microsoft.com/office/drawing/2014/main" id="{56E3AB32-8716-E8FE-40D8-6C621FA83C6C}"/>
              </a:ext>
            </a:extLst>
          </p:cNvPr>
          <p:cNvSpPr txBox="1"/>
          <p:nvPr/>
        </p:nvSpPr>
        <p:spPr>
          <a:xfrm>
            <a:off x="2454863" y="3152001"/>
            <a:ext cx="615553" cy="553998"/>
          </a:xfrm>
          <a:prstGeom prst="rect">
            <a:avLst/>
          </a:prstGeom>
          <a:noFill/>
        </p:spPr>
        <p:txBody>
          <a:bodyPr wrap="none" lIns="0" tIns="0" rIns="0" bIns="0" rtlCol="0">
            <a:spAutoFit/>
          </a:bodyPr>
          <a:lstStyle/>
          <a:p>
            <a:r>
              <a:rPr lang="en-US" altLang="ja-JP" sz="3600" dirty="0">
                <a:solidFill>
                  <a:srgbClr val="FF0000"/>
                </a:solidFill>
                <a:latin typeface="ＭＳ Ｐゴシック" panose="020B0600070205080204" pitchFamily="50" charset="-128"/>
              </a:rPr>
              <a:t>OR</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10" name="テキスト ボックス 9">
            <a:extLst>
              <a:ext uri="{FF2B5EF4-FFF2-40B4-BE49-F238E27FC236}">
                <a16:creationId xmlns:a16="http://schemas.microsoft.com/office/drawing/2014/main" id="{0108475A-9F49-2CCB-D98B-B134A78DD869}"/>
              </a:ext>
            </a:extLst>
          </p:cNvPr>
          <p:cNvSpPr txBox="1"/>
          <p:nvPr/>
        </p:nvSpPr>
        <p:spPr>
          <a:xfrm>
            <a:off x="2318608" y="4332698"/>
            <a:ext cx="896079" cy="553998"/>
          </a:xfrm>
          <a:prstGeom prst="rect">
            <a:avLst/>
          </a:prstGeom>
          <a:noFill/>
        </p:spPr>
        <p:txBody>
          <a:bodyPr wrap="none" lIns="0" tIns="0" rIns="0" bIns="0" rtlCol="0">
            <a:spAutoFit/>
          </a:bodyPr>
          <a:lstStyle/>
          <a:p>
            <a:r>
              <a:rPr lang="en-US" altLang="ja-JP" sz="3600" dirty="0">
                <a:solidFill>
                  <a:srgbClr val="FF0000"/>
                </a:solidFill>
                <a:latin typeface="ＭＳ Ｐゴシック" panose="020B0600070205080204" pitchFamily="50" charset="-128"/>
              </a:rPr>
              <a:t>NOT</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019320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プレースホルダー 1">
            <a:extLst>
              <a:ext uri="{FF2B5EF4-FFF2-40B4-BE49-F238E27FC236}">
                <a16:creationId xmlns:a16="http://schemas.microsoft.com/office/drawing/2014/main" id="{3A34B2A8-00C8-B2C8-BF6A-B042329C1081}"/>
              </a:ext>
            </a:extLst>
          </p:cNvPr>
          <p:cNvSpPr>
            <a:spLocks noGrp="1"/>
          </p:cNvSpPr>
          <p:nvPr>
            <p:ph type="body" sz="quarter" idx="13"/>
          </p:nvPr>
        </p:nvSpPr>
        <p:spPr/>
        <p:txBody>
          <a:bodyPr/>
          <a:lstStyle/>
          <a:p>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04 </a:t>
            </a:r>
            <a:r>
              <a:rPr lang="ja-JP" altLang="en-US" dirty="0">
                <a:solidFill>
                  <a:prstClr val="black"/>
                </a:solidFill>
              </a:rPr>
              <a:t>情報の収集と分析</a:t>
            </a:r>
            <a:endParaRPr kumimoji="1" lang="ja-JP" altLang="en-US" dirty="0"/>
          </a:p>
        </p:txBody>
      </p:sp>
      <p:sp>
        <p:nvSpPr>
          <p:cNvPr id="9" name="テキスト プレースホルダー 2">
            <a:extLst>
              <a:ext uri="{FF2B5EF4-FFF2-40B4-BE49-F238E27FC236}">
                <a16:creationId xmlns:a16="http://schemas.microsoft.com/office/drawing/2014/main" id="{C5304BE3-3679-6D62-EABD-CA7747ECD4EB}"/>
              </a:ext>
            </a:extLst>
          </p:cNvPr>
          <p:cNvSpPr>
            <a:spLocks noGrp="1"/>
          </p:cNvSpPr>
          <p:nvPr>
            <p:ph type="body" sz="quarter" idx="14"/>
          </p:nvPr>
        </p:nvSpPr>
        <p:spPr/>
        <p:txBody>
          <a:bodyPr/>
          <a:lstStyle/>
          <a:p>
            <a:r>
              <a:rPr kumimoji="1" lang="en-US" altLang="ja-JP" dirty="0"/>
              <a:t>p10</a:t>
            </a:r>
            <a:endParaRPr kumimoji="1" lang="ja-JP" altLang="en-US" dirty="0"/>
          </a:p>
        </p:txBody>
      </p:sp>
      <p:sp>
        <p:nvSpPr>
          <p:cNvPr id="4" name="テキスト プレースホルダー 3">
            <a:extLst>
              <a:ext uri="{FF2B5EF4-FFF2-40B4-BE49-F238E27FC236}">
                <a16:creationId xmlns:a16="http://schemas.microsoft.com/office/drawing/2014/main" id="{4FCCB47E-F7C7-848F-DF33-24C7C92B301A}"/>
              </a:ext>
            </a:extLst>
          </p:cNvPr>
          <p:cNvSpPr>
            <a:spLocks noGrp="1"/>
          </p:cNvSpPr>
          <p:nvPr>
            <p:ph type="body" sz="quarter" idx="16"/>
          </p:nvPr>
        </p:nvSpPr>
        <p:spPr/>
        <p:txBody>
          <a:bodyPr>
            <a:normAutofit/>
          </a:bodyPr>
          <a:lstStyle/>
          <a:p>
            <a:pPr marL="457200" indent="-457200">
              <a:buClr>
                <a:srgbClr val="314898"/>
              </a:buClr>
              <a:buFont typeface="Arial" panose="020B0604020202020204" pitchFamily="34" charset="0"/>
              <a:buChar char="•"/>
            </a:pPr>
            <a:r>
              <a:rPr kumimoji="1" lang="ja-JP" altLang="en-US" sz="3600" dirty="0"/>
              <a:t>大量のデータの中から傾向や規則性を見いだす手法を</a:t>
            </a:r>
            <a:r>
              <a:rPr kumimoji="1" lang="en-US" altLang="ja-JP" sz="3600" dirty="0"/>
              <a:t>(</a:t>
            </a:r>
            <a:r>
              <a:rPr kumimoji="1" lang="en-US" altLang="ja-JP" sz="3600" baseline="30000" dirty="0"/>
              <a:t>⑤</a:t>
            </a:r>
            <a:r>
              <a:rPr kumimoji="1" lang="ja-JP" altLang="en-US" sz="3600" dirty="0"/>
              <a:t>　　　　　　　　　　　　　</a:t>
            </a:r>
            <a:r>
              <a:rPr kumimoji="1" lang="en-US" altLang="ja-JP" sz="3600" dirty="0"/>
              <a:t>)</a:t>
            </a:r>
            <a:r>
              <a:rPr kumimoji="1" lang="ja-JP" altLang="en-US" sz="3600" dirty="0"/>
              <a:t>という。</a:t>
            </a:r>
          </a:p>
        </p:txBody>
      </p:sp>
      <p:sp>
        <p:nvSpPr>
          <p:cNvPr id="5" name="テキスト プレースホルダー 4">
            <a:extLst>
              <a:ext uri="{FF2B5EF4-FFF2-40B4-BE49-F238E27FC236}">
                <a16:creationId xmlns:a16="http://schemas.microsoft.com/office/drawing/2014/main" id="{C8D907E4-3DC6-B63A-315B-8D90E06FCD5E}"/>
              </a:ext>
            </a:extLst>
          </p:cNvPr>
          <p:cNvSpPr>
            <a:spLocks noGrp="1"/>
          </p:cNvSpPr>
          <p:nvPr>
            <p:ph type="body" sz="quarter" idx="15"/>
          </p:nvPr>
        </p:nvSpPr>
        <p:spPr/>
        <p:txBody>
          <a:bodyPr/>
          <a:lstStyle/>
          <a:p>
            <a:r>
              <a:rPr kumimoji="1" lang="ja-JP" altLang="en-US" dirty="0"/>
              <a:t>ポイント整理</a:t>
            </a:r>
          </a:p>
        </p:txBody>
      </p:sp>
      <p:sp>
        <p:nvSpPr>
          <p:cNvPr id="6" name="スライド番号プレースホルダー 5">
            <a:extLst>
              <a:ext uri="{FF2B5EF4-FFF2-40B4-BE49-F238E27FC236}">
                <a16:creationId xmlns:a16="http://schemas.microsoft.com/office/drawing/2014/main" id="{84389FB8-1817-4B64-2F72-935C72D55E63}"/>
              </a:ext>
            </a:extLst>
          </p:cNvPr>
          <p:cNvSpPr>
            <a:spLocks noGrp="1"/>
          </p:cNvSpPr>
          <p:nvPr>
            <p:ph type="sldNum" sz="quarter" idx="12"/>
          </p:nvPr>
        </p:nvSpPr>
        <p:spPr/>
        <p:txBody>
          <a:bodyPr/>
          <a:lstStyle/>
          <a:p>
            <a:fld id="{3341DCAC-D657-49AC-AFA1-66DB296B9906}" type="slidenum">
              <a:rPr lang="ja-JP" altLang="en-US" smtClean="0"/>
              <a:pPr/>
              <a:t>37</a:t>
            </a:fld>
            <a:endParaRPr lang="ja-JP" altLang="en-US" dirty="0"/>
          </a:p>
        </p:txBody>
      </p:sp>
      <p:sp>
        <p:nvSpPr>
          <p:cNvPr id="7" name="テキスト プレースホルダー 6">
            <a:extLst>
              <a:ext uri="{FF2B5EF4-FFF2-40B4-BE49-F238E27FC236}">
                <a16:creationId xmlns:a16="http://schemas.microsoft.com/office/drawing/2014/main" id="{5FFD4435-D6ED-A8A7-5203-F1BDFB0BDDDE}"/>
              </a:ext>
            </a:extLst>
          </p:cNvPr>
          <p:cNvSpPr>
            <a:spLocks noGrp="1"/>
          </p:cNvSpPr>
          <p:nvPr>
            <p:ph type="body" sz="quarter" idx="17"/>
          </p:nvPr>
        </p:nvSpPr>
        <p:spPr/>
        <p:txBody>
          <a:bodyPr/>
          <a:lstStyle/>
          <a:p>
            <a:r>
              <a:rPr kumimoji="1" lang="ja-JP" altLang="en-US" dirty="0"/>
              <a:t>情報から本質を見抜く</a:t>
            </a:r>
          </a:p>
        </p:txBody>
      </p:sp>
      <p:sp>
        <p:nvSpPr>
          <p:cNvPr id="10" name="テキスト ボックス 9">
            <a:extLst>
              <a:ext uri="{FF2B5EF4-FFF2-40B4-BE49-F238E27FC236}">
                <a16:creationId xmlns:a16="http://schemas.microsoft.com/office/drawing/2014/main" id="{2A6028AD-7EEF-9722-1868-A9F0C52B1988}"/>
              </a:ext>
            </a:extLst>
          </p:cNvPr>
          <p:cNvSpPr txBox="1"/>
          <p:nvPr/>
        </p:nvSpPr>
        <p:spPr>
          <a:xfrm>
            <a:off x="1535078" y="2565460"/>
            <a:ext cx="3292568"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データマイニング</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560772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プレースホルダー 3">
            <a:extLst>
              <a:ext uri="{FF2B5EF4-FFF2-40B4-BE49-F238E27FC236}">
                <a16:creationId xmlns:a16="http://schemas.microsoft.com/office/drawing/2014/main" id="{ABAD3459-2325-1570-4CCD-54DF0A8C910D}"/>
              </a:ext>
            </a:extLst>
          </p:cNvPr>
          <p:cNvSpPr>
            <a:spLocks noGrp="1"/>
          </p:cNvSpPr>
          <p:nvPr>
            <p:ph type="body" sz="quarter" idx="15"/>
          </p:nvPr>
        </p:nvSpPr>
        <p:spPr/>
        <p:txBody>
          <a:bodyPr/>
          <a:lstStyle/>
          <a:p>
            <a:r>
              <a:rPr kumimoji="1" lang="ja-JP" altLang="en-US" dirty="0"/>
              <a:t>ポイント整理</a:t>
            </a:r>
          </a:p>
        </p:txBody>
      </p:sp>
      <p:sp>
        <p:nvSpPr>
          <p:cNvPr id="5" name="スライド番号プレースホルダー 4">
            <a:extLst>
              <a:ext uri="{FF2B5EF4-FFF2-40B4-BE49-F238E27FC236}">
                <a16:creationId xmlns:a16="http://schemas.microsoft.com/office/drawing/2014/main" id="{73AA9A92-07C7-4108-D155-9F3C18935E8E}"/>
              </a:ext>
            </a:extLst>
          </p:cNvPr>
          <p:cNvSpPr>
            <a:spLocks noGrp="1"/>
          </p:cNvSpPr>
          <p:nvPr>
            <p:ph type="sldNum" sz="quarter" idx="12"/>
          </p:nvPr>
        </p:nvSpPr>
        <p:spPr/>
        <p:txBody>
          <a:bodyPr/>
          <a:lstStyle/>
          <a:p>
            <a:fld id="{3341DCAC-D657-49AC-AFA1-66DB296B9906}" type="slidenum">
              <a:rPr lang="ja-JP" altLang="en-US" smtClean="0"/>
              <a:pPr/>
              <a:t>38</a:t>
            </a:fld>
            <a:endParaRPr lang="ja-JP" altLang="en-US" dirty="0"/>
          </a:p>
        </p:txBody>
      </p:sp>
      <p:sp>
        <p:nvSpPr>
          <p:cNvPr id="6" name="テキスト プレースホルダー 5">
            <a:extLst>
              <a:ext uri="{FF2B5EF4-FFF2-40B4-BE49-F238E27FC236}">
                <a16:creationId xmlns:a16="http://schemas.microsoft.com/office/drawing/2014/main" id="{11736061-A4E1-1B31-017D-3FF3DB99FFFF}"/>
              </a:ext>
            </a:extLst>
          </p:cNvPr>
          <p:cNvSpPr>
            <a:spLocks noGrp="1"/>
          </p:cNvSpPr>
          <p:nvPr>
            <p:ph type="body" sz="quarter" idx="16"/>
          </p:nvPr>
        </p:nvSpPr>
        <p:spPr/>
        <p:txBody>
          <a:bodyPr>
            <a:normAutofit/>
          </a:bodyPr>
          <a:lstStyle/>
          <a:p>
            <a:pPr marL="457200" indent="-457200">
              <a:buClr>
                <a:srgbClr val="314898"/>
              </a:buClr>
              <a:buFont typeface="Arial" panose="020B0604020202020204" pitchFamily="34" charset="0"/>
              <a:buChar char="•"/>
            </a:pPr>
            <a:r>
              <a:rPr kumimoji="1" lang="ja-JP" altLang="en-US" sz="3600" dirty="0"/>
              <a:t>表計算ソフトウェアを活用して、情報を分析することができる。</a:t>
            </a:r>
          </a:p>
        </p:txBody>
      </p:sp>
      <p:sp>
        <p:nvSpPr>
          <p:cNvPr id="7" name="テキスト プレースホルダー 6">
            <a:extLst>
              <a:ext uri="{FF2B5EF4-FFF2-40B4-BE49-F238E27FC236}">
                <a16:creationId xmlns:a16="http://schemas.microsoft.com/office/drawing/2014/main" id="{62749992-1EA4-6BA0-BBD5-503262718760}"/>
              </a:ext>
            </a:extLst>
          </p:cNvPr>
          <p:cNvSpPr>
            <a:spLocks noGrp="1"/>
          </p:cNvSpPr>
          <p:nvPr>
            <p:ph type="body" sz="quarter" idx="17"/>
          </p:nvPr>
        </p:nvSpPr>
        <p:spPr/>
        <p:txBody>
          <a:bodyPr/>
          <a:lstStyle/>
          <a:p>
            <a:r>
              <a:rPr kumimoji="1" lang="ja-JP" altLang="en-US" dirty="0"/>
              <a:t>数値やグラフによる情報の分析</a:t>
            </a:r>
          </a:p>
        </p:txBody>
      </p:sp>
      <p:sp>
        <p:nvSpPr>
          <p:cNvPr id="11" name="テキスト プレースホルダー 1">
            <a:extLst>
              <a:ext uri="{FF2B5EF4-FFF2-40B4-BE49-F238E27FC236}">
                <a16:creationId xmlns:a16="http://schemas.microsoft.com/office/drawing/2014/main" id="{41DF44E6-1CDC-48BF-5039-59999A66D2D1}"/>
              </a:ext>
            </a:extLst>
          </p:cNvPr>
          <p:cNvSpPr>
            <a:spLocks noGrp="1"/>
          </p:cNvSpPr>
          <p:nvPr>
            <p:ph type="body" sz="quarter" idx="13"/>
          </p:nvPr>
        </p:nvSpPr>
        <p:spPr/>
        <p:txBody>
          <a:bodyPr>
            <a:normAutofit lnSpcReduction="10000"/>
          </a:bodyPr>
          <a:lstStyle/>
          <a:p>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04 </a:t>
            </a:r>
            <a:r>
              <a:rPr lang="ja-JP" altLang="en-US" dirty="0">
                <a:solidFill>
                  <a:prstClr val="black"/>
                </a:solidFill>
              </a:rPr>
              <a:t>情報の収集と分析</a:t>
            </a:r>
            <a:endParaRPr kumimoji="1" lang="ja-JP" altLang="en-US" dirty="0"/>
          </a:p>
        </p:txBody>
      </p:sp>
      <p:sp>
        <p:nvSpPr>
          <p:cNvPr id="12" name="テキスト プレースホルダー 2">
            <a:extLst>
              <a:ext uri="{FF2B5EF4-FFF2-40B4-BE49-F238E27FC236}">
                <a16:creationId xmlns:a16="http://schemas.microsoft.com/office/drawing/2014/main" id="{C5DBFBA2-7245-EC43-9903-3BB8C5C43FEC}"/>
              </a:ext>
            </a:extLst>
          </p:cNvPr>
          <p:cNvSpPr>
            <a:spLocks noGrp="1"/>
          </p:cNvSpPr>
          <p:nvPr>
            <p:ph type="body" sz="quarter" idx="14"/>
          </p:nvPr>
        </p:nvSpPr>
        <p:spPr/>
        <p:txBody>
          <a:bodyPr>
            <a:normAutofit/>
          </a:bodyPr>
          <a:lstStyle/>
          <a:p>
            <a:r>
              <a:rPr kumimoji="1" lang="en-US" altLang="ja-JP" dirty="0"/>
              <a:t>p10</a:t>
            </a:r>
            <a:endParaRPr kumimoji="1" lang="ja-JP" altLang="en-US" dirty="0"/>
          </a:p>
        </p:txBody>
      </p:sp>
      <p:grpSp>
        <p:nvGrpSpPr>
          <p:cNvPr id="10" name="グループ化 9">
            <a:extLst>
              <a:ext uri="{FF2B5EF4-FFF2-40B4-BE49-F238E27FC236}">
                <a16:creationId xmlns:a16="http://schemas.microsoft.com/office/drawing/2014/main" id="{6D907A90-364A-A13E-6056-A1A7DEBF64C7}"/>
              </a:ext>
            </a:extLst>
          </p:cNvPr>
          <p:cNvGrpSpPr/>
          <p:nvPr/>
        </p:nvGrpSpPr>
        <p:grpSpPr>
          <a:xfrm>
            <a:off x="1334174" y="3429000"/>
            <a:ext cx="9545151" cy="1281029"/>
            <a:chOff x="1066801" y="3840661"/>
            <a:chExt cx="9545151" cy="1281029"/>
          </a:xfrm>
        </p:grpSpPr>
        <p:sp>
          <p:nvSpPr>
            <p:cNvPr id="8" name="テキスト ボックス 7">
              <a:extLst>
                <a:ext uri="{FF2B5EF4-FFF2-40B4-BE49-F238E27FC236}">
                  <a16:creationId xmlns:a16="http://schemas.microsoft.com/office/drawing/2014/main" id="{D14619FC-45E3-4008-E47E-4F7DD9D81746}"/>
                </a:ext>
              </a:extLst>
            </p:cNvPr>
            <p:cNvSpPr txBox="1"/>
            <p:nvPr/>
          </p:nvSpPr>
          <p:spPr>
            <a:xfrm>
              <a:off x="1066801" y="3840661"/>
              <a:ext cx="9545151" cy="1281029"/>
            </a:xfrm>
            <a:prstGeom prst="rect">
              <a:avLst/>
            </a:prstGeom>
            <a:solidFill>
              <a:srgbClr val="E0E6FC"/>
            </a:solidFill>
          </p:spPr>
          <p:txBody>
            <a:bodyPr wrap="none" lIns="360000" tIns="360000" rIns="360000" bIns="360000" rtlCol="0">
              <a:spAutoFit/>
            </a:bodyPr>
            <a:lstStyle/>
            <a:p>
              <a:r>
                <a:rPr kumimoji="1" lang="ja-JP" altLang="en-US" sz="3600" dirty="0"/>
                <a:t>　　　・グラフ化　・並べ替え　・表作成　・集計　</a:t>
              </a:r>
            </a:p>
          </p:txBody>
        </p:sp>
        <p:sp>
          <p:nvSpPr>
            <p:cNvPr id="9" name="四角形: 角を丸くする 8">
              <a:extLst>
                <a:ext uri="{FF2B5EF4-FFF2-40B4-BE49-F238E27FC236}">
                  <a16:creationId xmlns:a16="http://schemas.microsoft.com/office/drawing/2014/main" id="{03DBEFD2-FD4D-126D-A86C-F1980E865B5B}"/>
                </a:ext>
              </a:extLst>
            </p:cNvPr>
            <p:cNvSpPr/>
            <p:nvPr/>
          </p:nvSpPr>
          <p:spPr>
            <a:xfrm>
              <a:off x="1320657" y="4119719"/>
              <a:ext cx="720000" cy="720000"/>
            </a:xfrm>
            <a:prstGeom prst="roundRect">
              <a:avLst>
                <a:gd name="adj" fmla="val 15002"/>
              </a:avLst>
            </a:prstGeom>
            <a:solidFill>
              <a:srgbClr val="0E298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3600" dirty="0">
                  <a:solidFill>
                    <a:schemeClr val="bg1"/>
                  </a:solidFill>
                </a:rPr>
                <a:t>例</a:t>
              </a:r>
              <a:endParaRPr kumimoji="1" lang="ja-JP" altLang="en-US" dirty="0">
                <a:solidFill>
                  <a:schemeClr val="bg1"/>
                </a:solidFill>
              </a:endParaRPr>
            </a:p>
          </p:txBody>
        </p:sp>
      </p:grpSp>
    </p:spTree>
    <p:extLst>
      <p:ext uri="{BB962C8B-B14F-4D97-AF65-F5344CB8AC3E}">
        <p14:creationId xmlns:p14="http://schemas.microsoft.com/office/powerpoint/2010/main" val="13867207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A2D57E90-AA6D-FAA8-0524-3FB923429F7E}"/>
              </a:ext>
            </a:extLst>
          </p:cNvPr>
          <p:cNvSpPr>
            <a:spLocks noGrp="1"/>
          </p:cNvSpPr>
          <p:nvPr>
            <p:ph sz="half" idx="1"/>
          </p:nvPr>
        </p:nvSpPr>
        <p:spPr/>
        <p:txBody>
          <a:bodyPr>
            <a:normAutofit/>
          </a:bodyPr>
          <a:lstStyle/>
          <a:p>
            <a:pPr marL="514350" indent="-514350">
              <a:buFont typeface="+mj-ea"/>
              <a:buAutoNum type="circleNumDbPlain"/>
            </a:pPr>
            <a:r>
              <a:rPr kumimoji="1" lang="ja-JP" altLang="en-US" sz="3200" u="sng" dirty="0"/>
              <a:t>東京都</a:t>
            </a:r>
            <a:r>
              <a:rPr kumimoji="1" lang="ja-JP" altLang="en-US" sz="3200" dirty="0"/>
              <a:t>の</a:t>
            </a:r>
            <a:r>
              <a:rPr kumimoji="1" lang="ja-JP" altLang="en-US" sz="3200" u="sng" dirty="0"/>
              <a:t>フランス料理店</a:t>
            </a:r>
            <a:r>
              <a:rPr kumimoji="1" lang="ja-JP" altLang="en-US" sz="3200" dirty="0"/>
              <a:t>を知りたい。</a:t>
            </a:r>
          </a:p>
          <a:p>
            <a:pPr marL="514350" indent="-514350">
              <a:buFont typeface="+mj-ea"/>
              <a:buAutoNum type="circleNumDbPlain"/>
            </a:pPr>
            <a:r>
              <a:rPr kumimoji="1" lang="ja-JP" altLang="en-US" sz="3200" u="sng" dirty="0"/>
              <a:t>コンピュータ</a:t>
            </a:r>
            <a:r>
              <a:rPr kumimoji="1" lang="ja-JP" altLang="en-US" sz="3200" dirty="0"/>
              <a:t>か</a:t>
            </a:r>
            <a:r>
              <a:rPr kumimoji="1" lang="ja-JP" altLang="en-US" sz="3200" u="sng" dirty="0"/>
              <a:t>パソコン</a:t>
            </a:r>
            <a:r>
              <a:rPr kumimoji="1" lang="ja-JP" altLang="en-US" sz="3200" dirty="0"/>
              <a:t>という文字を含むページを見たい。</a:t>
            </a:r>
          </a:p>
          <a:p>
            <a:pPr marL="514350" indent="-514350">
              <a:buFont typeface="+mj-ea"/>
              <a:buAutoNum type="circleNumDbPlain"/>
            </a:pPr>
            <a:r>
              <a:rPr kumimoji="1" lang="ja-JP" altLang="en-US" sz="3200" u="sng" dirty="0"/>
              <a:t>コンピュータ</a:t>
            </a:r>
            <a:r>
              <a:rPr kumimoji="1" lang="ja-JP" altLang="en-US" sz="3200" dirty="0"/>
              <a:t>と</a:t>
            </a:r>
            <a:r>
              <a:rPr kumimoji="1" lang="ja-JP" altLang="en-US" sz="3200" u="sng" dirty="0"/>
              <a:t>パソコン</a:t>
            </a:r>
            <a:r>
              <a:rPr kumimoji="1" lang="ja-JP" altLang="en-US" sz="3200" dirty="0"/>
              <a:t>という文字を含むページを見たい。</a:t>
            </a:r>
          </a:p>
          <a:p>
            <a:pPr marL="514350" indent="-514350">
              <a:buFont typeface="+mj-ea"/>
              <a:buAutoNum type="circleNumDbPlain"/>
            </a:pPr>
            <a:r>
              <a:rPr kumimoji="1" lang="ja-JP" altLang="en-US" sz="3200" u="sng" dirty="0"/>
              <a:t>パソコン</a:t>
            </a:r>
            <a:r>
              <a:rPr kumimoji="1" lang="ja-JP" altLang="en-US" sz="3200" dirty="0"/>
              <a:t>のページで</a:t>
            </a:r>
            <a:r>
              <a:rPr kumimoji="1" lang="ja-JP" altLang="en-US" sz="3200" u="sng" dirty="0"/>
              <a:t>コンピュータ</a:t>
            </a:r>
            <a:r>
              <a:rPr kumimoji="1" lang="ja-JP" altLang="en-US" sz="3200" dirty="0"/>
              <a:t>という文字を含まないものを見たい。</a:t>
            </a:r>
          </a:p>
        </p:txBody>
      </p:sp>
      <p:sp>
        <p:nvSpPr>
          <p:cNvPr id="5" name="テキスト プレースホルダー 4">
            <a:extLst>
              <a:ext uri="{FF2B5EF4-FFF2-40B4-BE49-F238E27FC236}">
                <a16:creationId xmlns:a16="http://schemas.microsoft.com/office/drawing/2014/main" id="{6CDF5DEA-5D9C-7D6B-DD05-485057808731}"/>
              </a:ext>
            </a:extLst>
          </p:cNvPr>
          <p:cNvSpPr>
            <a:spLocks noGrp="1"/>
          </p:cNvSpPr>
          <p:nvPr>
            <p:ph type="body" sz="quarter" idx="15"/>
          </p:nvPr>
        </p:nvSpPr>
        <p:spPr/>
        <p:txBody>
          <a:bodyPr/>
          <a:lstStyle/>
          <a:p>
            <a:r>
              <a:rPr kumimoji="1" lang="ja-JP" altLang="en-US" dirty="0"/>
              <a:t>問題演習</a:t>
            </a:r>
          </a:p>
        </p:txBody>
      </p:sp>
      <p:sp>
        <p:nvSpPr>
          <p:cNvPr id="6" name="スライド番号プレースホルダー 5">
            <a:extLst>
              <a:ext uri="{FF2B5EF4-FFF2-40B4-BE49-F238E27FC236}">
                <a16:creationId xmlns:a16="http://schemas.microsoft.com/office/drawing/2014/main" id="{0763560A-0199-74B7-395B-EB2CB15AD1A8}"/>
              </a:ext>
            </a:extLst>
          </p:cNvPr>
          <p:cNvSpPr>
            <a:spLocks noGrp="1"/>
          </p:cNvSpPr>
          <p:nvPr>
            <p:ph type="sldNum" sz="quarter" idx="12"/>
          </p:nvPr>
        </p:nvSpPr>
        <p:spPr/>
        <p:txBody>
          <a:bodyPr/>
          <a:lstStyle/>
          <a:p>
            <a:fld id="{3341DCAC-D657-49AC-AFA1-66DB296B9906}" type="slidenum">
              <a:rPr lang="ja-JP" altLang="en-US" smtClean="0"/>
              <a:pPr/>
              <a:t>39</a:t>
            </a:fld>
            <a:endParaRPr lang="ja-JP" altLang="en-US" dirty="0"/>
          </a:p>
        </p:txBody>
      </p:sp>
      <p:sp>
        <p:nvSpPr>
          <p:cNvPr id="7" name="テキスト プレースホルダー 6">
            <a:extLst>
              <a:ext uri="{FF2B5EF4-FFF2-40B4-BE49-F238E27FC236}">
                <a16:creationId xmlns:a16="http://schemas.microsoft.com/office/drawing/2014/main" id="{0F0D1CC6-D21D-C3A7-1760-8BD3DACBA33E}"/>
              </a:ext>
            </a:extLst>
          </p:cNvPr>
          <p:cNvSpPr>
            <a:spLocks noGrp="1"/>
          </p:cNvSpPr>
          <p:nvPr>
            <p:ph type="body" sz="quarter" idx="16"/>
          </p:nvPr>
        </p:nvSpPr>
        <p:spPr/>
        <p:txBody>
          <a:bodyPr/>
          <a:lstStyle/>
          <a:p>
            <a:r>
              <a:rPr kumimoji="1" lang="ja-JP" altLang="en-US" dirty="0"/>
              <a:t>次のような意図で、下線部の言葉を使って検索をしたいとき、</a:t>
            </a:r>
            <a:r>
              <a:rPr kumimoji="1" lang="en-US" altLang="ja-JP" dirty="0"/>
              <a:t>AND</a:t>
            </a:r>
            <a:r>
              <a:rPr kumimoji="1" lang="ja-JP" altLang="en-US" dirty="0"/>
              <a:t>検索、</a:t>
            </a:r>
            <a:r>
              <a:rPr kumimoji="1" lang="en-US" altLang="ja-JP" dirty="0"/>
              <a:t>OR</a:t>
            </a:r>
            <a:r>
              <a:rPr kumimoji="1" lang="ja-JP" altLang="en-US" dirty="0"/>
              <a:t>検索、</a:t>
            </a:r>
            <a:r>
              <a:rPr kumimoji="1" lang="en-US" altLang="ja-JP" dirty="0"/>
              <a:t>NOT</a:t>
            </a:r>
            <a:r>
              <a:rPr kumimoji="1" lang="ja-JP" altLang="en-US" dirty="0"/>
              <a:t>検索のどれを用いればよいか、それぞれについて、利用するものを全て下から選び、記号を記入しなさい。</a:t>
            </a:r>
          </a:p>
        </p:txBody>
      </p:sp>
      <p:sp>
        <p:nvSpPr>
          <p:cNvPr id="8" name="テキスト プレースホルダー 7">
            <a:extLst>
              <a:ext uri="{FF2B5EF4-FFF2-40B4-BE49-F238E27FC236}">
                <a16:creationId xmlns:a16="http://schemas.microsoft.com/office/drawing/2014/main" id="{E381A659-807D-16F7-79B5-9606FCDFBE9D}"/>
              </a:ext>
            </a:extLst>
          </p:cNvPr>
          <p:cNvSpPr>
            <a:spLocks noGrp="1"/>
          </p:cNvSpPr>
          <p:nvPr>
            <p:ph type="body" sz="quarter" idx="17"/>
          </p:nvPr>
        </p:nvSpPr>
        <p:spPr/>
        <p:txBody>
          <a:bodyPr/>
          <a:lstStyle/>
          <a:p>
            <a:r>
              <a:rPr kumimoji="1" lang="en-US" altLang="ja-JP" dirty="0"/>
              <a:t>1</a:t>
            </a:r>
            <a:endParaRPr kumimoji="1" lang="ja-JP" altLang="en-US" dirty="0"/>
          </a:p>
        </p:txBody>
      </p:sp>
      <p:sp>
        <p:nvSpPr>
          <p:cNvPr id="9" name="テキスト プレースホルダー 8">
            <a:extLst>
              <a:ext uri="{FF2B5EF4-FFF2-40B4-BE49-F238E27FC236}">
                <a16:creationId xmlns:a16="http://schemas.microsoft.com/office/drawing/2014/main" id="{19890861-3CB0-62EB-44FB-005DC685400B}"/>
              </a:ext>
            </a:extLst>
          </p:cNvPr>
          <p:cNvSpPr>
            <a:spLocks noGrp="1"/>
          </p:cNvSpPr>
          <p:nvPr>
            <p:ph type="body" sz="quarter" idx="18"/>
          </p:nvPr>
        </p:nvSpPr>
        <p:spPr/>
        <p:txBody>
          <a:bodyPr/>
          <a:lstStyle/>
          <a:p>
            <a:r>
              <a:rPr kumimoji="1" lang="en-US" altLang="ja-JP" dirty="0"/>
              <a:t>1</a:t>
            </a:r>
            <a:endParaRPr kumimoji="1" lang="ja-JP" altLang="en-US" dirty="0"/>
          </a:p>
        </p:txBody>
      </p:sp>
      <p:sp>
        <p:nvSpPr>
          <p:cNvPr id="15" name="テキスト プレースホルダー 1">
            <a:extLst>
              <a:ext uri="{FF2B5EF4-FFF2-40B4-BE49-F238E27FC236}">
                <a16:creationId xmlns:a16="http://schemas.microsoft.com/office/drawing/2014/main" id="{1EBC5834-6495-31AE-E999-D5FA70AFC5D4}"/>
              </a:ext>
            </a:extLst>
          </p:cNvPr>
          <p:cNvSpPr>
            <a:spLocks noGrp="1"/>
          </p:cNvSpPr>
          <p:nvPr>
            <p:ph type="body" sz="quarter" idx="13"/>
          </p:nvPr>
        </p:nvSpPr>
        <p:spPr/>
        <p:txBody>
          <a:bodyPr>
            <a:normAutofit lnSpcReduction="10000"/>
          </a:bodyPr>
          <a:lstStyle/>
          <a:p>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04 </a:t>
            </a:r>
            <a:r>
              <a:rPr lang="ja-JP" altLang="en-US" dirty="0">
                <a:solidFill>
                  <a:prstClr val="black"/>
                </a:solidFill>
              </a:rPr>
              <a:t>情報の収集と分析</a:t>
            </a:r>
            <a:endParaRPr kumimoji="1" lang="ja-JP" altLang="en-US" dirty="0"/>
          </a:p>
        </p:txBody>
      </p:sp>
      <p:sp>
        <p:nvSpPr>
          <p:cNvPr id="16" name="テキスト プレースホルダー 2">
            <a:extLst>
              <a:ext uri="{FF2B5EF4-FFF2-40B4-BE49-F238E27FC236}">
                <a16:creationId xmlns:a16="http://schemas.microsoft.com/office/drawing/2014/main" id="{9BD7160F-A234-8479-2349-4B7E0C1A2F60}"/>
              </a:ext>
            </a:extLst>
          </p:cNvPr>
          <p:cNvSpPr>
            <a:spLocks noGrp="1"/>
          </p:cNvSpPr>
          <p:nvPr>
            <p:ph type="body" sz="quarter" idx="14"/>
          </p:nvPr>
        </p:nvSpPr>
        <p:spPr/>
        <p:txBody>
          <a:bodyPr>
            <a:normAutofit/>
          </a:bodyPr>
          <a:lstStyle/>
          <a:p>
            <a:r>
              <a:rPr kumimoji="1" lang="en-US" altLang="ja-JP" dirty="0"/>
              <a:t>p10</a:t>
            </a:r>
            <a:endParaRPr kumimoji="1" lang="ja-JP" altLang="en-US" dirty="0"/>
          </a:p>
        </p:txBody>
      </p:sp>
      <p:graphicFrame>
        <p:nvGraphicFramePr>
          <p:cNvPr id="10" name="コンテンツ プレースホルダー 6">
            <a:extLst>
              <a:ext uri="{FF2B5EF4-FFF2-40B4-BE49-F238E27FC236}">
                <a16:creationId xmlns:a16="http://schemas.microsoft.com/office/drawing/2014/main" id="{950CFD40-A448-B49A-DD1A-9F49322C3F70}"/>
              </a:ext>
            </a:extLst>
          </p:cNvPr>
          <p:cNvGraphicFramePr>
            <a:graphicFrameLocks/>
          </p:cNvGraphicFramePr>
          <p:nvPr>
            <p:extLst>
              <p:ext uri="{D42A27DB-BD31-4B8C-83A1-F6EECF244321}">
                <p14:modId xmlns:p14="http://schemas.microsoft.com/office/powerpoint/2010/main" val="3750593638"/>
              </p:ext>
            </p:extLst>
          </p:nvPr>
        </p:nvGraphicFramePr>
        <p:xfrm>
          <a:off x="10151018" y="1691370"/>
          <a:ext cx="1816100" cy="2592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①</a:t>
                      </a:r>
                      <a:endParaRPr kumimoji="1" lang="ja-JP" altLang="en-US" sz="2800" dirty="0">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②</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③</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7"/>
                  </a:ext>
                </a:extLst>
              </a:tr>
              <a:tr h="648000">
                <a:tc>
                  <a:txBody>
                    <a:bodyPr/>
                    <a:lstStyle/>
                    <a:p>
                      <a:r>
                        <a:rPr kumimoji="1" lang="ja-JP" altLang="en-US" sz="2800" dirty="0">
                          <a:solidFill>
                            <a:schemeClr val="tx1"/>
                          </a:solidFill>
                          <a:latin typeface="ＭＳ Ｐゴシック" panose="020B0600070205080204" pitchFamily="50" charset="-128"/>
                        </a:rPr>
                        <a:t>④</a:t>
                      </a: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4184278490"/>
                  </a:ext>
                </a:extLst>
              </a:tr>
            </a:tbl>
          </a:graphicData>
        </a:graphic>
      </p:graphicFrame>
      <p:sp>
        <p:nvSpPr>
          <p:cNvPr id="11" name="テキスト ボックス 10">
            <a:extLst>
              <a:ext uri="{FF2B5EF4-FFF2-40B4-BE49-F238E27FC236}">
                <a16:creationId xmlns:a16="http://schemas.microsoft.com/office/drawing/2014/main" id="{9A5C9E5F-6FE1-08BB-7A33-F56C94BCC8BF}"/>
              </a:ext>
            </a:extLst>
          </p:cNvPr>
          <p:cNvSpPr txBox="1"/>
          <p:nvPr/>
        </p:nvSpPr>
        <p:spPr>
          <a:xfrm>
            <a:off x="11067248" y="1829082"/>
            <a:ext cx="277320"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ア</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95844C45-EDB5-8C54-475F-062DFD6725C6}"/>
              </a:ext>
            </a:extLst>
          </p:cNvPr>
          <p:cNvSpPr txBox="1"/>
          <p:nvPr/>
        </p:nvSpPr>
        <p:spPr>
          <a:xfrm>
            <a:off x="11067248" y="2488168"/>
            <a:ext cx="253274"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イ</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531D9897-A168-BB62-EE90-0C7F84046F77}"/>
              </a:ext>
            </a:extLst>
          </p:cNvPr>
          <p:cNvSpPr txBox="1"/>
          <p:nvPr/>
        </p:nvSpPr>
        <p:spPr>
          <a:xfrm>
            <a:off x="11067248" y="3147254"/>
            <a:ext cx="277320"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ア</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4" name="テキスト ボックス 13">
            <a:extLst>
              <a:ext uri="{FF2B5EF4-FFF2-40B4-BE49-F238E27FC236}">
                <a16:creationId xmlns:a16="http://schemas.microsoft.com/office/drawing/2014/main" id="{45FFCC5A-3BA4-7E73-E584-60F24D28064F}"/>
              </a:ext>
            </a:extLst>
          </p:cNvPr>
          <p:cNvSpPr txBox="1"/>
          <p:nvPr/>
        </p:nvSpPr>
        <p:spPr>
          <a:xfrm>
            <a:off x="11067248" y="3806340"/>
            <a:ext cx="290144"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ウ</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539049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p:cNvSpPr>
            <a:spLocks noGrp="1"/>
          </p:cNvSpPr>
          <p:nvPr>
            <p:ph type="body" sz="quarter" idx="13"/>
          </p:nvPr>
        </p:nvSpPr>
        <p:spPr/>
        <p:txBody>
          <a:bodyPr/>
          <a:lstStyle/>
          <a:p>
            <a:pPr lvl="0"/>
            <a:r>
              <a:rPr lang="ja-JP" altLang="en-US" dirty="0"/>
              <a:t>理論編</a:t>
            </a:r>
            <a:r>
              <a:rPr lang="en-US" altLang="ja-JP" dirty="0"/>
              <a:t>1</a:t>
            </a:r>
            <a:r>
              <a:rPr lang="ja-JP" altLang="en-US" dirty="0"/>
              <a:t>章 情報社会　</a:t>
            </a:r>
            <a:r>
              <a:rPr lang="en-US" altLang="ja-JP" dirty="0"/>
              <a:t>01 </a:t>
            </a:r>
            <a:r>
              <a:rPr lang="ja-JP" altLang="en-US" dirty="0"/>
              <a:t>情報とその特性</a:t>
            </a:r>
          </a:p>
          <a:p>
            <a:endParaRPr lang="ja-JP" altLang="en-US" dirty="0"/>
          </a:p>
        </p:txBody>
      </p:sp>
      <p:sp>
        <p:nvSpPr>
          <p:cNvPr id="6" name="テキスト プレースホルダー 5"/>
          <p:cNvSpPr>
            <a:spLocks noGrp="1"/>
          </p:cNvSpPr>
          <p:nvPr>
            <p:ph type="body" sz="quarter" idx="14"/>
          </p:nvPr>
        </p:nvSpPr>
        <p:spPr/>
        <p:txBody>
          <a:bodyPr/>
          <a:lstStyle/>
          <a:p>
            <a:r>
              <a:rPr lang="en-US" altLang="ja-JP" dirty="0"/>
              <a:t>p4</a:t>
            </a:r>
            <a:endParaRPr lang="ja-JP" altLang="en-US" dirty="0"/>
          </a:p>
        </p:txBody>
      </p:sp>
      <p:sp>
        <p:nvSpPr>
          <p:cNvPr id="3" name="コンテンツ プレースホルダー 2"/>
          <p:cNvSpPr>
            <a:spLocks noGrp="1"/>
          </p:cNvSpPr>
          <p:nvPr>
            <p:ph type="body" sz="quarter" idx="16"/>
          </p:nvPr>
        </p:nvSpPr>
        <p:spPr/>
        <p:txBody>
          <a:bodyPr>
            <a:normAutofit/>
          </a:bodyPr>
          <a:lstStyle/>
          <a:p>
            <a:pPr marL="457200" indent="-457200">
              <a:buClr>
                <a:srgbClr val="314898"/>
              </a:buClr>
              <a:buFont typeface="Arial" panose="020B0604020202020204" pitchFamily="34" charset="0"/>
              <a:buChar char="•"/>
            </a:pPr>
            <a:r>
              <a:rPr lang="ja-JP" altLang="en-US" sz="3600" dirty="0"/>
              <a:t>情報と「もの」は異なる。</a:t>
            </a:r>
            <a:r>
              <a:rPr lang="en-US" altLang="ja-JP" sz="3600" dirty="0"/>
              <a:t>(</a:t>
            </a:r>
            <a:r>
              <a:rPr lang="en-US" altLang="ja-JP" sz="3600" baseline="30000" dirty="0"/>
              <a:t>➂</a:t>
            </a:r>
            <a:r>
              <a:rPr lang="ja-JP" altLang="en-US" sz="3600" dirty="0"/>
              <a:t>　　　　　　　</a:t>
            </a:r>
            <a:r>
              <a:rPr lang="en-US" altLang="ja-JP" sz="3600" dirty="0"/>
              <a:t>)</a:t>
            </a:r>
            <a:r>
              <a:rPr lang="ja-JP" altLang="en-US" sz="3600" dirty="0"/>
              <a:t>は伝えると新しい所有者の手に移り、元の所有者の手元には残らない。</a:t>
            </a:r>
          </a:p>
        </p:txBody>
      </p:sp>
      <p:sp>
        <p:nvSpPr>
          <p:cNvPr id="11" name="テキスト プレースホルダー 10"/>
          <p:cNvSpPr>
            <a:spLocks noGrp="1"/>
          </p:cNvSpPr>
          <p:nvPr>
            <p:ph type="body" sz="quarter" idx="15"/>
          </p:nvPr>
        </p:nvSpPr>
        <p:spPr/>
        <p:txBody>
          <a:bodyPr/>
          <a:lstStyle/>
          <a:p>
            <a:r>
              <a:rPr lang="ja-JP" altLang="en-US" dirty="0"/>
              <a:t>ポイント整理</a:t>
            </a:r>
          </a:p>
        </p:txBody>
      </p:sp>
      <p:sp>
        <p:nvSpPr>
          <p:cNvPr id="4" name="スライド番号プレースホルダー 3"/>
          <p:cNvSpPr>
            <a:spLocks noGrp="1"/>
          </p:cNvSpPr>
          <p:nvPr>
            <p:ph type="sldNum" sz="quarter" idx="12"/>
          </p:nvPr>
        </p:nvSpPr>
        <p:spPr/>
        <p:txBody>
          <a:bodyPr/>
          <a:lstStyle/>
          <a:p>
            <a:fld id="{3341DCAC-D657-49AC-AFA1-66DB296B9906}" type="slidenum">
              <a:rPr lang="ja-JP" altLang="en-US" smtClean="0"/>
              <a:pPr/>
              <a:t>4</a:t>
            </a:fld>
            <a:endParaRPr lang="ja-JP" altLang="en-US"/>
          </a:p>
        </p:txBody>
      </p:sp>
      <p:sp>
        <p:nvSpPr>
          <p:cNvPr id="7" name="テキスト プレースホルダー 6"/>
          <p:cNvSpPr>
            <a:spLocks noGrp="1"/>
          </p:cNvSpPr>
          <p:nvPr>
            <p:ph type="body" sz="quarter" idx="17"/>
          </p:nvPr>
        </p:nvSpPr>
        <p:spPr/>
        <p:txBody>
          <a:bodyPr tIns="46800" bIns="46800"/>
          <a:lstStyle/>
          <a:p>
            <a:r>
              <a:rPr lang="ja-JP" altLang="en-US" dirty="0"/>
              <a:t>情報の特性</a:t>
            </a:r>
          </a:p>
        </p:txBody>
      </p:sp>
      <p:graphicFrame>
        <p:nvGraphicFramePr>
          <p:cNvPr id="2" name="表 1"/>
          <p:cNvGraphicFramePr>
            <a:graphicFrameLocks noGrp="1"/>
          </p:cNvGraphicFramePr>
          <p:nvPr>
            <p:extLst>
              <p:ext uri="{D42A27DB-BD31-4B8C-83A1-F6EECF244321}">
                <p14:modId xmlns:p14="http://schemas.microsoft.com/office/powerpoint/2010/main" val="256693472"/>
              </p:ext>
            </p:extLst>
          </p:nvPr>
        </p:nvGraphicFramePr>
        <p:xfrm>
          <a:off x="746795" y="3290609"/>
          <a:ext cx="11072672" cy="3255664"/>
        </p:xfrm>
        <a:graphic>
          <a:graphicData uri="http://schemas.openxmlformats.org/drawingml/2006/table">
            <a:tbl>
              <a:tblPr firstRow="1" firstCol="1" lastRow="1" lastCol="1" bandRow="1" bandCol="1"/>
              <a:tblGrid>
                <a:gridCol w="5536336">
                  <a:extLst>
                    <a:ext uri="{9D8B030D-6E8A-4147-A177-3AD203B41FA5}">
                      <a16:colId xmlns:a16="http://schemas.microsoft.com/office/drawing/2014/main" val="20000"/>
                    </a:ext>
                  </a:extLst>
                </a:gridCol>
                <a:gridCol w="5536336">
                  <a:extLst>
                    <a:ext uri="{9D8B030D-6E8A-4147-A177-3AD203B41FA5}">
                      <a16:colId xmlns:a16="http://schemas.microsoft.com/office/drawing/2014/main" val="20001"/>
                    </a:ext>
                  </a:extLst>
                </a:gridCol>
              </a:tblGrid>
              <a:tr h="504000">
                <a:tc>
                  <a:txBody>
                    <a:bodyPr/>
                    <a:lstStyle/>
                    <a:p>
                      <a:pPr marL="760730" marR="755650" algn="ctr">
                        <a:lnSpc>
                          <a:spcPct val="100000"/>
                        </a:lnSpc>
                        <a:spcAft>
                          <a:spcPts val="0"/>
                        </a:spcAft>
                      </a:pPr>
                      <a:r>
                        <a:rPr lang="en-US" sz="3200" b="0" dirty="0" err="1">
                          <a:solidFill>
                            <a:srgbClr val="231916"/>
                          </a:solidFill>
                          <a:effectLst/>
                          <a:latin typeface="ＭＳ Ｐゴシック" panose="020B0600070205080204" pitchFamily="50" charset="-128"/>
                          <a:ea typeface="ＭＳ Ｐゴシック" panose="020B0600070205080204" pitchFamily="50" charset="-128"/>
                          <a:cs typeface="GothicMB101Pro-DeBold"/>
                        </a:rPr>
                        <a:t>情報</a:t>
                      </a:r>
                      <a:endParaRPr lang="ja-JP" sz="3600" b="0" dirty="0">
                        <a:effectLst/>
                        <a:latin typeface="ＭＳ Ｐゴシック" panose="020B0600070205080204" pitchFamily="50" charset="-128"/>
                        <a:ea typeface="ＭＳ Ｐゴシック" panose="020B0600070205080204" pitchFamily="50" charset="-128"/>
                        <a:cs typeface="GothicMB101Pro-DeBold"/>
                      </a:endParaRPr>
                    </a:p>
                  </a:txBody>
                  <a:tcPr marL="0" marR="0" marT="0" marB="0" anchor="ctr">
                    <a:lnL w="12700" cap="flat" cmpd="sng" algn="ctr">
                      <a:solidFill>
                        <a:srgbClr val="231916"/>
                      </a:solidFill>
                      <a:prstDash val="solid"/>
                      <a:round/>
                      <a:headEnd type="none" w="med" len="med"/>
                      <a:tailEnd type="none" w="med" len="med"/>
                    </a:lnL>
                    <a:lnR w="12700" cap="flat" cmpd="sng" algn="ctr">
                      <a:solidFill>
                        <a:srgbClr val="231916"/>
                      </a:solidFill>
                      <a:prstDash val="solid"/>
                      <a:round/>
                      <a:headEnd type="none" w="med" len="med"/>
                      <a:tailEnd type="none" w="med" len="med"/>
                    </a:lnR>
                    <a:lnT w="12700" cap="flat" cmpd="sng" algn="ctr">
                      <a:solidFill>
                        <a:srgbClr val="231916"/>
                      </a:solidFill>
                      <a:prstDash val="solid"/>
                      <a:round/>
                      <a:headEnd type="none" w="med" len="med"/>
                      <a:tailEnd type="none" w="med" len="med"/>
                    </a:lnT>
                    <a:lnB w="12700" cap="flat" cmpd="sng" algn="ctr">
                      <a:solidFill>
                        <a:srgbClr val="231916"/>
                      </a:solidFill>
                      <a:prstDash val="solid"/>
                      <a:round/>
                      <a:headEnd type="none" w="med" len="med"/>
                      <a:tailEnd type="none" w="med" len="med"/>
                    </a:lnB>
                    <a:solidFill>
                      <a:srgbClr val="E0E6FC"/>
                    </a:solidFill>
                  </a:tcPr>
                </a:tc>
                <a:tc>
                  <a:txBody>
                    <a:bodyPr/>
                    <a:lstStyle/>
                    <a:p>
                      <a:pPr marL="760730" marR="755650" algn="ctr">
                        <a:lnSpc>
                          <a:spcPct val="100000"/>
                        </a:lnSpc>
                        <a:spcAft>
                          <a:spcPts val="0"/>
                        </a:spcAft>
                      </a:pPr>
                      <a:r>
                        <a:rPr lang="en-US" sz="3200" b="0" dirty="0" err="1">
                          <a:solidFill>
                            <a:srgbClr val="231916"/>
                          </a:solidFill>
                          <a:effectLst/>
                          <a:latin typeface="ＭＳ Ｐゴシック" panose="020B0600070205080204" pitchFamily="50" charset="-128"/>
                          <a:ea typeface="ＭＳ Ｐゴシック" panose="020B0600070205080204" pitchFamily="50" charset="-128"/>
                          <a:cs typeface="GothicMB101Pro-DeBold"/>
                        </a:rPr>
                        <a:t>もの</a:t>
                      </a:r>
                      <a:endParaRPr lang="ja-JP" sz="3600" b="0" dirty="0">
                        <a:effectLst/>
                        <a:latin typeface="ＭＳ Ｐゴシック" panose="020B0600070205080204" pitchFamily="50" charset="-128"/>
                        <a:ea typeface="ＭＳ Ｐゴシック" panose="020B0600070205080204" pitchFamily="50" charset="-128"/>
                        <a:cs typeface="GothicMB101Pro-DeBold"/>
                      </a:endParaRPr>
                    </a:p>
                  </a:txBody>
                  <a:tcPr marL="0" marR="0" marT="0" marB="0" anchor="ctr">
                    <a:lnL w="12700" cap="flat" cmpd="sng" algn="ctr">
                      <a:solidFill>
                        <a:srgbClr val="231916"/>
                      </a:solidFill>
                      <a:prstDash val="solid"/>
                      <a:round/>
                      <a:headEnd type="none" w="med" len="med"/>
                      <a:tailEnd type="none" w="med" len="med"/>
                    </a:lnL>
                    <a:lnR w="12700" cap="flat" cmpd="sng" algn="ctr">
                      <a:solidFill>
                        <a:srgbClr val="231916"/>
                      </a:solidFill>
                      <a:prstDash val="solid"/>
                      <a:round/>
                      <a:headEnd type="none" w="med" len="med"/>
                      <a:tailEnd type="none" w="med" len="med"/>
                    </a:lnR>
                    <a:lnT w="12700" cap="flat" cmpd="sng" algn="ctr">
                      <a:solidFill>
                        <a:srgbClr val="231916"/>
                      </a:solidFill>
                      <a:prstDash val="solid"/>
                      <a:round/>
                      <a:headEnd type="none" w="med" len="med"/>
                      <a:tailEnd type="none" w="med" len="med"/>
                    </a:lnT>
                    <a:lnB w="12700" cap="flat" cmpd="sng" algn="ctr">
                      <a:solidFill>
                        <a:srgbClr val="231916"/>
                      </a:solidFill>
                      <a:prstDash val="solid"/>
                      <a:round/>
                      <a:headEnd type="none" w="med" len="med"/>
                      <a:tailEnd type="none" w="med" len="med"/>
                    </a:lnB>
                    <a:solidFill>
                      <a:srgbClr val="E0E6FC"/>
                    </a:solidFill>
                  </a:tcPr>
                </a:tc>
                <a:extLst>
                  <a:ext uri="{0D108BD9-81ED-4DB2-BD59-A6C34878D82A}">
                    <a16:rowId xmlns:a16="http://schemas.microsoft.com/office/drawing/2014/main" val="10000"/>
                  </a:ext>
                </a:extLst>
              </a:tr>
              <a:tr h="687916">
                <a:tc>
                  <a:txBody>
                    <a:bodyPr/>
                    <a:lstStyle/>
                    <a:p>
                      <a:pPr marL="108000" algn="l">
                        <a:lnSpc>
                          <a:spcPct val="100000"/>
                        </a:lnSpc>
                        <a:spcAft>
                          <a:spcPts val="0"/>
                        </a:spcAft>
                      </a:pPr>
                      <a:r>
                        <a:rPr lang="en-US" sz="2800" b="0" dirty="0" err="1">
                          <a:solidFill>
                            <a:srgbClr val="231916"/>
                          </a:solidFill>
                          <a:effectLst/>
                          <a:latin typeface="ＭＳ Ｐゴシック" panose="020B0600070205080204" pitchFamily="50" charset="-128"/>
                          <a:ea typeface="ＭＳ Ｐゴシック" panose="020B0600070205080204" pitchFamily="50" charset="-128"/>
                          <a:cs typeface="GothicMB101Pro-DeBold"/>
                        </a:rPr>
                        <a:t>形がない</a:t>
                      </a:r>
                      <a:r>
                        <a:rPr lang="en-US" sz="2800" b="0" dirty="0">
                          <a:solidFill>
                            <a:srgbClr val="231916"/>
                          </a:solidFill>
                          <a:effectLst/>
                          <a:latin typeface="ＭＳ Ｐゴシック" panose="020B0600070205080204" pitchFamily="50" charset="-128"/>
                          <a:ea typeface="ＭＳ Ｐゴシック" panose="020B0600070205080204" pitchFamily="50" charset="-128"/>
                          <a:cs typeface="GothicMB101Pro-DeBold"/>
                        </a:rPr>
                        <a:t>。</a:t>
                      </a:r>
                      <a:endParaRPr lang="ja-JP" sz="4000" b="0" dirty="0">
                        <a:effectLst/>
                        <a:latin typeface="ＭＳ Ｐゴシック" panose="020B0600070205080204" pitchFamily="50" charset="-128"/>
                        <a:ea typeface="ＭＳ Ｐゴシック" panose="020B0600070205080204" pitchFamily="50" charset="-128"/>
                        <a:cs typeface="GothicMB101Pro-DeBold"/>
                      </a:endParaRPr>
                    </a:p>
                  </a:txBody>
                  <a:tcPr marL="0" marR="0" marT="0" marB="0" anchor="ctr">
                    <a:lnL w="12700" cap="flat" cmpd="sng" algn="ctr">
                      <a:solidFill>
                        <a:srgbClr val="231916"/>
                      </a:solidFill>
                      <a:prstDash val="solid"/>
                      <a:round/>
                      <a:headEnd type="none" w="med" len="med"/>
                      <a:tailEnd type="none" w="med" len="med"/>
                    </a:lnL>
                    <a:lnR w="12700" cap="flat" cmpd="sng" algn="ctr">
                      <a:solidFill>
                        <a:srgbClr val="231916"/>
                      </a:solidFill>
                      <a:prstDash val="solid"/>
                      <a:round/>
                      <a:headEnd type="none" w="med" len="med"/>
                      <a:tailEnd type="none" w="med" len="med"/>
                    </a:lnR>
                    <a:lnT w="12700" cap="flat" cmpd="sng" algn="ctr">
                      <a:solidFill>
                        <a:srgbClr val="231916"/>
                      </a:solidFill>
                      <a:prstDash val="solid"/>
                      <a:round/>
                      <a:headEnd type="none" w="med" len="med"/>
                      <a:tailEnd type="none" w="med" len="med"/>
                    </a:lnT>
                    <a:lnB w="12700" cap="flat" cmpd="sng" algn="ctr">
                      <a:solidFill>
                        <a:srgbClr val="231916"/>
                      </a:solidFill>
                      <a:prstDash val="solid"/>
                      <a:round/>
                      <a:headEnd type="none" w="med" len="med"/>
                      <a:tailEnd type="none" w="med" len="med"/>
                    </a:lnB>
                  </a:tcPr>
                </a:tc>
                <a:tc>
                  <a:txBody>
                    <a:bodyPr/>
                    <a:lstStyle/>
                    <a:p>
                      <a:pPr algn="l">
                        <a:lnSpc>
                          <a:spcPct val="100000"/>
                        </a:lnSpc>
                        <a:spcAft>
                          <a:spcPts val="0"/>
                        </a:spcAft>
                        <a:tabLst>
                          <a:tab pos="970280" algn="l"/>
                        </a:tabLst>
                      </a:pPr>
                      <a:r>
                        <a:rPr lang="ja-JP" altLang="en-US" sz="2800" b="0" dirty="0">
                          <a:solidFill>
                            <a:srgbClr val="231916"/>
                          </a:solidFill>
                          <a:effectLst/>
                          <a:latin typeface="ＭＳ Ｐゴシック" panose="020B0600070205080204" pitchFamily="50" charset="-128"/>
                          <a:ea typeface="ＭＳ Ｐゴシック" panose="020B0600070205080204" pitchFamily="50" charset="-128"/>
                          <a:cs typeface="GothicMB101Pro-DeBold"/>
                        </a:rPr>
                        <a:t>（</a:t>
                      </a:r>
                      <a:r>
                        <a:rPr lang="en-US" altLang="ja-JP" sz="2800" b="0" baseline="30000" dirty="0">
                          <a:solidFill>
                            <a:srgbClr val="231916"/>
                          </a:solidFill>
                          <a:effectLst/>
                          <a:latin typeface="ＭＳ Ｐゴシック" panose="020B0600070205080204" pitchFamily="50" charset="-128"/>
                          <a:ea typeface="ＭＳ Ｐゴシック" panose="020B0600070205080204" pitchFamily="50" charset="-128"/>
                          <a:cs typeface="GothicMB101Pro-DeBold"/>
                        </a:rPr>
                        <a:t>④</a:t>
                      </a:r>
                      <a:r>
                        <a:rPr lang="en-US" altLang="ja-JP" sz="2800" b="0" dirty="0">
                          <a:solidFill>
                            <a:srgbClr val="231916"/>
                          </a:solidFill>
                          <a:effectLst/>
                          <a:latin typeface="ＭＳ Ｐゴシック" panose="020B0600070205080204" pitchFamily="50" charset="-128"/>
                          <a:ea typeface="ＭＳ Ｐゴシック" panose="020B0600070205080204" pitchFamily="50" charset="-128"/>
                          <a:cs typeface="GothicMB101Pro-DeBold"/>
                        </a:rPr>
                        <a:t>			</a:t>
                      </a:r>
                      <a:r>
                        <a:rPr lang="ja-JP" altLang="en-US" sz="2800" b="0" dirty="0">
                          <a:solidFill>
                            <a:srgbClr val="231916"/>
                          </a:solidFill>
                          <a:effectLst/>
                          <a:latin typeface="ＭＳ Ｐゴシック" panose="020B0600070205080204" pitchFamily="50" charset="-128"/>
                          <a:ea typeface="ＭＳ Ｐゴシック" panose="020B0600070205080204" pitchFamily="50" charset="-128"/>
                          <a:cs typeface="GothicMB101Pro-DeBold"/>
                        </a:rPr>
                        <a:t>）がある。</a:t>
                      </a:r>
                      <a:endParaRPr lang="ja-JP" sz="4000" b="0" dirty="0">
                        <a:effectLst/>
                        <a:latin typeface="ＭＳ Ｐゴシック" panose="020B0600070205080204" pitchFamily="50" charset="-128"/>
                        <a:ea typeface="ＭＳ Ｐゴシック" panose="020B0600070205080204" pitchFamily="50" charset="-128"/>
                        <a:cs typeface="GothicMB101Pro-DeBold"/>
                      </a:endParaRPr>
                    </a:p>
                  </a:txBody>
                  <a:tcPr marL="0" marR="0" marT="0" marB="0" anchor="ctr">
                    <a:lnL w="12700" cap="flat" cmpd="sng" algn="ctr">
                      <a:solidFill>
                        <a:srgbClr val="231916"/>
                      </a:solidFill>
                      <a:prstDash val="solid"/>
                      <a:round/>
                      <a:headEnd type="none" w="med" len="med"/>
                      <a:tailEnd type="none" w="med" len="med"/>
                    </a:lnL>
                    <a:lnR w="12700" cap="flat" cmpd="sng" algn="ctr">
                      <a:solidFill>
                        <a:srgbClr val="231916"/>
                      </a:solidFill>
                      <a:prstDash val="solid"/>
                      <a:round/>
                      <a:headEnd type="none" w="med" len="med"/>
                      <a:tailEnd type="none" w="med" len="med"/>
                    </a:lnR>
                    <a:lnT w="12700" cap="flat" cmpd="sng" algn="ctr">
                      <a:solidFill>
                        <a:srgbClr val="231916"/>
                      </a:solidFill>
                      <a:prstDash val="solid"/>
                      <a:round/>
                      <a:headEnd type="none" w="med" len="med"/>
                      <a:tailEnd type="none" w="med" len="med"/>
                    </a:lnT>
                    <a:lnB w="12700" cap="flat" cmpd="sng" algn="ctr">
                      <a:solidFill>
                        <a:srgbClr val="231916"/>
                      </a:solidFill>
                      <a:prstDash val="solid"/>
                      <a:round/>
                      <a:headEnd type="none" w="med" len="med"/>
                      <a:tailEnd type="none" w="med" len="med"/>
                    </a:lnB>
                  </a:tcPr>
                </a:tc>
                <a:extLst>
                  <a:ext uri="{0D108BD9-81ED-4DB2-BD59-A6C34878D82A}">
                    <a16:rowId xmlns:a16="http://schemas.microsoft.com/office/drawing/2014/main" val="10001"/>
                  </a:ext>
                </a:extLst>
              </a:tr>
              <a:tr h="687916">
                <a:tc>
                  <a:txBody>
                    <a:bodyPr/>
                    <a:lstStyle/>
                    <a:p>
                      <a:pPr marL="108000" algn="l">
                        <a:lnSpc>
                          <a:spcPct val="100000"/>
                        </a:lnSpc>
                        <a:spcAft>
                          <a:spcPts val="0"/>
                        </a:spcAft>
                      </a:pPr>
                      <a:r>
                        <a:rPr lang="en-US" sz="2800" b="0" dirty="0" err="1">
                          <a:solidFill>
                            <a:srgbClr val="231916"/>
                          </a:solidFill>
                          <a:effectLst/>
                          <a:latin typeface="ＭＳ Ｐゴシック" panose="020B0600070205080204" pitchFamily="50" charset="-128"/>
                          <a:ea typeface="ＭＳ Ｐゴシック" panose="020B0600070205080204" pitchFamily="50" charset="-128"/>
                          <a:cs typeface="GothicMB101Pro-DeBold"/>
                        </a:rPr>
                        <a:t>消えない</a:t>
                      </a:r>
                      <a:r>
                        <a:rPr lang="en-US" sz="2800" b="0" dirty="0">
                          <a:solidFill>
                            <a:srgbClr val="231916"/>
                          </a:solidFill>
                          <a:effectLst/>
                          <a:latin typeface="ＭＳ Ｐゴシック" panose="020B0600070205080204" pitchFamily="50" charset="-128"/>
                          <a:ea typeface="ＭＳ Ｐゴシック" panose="020B0600070205080204" pitchFamily="50" charset="-128"/>
                          <a:cs typeface="GothicMB101Pro-DeBold"/>
                        </a:rPr>
                        <a:t>。</a:t>
                      </a:r>
                      <a:endParaRPr lang="ja-JP" sz="4000" b="0" dirty="0">
                        <a:effectLst/>
                        <a:latin typeface="ＭＳ Ｐゴシック" panose="020B0600070205080204" pitchFamily="50" charset="-128"/>
                        <a:ea typeface="ＭＳ Ｐゴシック" panose="020B0600070205080204" pitchFamily="50" charset="-128"/>
                        <a:cs typeface="GothicMB101Pro-DeBold"/>
                      </a:endParaRPr>
                    </a:p>
                  </a:txBody>
                  <a:tcPr marL="0" marR="0" marT="0" marB="0" anchor="ctr">
                    <a:lnL w="12700" cap="flat" cmpd="sng" algn="ctr">
                      <a:solidFill>
                        <a:srgbClr val="231916"/>
                      </a:solidFill>
                      <a:prstDash val="solid"/>
                      <a:round/>
                      <a:headEnd type="none" w="med" len="med"/>
                      <a:tailEnd type="none" w="med" len="med"/>
                    </a:lnL>
                    <a:lnR w="12700" cap="flat" cmpd="sng" algn="ctr">
                      <a:solidFill>
                        <a:srgbClr val="231916"/>
                      </a:solidFill>
                      <a:prstDash val="solid"/>
                      <a:round/>
                      <a:headEnd type="none" w="med" len="med"/>
                      <a:tailEnd type="none" w="med" len="med"/>
                    </a:lnR>
                    <a:lnT w="12700" cap="flat" cmpd="sng" algn="ctr">
                      <a:solidFill>
                        <a:srgbClr val="231916"/>
                      </a:solidFill>
                      <a:prstDash val="solid"/>
                      <a:round/>
                      <a:headEnd type="none" w="med" len="med"/>
                      <a:tailEnd type="none" w="med" len="med"/>
                    </a:lnT>
                    <a:lnB w="12700" cap="flat" cmpd="sng" algn="ctr">
                      <a:solidFill>
                        <a:srgbClr val="231916"/>
                      </a:solidFill>
                      <a:prstDash val="solid"/>
                      <a:round/>
                      <a:headEnd type="none" w="med" len="med"/>
                      <a:tailEnd type="none" w="med" len="med"/>
                    </a:lnB>
                  </a:tcPr>
                </a:tc>
                <a:tc>
                  <a:txBody>
                    <a:bodyPr/>
                    <a:lstStyle/>
                    <a:p>
                      <a:pPr marL="108000" algn="l">
                        <a:lnSpc>
                          <a:spcPct val="100000"/>
                        </a:lnSpc>
                        <a:spcAft>
                          <a:spcPts val="0"/>
                        </a:spcAft>
                      </a:pPr>
                      <a:r>
                        <a:rPr lang="ja-JP" sz="2800" b="0" dirty="0">
                          <a:solidFill>
                            <a:srgbClr val="231916"/>
                          </a:solidFill>
                          <a:effectLst/>
                          <a:latin typeface="ＭＳ Ｐゴシック" panose="020B0600070205080204" pitchFamily="50" charset="-128"/>
                          <a:ea typeface="ＭＳ Ｐゴシック" panose="020B0600070205080204" pitchFamily="50" charset="-128"/>
                          <a:cs typeface="GothicMB101Pro-DeBold"/>
                        </a:rPr>
                        <a:t>ほかの人の手に渡ると残らない。</a:t>
                      </a:r>
                      <a:endParaRPr lang="ja-JP" sz="4000" b="0" dirty="0">
                        <a:effectLst/>
                        <a:latin typeface="ＭＳ Ｐゴシック" panose="020B0600070205080204" pitchFamily="50" charset="-128"/>
                        <a:ea typeface="ＭＳ Ｐゴシック" panose="020B0600070205080204" pitchFamily="50" charset="-128"/>
                        <a:cs typeface="GothicMB101Pro-DeBold"/>
                      </a:endParaRPr>
                    </a:p>
                  </a:txBody>
                  <a:tcPr marL="0" marR="0" marT="0" marB="0" anchor="ctr">
                    <a:lnL w="12700" cap="flat" cmpd="sng" algn="ctr">
                      <a:solidFill>
                        <a:srgbClr val="231916"/>
                      </a:solidFill>
                      <a:prstDash val="solid"/>
                      <a:round/>
                      <a:headEnd type="none" w="med" len="med"/>
                      <a:tailEnd type="none" w="med" len="med"/>
                    </a:lnL>
                    <a:lnR w="12700" cap="flat" cmpd="sng" algn="ctr">
                      <a:solidFill>
                        <a:srgbClr val="231916"/>
                      </a:solidFill>
                      <a:prstDash val="solid"/>
                      <a:round/>
                      <a:headEnd type="none" w="med" len="med"/>
                      <a:tailEnd type="none" w="med" len="med"/>
                    </a:lnR>
                    <a:lnT w="12700" cap="flat" cmpd="sng" algn="ctr">
                      <a:solidFill>
                        <a:srgbClr val="231916"/>
                      </a:solidFill>
                      <a:prstDash val="solid"/>
                      <a:round/>
                      <a:headEnd type="none" w="med" len="med"/>
                      <a:tailEnd type="none" w="med" len="med"/>
                    </a:lnT>
                    <a:lnB w="12700" cap="flat" cmpd="sng" algn="ctr">
                      <a:solidFill>
                        <a:srgbClr val="231916"/>
                      </a:solidFill>
                      <a:prstDash val="solid"/>
                      <a:round/>
                      <a:headEnd type="none" w="med" len="med"/>
                      <a:tailEnd type="none" w="med" len="med"/>
                    </a:lnB>
                  </a:tcPr>
                </a:tc>
                <a:extLst>
                  <a:ext uri="{0D108BD9-81ED-4DB2-BD59-A6C34878D82A}">
                    <a16:rowId xmlns:a16="http://schemas.microsoft.com/office/drawing/2014/main" val="10002"/>
                  </a:ext>
                </a:extLst>
              </a:tr>
              <a:tr h="687916">
                <a:tc>
                  <a:txBody>
                    <a:bodyPr/>
                    <a:lstStyle/>
                    <a:p>
                      <a:pPr algn="l">
                        <a:lnSpc>
                          <a:spcPct val="100000"/>
                        </a:lnSpc>
                        <a:spcAft>
                          <a:spcPts val="0"/>
                        </a:spcAft>
                        <a:tabLst>
                          <a:tab pos="970280" algn="l"/>
                        </a:tabLst>
                      </a:pPr>
                      <a:r>
                        <a:rPr lang="ja-JP" altLang="en-US" sz="2800" b="0" dirty="0">
                          <a:solidFill>
                            <a:srgbClr val="231916"/>
                          </a:solidFill>
                          <a:effectLst/>
                          <a:latin typeface="ＭＳ Ｐゴシック" panose="020B0600070205080204" pitchFamily="50" charset="-128"/>
                          <a:ea typeface="ＭＳ Ｐゴシック" panose="020B0600070205080204" pitchFamily="50" charset="-128"/>
                          <a:cs typeface="GothicMB101Pro-DeBold"/>
                        </a:rPr>
                        <a:t>（</a:t>
                      </a:r>
                      <a:r>
                        <a:rPr lang="en-US" altLang="ja-JP" sz="2800" b="0" baseline="30000" dirty="0">
                          <a:solidFill>
                            <a:srgbClr val="231916"/>
                          </a:solidFill>
                          <a:effectLst/>
                          <a:latin typeface="ＭＳ Ｐゴシック" panose="020B0600070205080204" pitchFamily="50" charset="-128"/>
                          <a:ea typeface="ＭＳ Ｐゴシック" panose="020B0600070205080204" pitchFamily="50" charset="-128"/>
                          <a:cs typeface="GothicMB101Pro-DeBold"/>
                        </a:rPr>
                        <a:t>⑤</a:t>
                      </a:r>
                      <a:r>
                        <a:rPr lang="en-US" altLang="ja-JP" sz="2800" b="0" dirty="0">
                          <a:solidFill>
                            <a:srgbClr val="231916"/>
                          </a:solidFill>
                          <a:effectLst/>
                          <a:latin typeface="ＭＳ Ｐゴシック" panose="020B0600070205080204" pitchFamily="50" charset="-128"/>
                          <a:ea typeface="ＭＳ Ｐゴシック" panose="020B0600070205080204" pitchFamily="50" charset="-128"/>
                          <a:cs typeface="GothicMB101Pro-DeBold"/>
                        </a:rPr>
                        <a:t>		</a:t>
                      </a:r>
                      <a:r>
                        <a:rPr lang="ja-JP" altLang="en-US" sz="2800" b="0" dirty="0">
                          <a:solidFill>
                            <a:srgbClr val="231916"/>
                          </a:solidFill>
                          <a:effectLst/>
                          <a:latin typeface="ＭＳ Ｐゴシック" panose="020B0600070205080204" pitchFamily="50" charset="-128"/>
                          <a:ea typeface="ＭＳ Ｐゴシック" panose="020B0600070205080204" pitchFamily="50" charset="-128"/>
                          <a:cs typeface="GothicMB101Pro-DeBold"/>
                        </a:rPr>
                        <a:t>　　　）に複製できる。</a:t>
                      </a:r>
                      <a:endParaRPr lang="ja-JP" sz="4000" b="0" dirty="0">
                        <a:effectLst/>
                        <a:latin typeface="ＭＳ Ｐゴシック" panose="020B0600070205080204" pitchFamily="50" charset="-128"/>
                        <a:ea typeface="ＭＳ Ｐゴシック" panose="020B0600070205080204" pitchFamily="50" charset="-128"/>
                        <a:cs typeface="GothicMB101Pro-DeBold"/>
                      </a:endParaRPr>
                    </a:p>
                  </a:txBody>
                  <a:tcPr marL="0" marR="0" marT="0" marB="0" anchor="ctr">
                    <a:lnL w="12700" cap="flat" cmpd="sng" algn="ctr">
                      <a:solidFill>
                        <a:srgbClr val="231916"/>
                      </a:solidFill>
                      <a:prstDash val="solid"/>
                      <a:round/>
                      <a:headEnd type="none" w="med" len="med"/>
                      <a:tailEnd type="none" w="med" len="med"/>
                    </a:lnL>
                    <a:lnR w="12700" cap="flat" cmpd="sng" algn="ctr">
                      <a:solidFill>
                        <a:srgbClr val="231916"/>
                      </a:solidFill>
                      <a:prstDash val="solid"/>
                      <a:round/>
                      <a:headEnd type="none" w="med" len="med"/>
                      <a:tailEnd type="none" w="med" len="med"/>
                    </a:lnR>
                    <a:lnT w="12700" cap="flat" cmpd="sng" algn="ctr">
                      <a:solidFill>
                        <a:srgbClr val="231916"/>
                      </a:solidFill>
                      <a:prstDash val="solid"/>
                      <a:round/>
                      <a:headEnd type="none" w="med" len="med"/>
                      <a:tailEnd type="none" w="med" len="med"/>
                    </a:lnT>
                    <a:lnB w="12700" cap="flat" cmpd="sng" algn="ctr">
                      <a:solidFill>
                        <a:srgbClr val="231916"/>
                      </a:solidFill>
                      <a:prstDash val="solid"/>
                      <a:round/>
                      <a:headEnd type="none" w="med" len="med"/>
                      <a:tailEnd type="none" w="med" len="med"/>
                    </a:lnB>
                  </a:tcPr>
                </a:tc>
                <a:tc>
                  <a:txBody>
                    <a:bodyPr/>
                    <a:lstStyle/>
                    <a:p>
                      <a:pPr marL="108000" algn="l">
                        <a:lnSpc>
                          <a:spcPct val="100000"/>
                        </a:lnSpc>
                        <a:spcAft>
                          <a:spcPts val="0"/>
                        </a:spcAft>
                      </a:pPr>
                      <a:r>
                        <a:rPr lang="en-US" sz="2800" b="0" dirty="0" err="1">
                          <a:solidFill>
                            <a:srgbClr val="231916"/>
                          </a:solidFill>
                          <a:effectLst/>
                          <a:latin typeface="ＭＳ Ｐゴシック" panose="020B0600070205080204" pitchFamily="50" charset="-128"/>
                          <a:ea typeface="ＭＳ Ｐゴシック" panose="020B0600070205080204" pitchFamily="50" charset="-128"/>
                          <a:cs typeface="GothicMB101Pro-DeBold"/>
                        </a:rPr>
                        <a:t>複製は難しい</a:t>
                      </a:r>
                      <a:r>
                        <a:rPr lang="en-US" sz="2800" b="0" dirty="0">
                          <a:solidFill>
                            <a:srgbClr val="231916"/>
                          </a:solidFill>
                          <a:effectLst/>
                          <a:latin typeface="ＭＳ Ｐゴシック" panose="020B0600070205080204" pitchFamily="50" charset="-128"/>
                          <a:ea typeface="ＭＳ Ｐゴシック" panose="020B0600070205080204" pitchFamily="50" charset="-128"/>
                          <a:cs typeface="GothicMB101Pro-DeBold"/>
                        </a:rPr>
                        <a:t>。</a:t>
                      </a:r>
                      <a:endParaRPr lang="ja-JP" sz="4000" b="0" dirty="0">
                        <a:effectLst/>
                        <a:latin typeface="ＭＳ Ｐゴシック" panose="020B0600070205080204" pitchFamily="50" charset="-128"/>
                        <a:ea typeface="ＭＳ Ｐゴシック" panose="020B0600070205080204" pitchFamily="50" charset="-128"/>
                        <a:cs typeface="GothicMB101Pro-DeBold"/>
                      </a:endParaRPr>
                    </a:p>
                  </a:txBody>
                  <a:tcPr marL="0" marR="0" marT="0" marB="0" anchor="ctr">
                    <a:lnL w="12700" cap="flat" cmpd="sng" algn="ctr">
                      <a:solidFill>
                        <a:srgbClr val="231916"/>
                      </a:solidFill>
                      <a:prstDash val="solid"/>
                      <a:round/>
                      <a:headEnd type="none" w="med" len="med"/>
                      <a:tailEnd type="none" w="med" len="med"/>
                    </a:lnL>
                    <a:lnR w="12700" cap="flat" cmpd="sng" algn="ctr">
                      <a:solidFill>
                        <a:srgbClr val="231916"/>
                      </a:solidFill>
                      <a:prstDash val="solid"/>
                      <a:round/>
                      <a:headEnd type="none" w="med" len="med"/>
                      <a:tailEnd type="none" w="med" len="med"/>
                    </a:lnR>
                    <a:lnT w="12700" cap="flat" cmpd="sng" algn="ctr">
                      <a:solidFill>
                        <a:srgbClr val="231916"/>
                      </a:solidFill>
                      <a:prstDash val="solid"/>
                      <a:round/>
                      <a:headEnd type="none" w="med" len="med"/>
                      <a:tailEnd type="none" w="med" len="med"/>
                    </a:lnT>
                    <a:lnB w="12700" cap="flat" cmpd="sng" algn="ctr">
                      <a:solidFill>
                        <a:srgbClr val="231916"/>
                      </a:solidFill>
                      <a:prstDash val="solid"/>
                      <a:round/>
                      <a:headEnd type="none" w="med" len="med"/>
                      <a:tailEnd type="none" w="med" len="med"/>
                    </a:lnB>
                  </a:tcPr>
                </a:tc>
                <a:extLst>
                  <a:ext uri="{0D108BD9-81ED-4DB2-BD59-A6C34878D82A}">
                    <a16:rowId xmlns:a16="http://schemas.microsoft.com/office/drawing/2014/main" val="10003"/>
                  </a:ext>
                </a:extLst>
              </a:tr>
              <a:tr h="687916">
                <a:tc>
                  <a:txBody>
                    <a:bodyPr/>
                    <a:lstStyle/>
                    <a:p>
                      <a:pPr marL="108000" algn="l">
                        <a:lnSpc>
                          <a:spcPct val="100000"/>
                        </a:lnSpc>
                        <a:spcAft>
                          <a:spcPts val="0"/>
                        </a:spcAft>
                      </a:pPr>
                      <a:r>
                        <a:rPr lang="en-US" sz="2800" b="0" dirty="0" err="1">
                          <a:solidFill>
                            <a:srgbClr val="231916"/>
                          </a:solidFill>
                          <a:effectLst/>
                          <a:latin typeface="ＭＳ Ｐゴシック" panose="020B0600070205080204" pitchFamily="50" charset="-128"/>
                          <a:ea typeface="ＭＳ Ｐゴシック" panose="020B0600070205080204" pitchFamily="50" charset="-128"/>
                          <a:cs typeface="GothicMB101Pro-DeBold"/>
                        </a:rPr>
                        <a:t>容易に伝播する</a:t>
                      </a:r>
                      <a:r>
                        <a:rPr lang="en-US" sz="2800" b="0" dirty="0">
                          <a:solidFill>
                            <a:srgbClr val="231916"/>
                          </a:solidFill>
                          <a:effectLst/>
                          <a:latin typeface="ＭＳ Ｐゴシック" panose="020B0600070205080204" pitchFamily="50" charset="-128"/>
                          <a:ea typeface="ＭＳ Ｐゴシック" panose="020B0600070205080204" pitchFamily="50" charset="-128"/>
                          <a:cs typeface="GothicMB101Pro-DeBold"/>
                        </a:rPr>
                        <a:t>。</a:t>
                      </a:r>
                      <a:endParaRPr lang="ja-JP" sz="4000" b="0" dirty="0">
                        <a:effectLst/>
                        <a:latin typeface="ＭＳ Ｐゴシック" panose="020B0600070205080204" pitchFamily="50" charset="-128"/>
                        <a:ea typeface="ＭＳ Ｐゴシック" panose="020B0600070205080204" pitchFamily="50" charset="-128"/>
                        <a:cs typeface="GothicMB101Pro-DeBold"/>
                      </a:endParaRPr>
                    </a:p>
                  </a:txBody>
                  <a:tcPr marL="0" marR="0" marT="0" marB="0" anchor="ctr">
                    <a:lnL w="12700" cap="flat" cmpd="sng" algn="ctr">
                      <a:solidFill>
                        <a:srgbClr val="231916"/>
                      </a:solidFill>
                      <a:prstDash val="solid"/>
                      <a:round/>
                      <a:headEnd type="none" w="med" len="med"/>
                      <a:tailEnd type="none" w="med" len="med"/>
                    </a:lnL>
                    <a:lnR w="12700" cap="flat" cmpd="sng" algn="ctr">
                      <a:solidFill>
                        <a:srgbClr val="231916"/>
                      </a:solidFill>
                      <a:prstDash val="solid"/>
                      <a:round/>
                      <a:headEnd type="none" w="med" len="med"/>
                      <a:tailEnd type="none" w="med" len="med"/>
                    </a:lnR>
                    <a:lnT w="12700" cap="flat" cmpd="sng" algn="ctr">
                      <a:solidFill>
                        <a:srgbClr val="231916"/>
                      </a:solidFill>
                      <a:prstDash val="solid"/>
                      <a:round/>
                      <a:headEnd type="none" w="med" len="med"/>
                      <a:tailEnd type="none" w="med" len="med"/>
                    </a:lnT>
                    <a:lnB w="12700" cap="flat" cmpd="sng" algn="ctr">
                      <a:solidFill>
                        <a:srgbClr val="231916"/>
                      </a:solidFill>
                      <a:prstDash val="solid"/>
                      <a:round/>
                      <a:headEnd type="none" w="med" len="med"/>
                      <a:tailEnd type="none" w="med" len="med"/>
                    </a:lnB>
                  </a:tcPr>
                </a:tc>
                <a:tc>
                  <a:txBody>
                    <a:bodyPr/>
                    <a:lstStyle/>
                    <a:p>
                      <a:pPr marL="108000" algn="l">
                        <a:lnSpc>
                          <a:spcPct val="100000"/>
                        </a:lnSpc>
                        <a:spcAft>
                          <a:spcPts val="0"/>
                        </a:spcAft>
                      </a:pPr>
                      <a:r>
                        <a:rPr lang="en-US" sz="2800" b="0" dirty="0" err="1">
                          <a:solidFill>
                            <a:srgbClr val="231916"/>
                          </a:solidFill>
                          <a:effectLst/>
                          <a:latin typeface="ＭＳ Ｐゴシック" panose="020B0600070205080204" pitchFamily="50" charset="-128"/>
                          <a:ea typeface="ＭＳ Ｐゴシック" panose="020B0600070205080204" pitchFamily="50" charset="-128"/>
                          <a:cs typeface="GothicMB101Pro-DeBold"/>
                        </a:rPr>
                        <a:t>伝えにくい</a:t>
                      </a:r>
                      <a:r>
                        <a:rPr lang="en-US" sz="2800" b="0" dirty="0">
                          <a:solidFill>
                            <a:srgbClr val="231916"/>
                          </a:solidFill>
                          <a:effectLst/>
                          <a:latin typeface="ＭＳ Ｐゴシック" panose="020B0600070205080204" pitchFamily="50" charset="-128"/>
                          <a:ea typeface="ＭＳ Ｐゴシック" panose="020B0600070205080204" pitchFamily="50" charset="-128"/>
                          <a:cs typeface="GothicMB101Pro-DeBold"/>
                        </a:rPr>
                        <a:t>。</a:t>
                      </a:r>
                      <a:endParaRPr lang="ja-JP" sz="4000" b="0" dirty="0">
                        <a:effectLst/>
                        <a:latin typeface="ＭＳ Ｐゴシック" panose="020B0600070205080204" pitchFamily="50" charset="-128"/>
                        <a:ea typeface="ＭＳ Ｐゴシック" panose="020B0600070205080204" pitchFamily="50" charset="-128"/>
                        <a:cs typeface="GothicMB101Pro-DeBold"/>
                      </a:endParaRPr>
                    </a:p>
                  </a:txBody>
                  <a:tcPr marL="0" marR="0" marT="0" marB="0" anchor="ctr">
                    <a:lnL w="12700" cap="flat" cmpd="sng" algn="ctr">
                      <a:solidFill>
                        <a:srgbClr val="231916"/>
                      </a:solidFill>
                      <a:prstDash val="solid"/>
                      <a:round/>
                      <a:headEnd type="none" w="med" len="med"/>
                      <a:tailEnd type="none" w="med" len="med"/>
                    </a:lnL>
                    <a:lnR w="12700" cap="flat" cmpd="sng" algn="ctr">
                      <a:solidFill>
                        <a:srgbClr val="231916"/>
                      </a:solidFill>
                      <a:prstDash val="solid"/>
                      <a:round/>
                      <a:headEnd type="none" w="med" len="med"/>
                      <a:tailEnd type="none" w="med" len="med"/>
                    </a:lnR>
                    <a:lnT w="12700" cap="flat" cmpd="sng" algn="ctr">
                      <a:solidFill>
                        <a:srgbClr val="231916"/>
                      </a:solidFill>
                      <a:prstDash val="solid"/>
                      <a:round/>
                      <a:headEnd type="none" w="med" len="med"/>
                      <a:tailEnd type="none" w="med" len="med"/>
                    </a:lnT>
                    <a:lnB w="12700" cap="flat" cmpd="sng" algn="ctr">
                      <a:solidFill>
                        <a:srgbClr val="231916"/>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8" name="テキスト ボックス 7"/>
          <p:cNvSpPr txBox="1"/>
          <p:nvPr/>
        </p:nvSpPr>
        <p:spPr>
          <a:xfrm>
            <a:off x="6247506" y="2030454"/>
            <a:ext cx="833562"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ea typeface="ＭＳ Ｐゴシック" panose="020B0600070205080204" pitchFamily="50" charset="-128"/>
              </a:rPr>
              <a:t>もの</a:t>
            </a:r>
          </a:p>
        </p:txBody>
      </p:sp>
      <p:sp>
        <p:nvSpPr>
          <p:cNvPr id="9" name="テキスト ボックス 8"/>
          <p:cNvSpPr txBox="1"/>
          <p:nvPr/>
        </p:nvSpPr>
        <p:spPr>
          <a:xfrm>
            <a:off x="7616648" y="3903757"/>
            <a:ext cx="359073" cy="430887"/>
          </a:xfrm>
          <a:prstGeom prst="rect">
            <a:avLst/>
          </a:prstGeom>
          <a:noFill/>
        </p:spPr>
        <p:txBody>
          <a:bodyPr wrap="none" lIns="0" tIns="0" rIns="0" bIns="0" rtlCol="0">
            <a:spAutoFit/>
          </a:bodyPr>
          <a:lstStyle/>
          <a:p>
            <a:r>
              <a:rPr lang="ja-JP" altLang="en-US" sz="2800" dirty="0">
                <a:solidFill>
                  <a:srgbClr val="FF0000"/>
                </a:solidFill>
                <a:latin typeface="ＭＳ Ｐゴシック" panose="020B0600070205080204" pitchFamily="50" charset="-128"/>
                <a:ea typeface="ＭＳ Ｐゴシック" panose="020B0600070205080204" pitchFamily="50" charset="-128"/>
              </a:rPr>
              <a:t>形</a:t>
            </a:r>
            <a:endParaRPr lang="ja-JP" altLang="en-US" sz="4400" dirty="0">
              <a:solidFill>
                <a:srgbClr val="FF0000"/>
              </a:solidFill>
              <a:latin typeface="ＭＳ Ｐゴシック" panose="020B0600070205080204" pitchFamily="50" charset="-128"/>
              <a:ea typeface="ＭＳ Ｐゴシック" panose="020B0600070205080204" pitchFamily="50" charset="-128"/>
            </a:endParaRPr>
          </a:p>
        </p:txBody>
      </p:sp>
      <p:sp>
        <p:nvSpPr>
          <p:cNvPr id="10" name="テキスト ボックス 9"/>
          <p:cNvSpPr txBox="1"/>
          <p:nvPr/>
        </p:nvSpPr>
        <p:spPr>
          <a:xfrm>
            <a:off x="1789235" y="5282822"/>
            <a:ext cx="718145" cy="430887"/>
          </a:xfrm>
          <a:prstGeom prst="rect">
            <a:avLst/>
          </a:prstGeom>
          <a:noFill/>
        </p:spPr>
        <p:txBody>
          <a:bodyPr wrap="none" lIns="0" tIns="0" rIns="0" bIns="0" rtlCol="0">
            <a:spAutoFit/>
          </a:bodyPr>
          <a:lstStyle/>
          <a:p>
            <a:r>
              <a:rPr lang="ja-JP" altLang="en-US" sz="2800" dirty="0">
                <a:solidFill>
                  <a:srgbClr val="FF0000"/>
                </a:solidFill>
                <a:latin typeface="ＭＳ Ｐゴシック" panose="020B0600070205080204" pitchFamily="50" charset="-128"/>
                <a:ea typeface="ＭＳ Ｐゴシック" panose="020B0600070205080204" pitchFamily="50" charset="-128"/>
              </a:rPr>
              <a:t>簡単</a:t>
            </a:r>
            <a:endParaRPr lang="ja-JP" altLang="en-US" sz="4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616322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1B001-7D3E-BB09-CC7A-66BC24912800}"/>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85D9CBA3-5D7F-39F5-BD4E-9220E11354D6}"/>
              </a:ext>
            </a:extLst>
          </p:cNvPr>
          <p:cNvSpPr>
            <a:spLocks noGrp="1"/>
          </p:cNvSpPr>
          <p:nvPr>
            <p:ph sz="half" idx="1"/>
          </p:nvPr>
        </p:nvSpPr>
        <p:spPr/>
        <p:txBody>
          <a:bodyPr>
            <a:normAutofit/>
          </a:bodyPr>
          <a:lstStyle/>
          <a:p>
            <a:pPr marL="514800" indent="-514800">
              <a:lnSpc>
                <a:spcPct val="100000"/>
              </a:lnSpc>
              <a:buFont typeface="+mj-ea"/>
              <a:buAutoNum type="circleNumDbPlain" startAt="5"/>
            </a:pPr>
            <a:r>
              <a:rPr kumimoji="1" lang="ja-JP" altLang="en-US" sz="3200" u="sng" dirty="0"/>
              <a:t>東京都</a:t>
            </a:r>
            <a:r>
              <a:rPr kumimoji="1" lang="ja-JP" altLang="en-US" sz="3200" dirty="0"/>
              <a:t>にない</a:t>
            </a:r>
            <a:r>
              <a:rPr kumimoji="1" lang="ja-JP" altLang="en-US" sz="3200" u="sng" dirty="0"/>
              <a:t>フランス料理店</a:t>
            </a:r>
            <a:r>
              <a:rPr kumimoji="1" lang="ja-JP" altLang="en-US" sz="3200" dirty="0"/>
              <a:t>を知りたい。</a:t>
            </a:r>
          </a:p>
          <a:p>
            <a:pPr marL="514350" indent="-514350">
              <a:lnSpc>
                <a:spcPct val="100000"/>
              </a:lnSpc>
              <a:buFont typeface="+mj-ea"/>
              <a:buAutoNum type="circleNumDbPlain" startAt="5"/>
            </a:pPr>
            <a:r>
              <a:rPr kumimoji="1" lang="ja-JP" altLang="en-US" sz="3200" u="sng" dirty="0"/>
              <a:t>東京都</a:t>
            </a:r>
            <a:r>
              <a:rPr kumimoji="1" lang="ja-JP" altLang="en-US" sz="3200" dirty="0"/>
              <a:t>か</a:t>
            </a:r>
            <a:r>
              <a:rPr kumimoji="1" lang="ja-JP" altLang="en-US" sz="3200" u="sng" dirty="0"/>
              <a:t>千葉県</a:t>
            </a:r>
            <a:r>
              <a:rPr kumimoji="1" lang="ja-JP" altLang="en-US" sz="3200" dirty="0"/>
              <a:t>の</a:t>
            </a:r>
            <a:r>
              <a:rPr kumimoji="1" lang="ja-JP" altLang="en-US" sz="3200" u="sng" dirty="0"/>
              <a:t>フランス料理店</a:t>
            </a:r>
            <a:r>
              <a:rPr kumimoji="1" lang="ja-JP" altLang="en-US" sz="3200" dirty="0"/>
              <a:t>を知りたい。</a:t>
            </a:r>
          </a:p>
          <a:p>
            <a:pPr marL="514350" indent="-514350">
              <a:lnSpc>
                <a:spcPct val="100000"/>
              </a:lnSpc>
              <a:buFont typeface="+mj-ea"/>
              <a:buAutoNum type="circleNumDbPlain" startAt="5"/>
            </a:pPr>
            <a:r>
              <a:rPr kumimoji="1" lang="ja-JP" altLang="en-US" sz="3200" u="sng" dirty="0"/>
              <a:t>東京都</a:t>
            </a:r>
            <a:r>
              <a:rPr kumimoji="1" lang="ja-JP" altLang="en-US" sz="3200" dirty="0"/>
              <a:t>で</a:t>
            </a:r>
            <a:r>
              <a:rPr kumimoji="1" lang="ja-JP" altLang="en-US" sz="3200" u="sng" dirty="0"/>
              <a:t>シーフード</a:t>
            </a:r>
            <a:r>
              <a:rPr kumimoji="1" lang="ja-JP" altLang="en-US" sz="3200" dirty="0"/>
              <a:t>以外の</a:t>
            </a:r>
            <a:r>
              <a:rPr kumimoji="1" lang="ja-JP" altLang="en-US" sz="3200" u="sng" dirty="0"/>
              <a:t>フランス料理店</a:t>
            </a:r>
            <a:r>
              <a:rPr kumimoji="1" lang="ja-JP" altLang="en-US" sz="3200" dirty="0"/>
              <a:t>を知りたい。</a:t>
            </a:r>
            <a:endParaRPr kumimoji="1" lang="en-US" altLang="ja-JP" sz="3200" dirty="0"/>
          </a:p>
          <a:p>
            <a:pPr marL="514350" indent="-514350">
              <a:lnSpc>
                <a:spcPct val="100000"/>
              </a:lnSpc>
              <a:buFont typeface="+mj-ea"/>
              <a:buAutoNum type="circleNumDbPlain" startAt="5"/>
            </a:pPr>
            <a:r>
              <a:rPr kumimoji="1" lang="ja-JP" altLang="en-US" sz="3200" u="sng" dirty="0"/>
              <a:t>コンピュータ</a:t>
            </a:r>
            <a:r>
              <a:rPr kumimoji="1" lang="ja-JP" altLang="en-US" sz="3200" dirty="0"/>
              <a:t>またはパソコンという文字を含む</a:t>
            </a:r>
            <a:r>
              <a:rPr kumimoji="1" lang="ja-JP" altLang="en-US" sz="3200" u="sng" dirty="0"/>
              <a:t>エクセルデータ</a:t>
            </a:r>
            <a:r>
              <a:rPr kumimoji="1" lang="ja-JP" altLang="en-US" sz="3200" dirty="0"/>
              <a:t>を探したい。</a:t>
            </a:r>
            <a:endParaRPr kumimoji="1" lang="en-US" altLang="ja-JP" sz="3200" dirty="0"/>
          </a:p>
          <a:p>
            <a:pPr>
              <a:lnSpc>
                <a:spcPct val="100000"/>
              </a:lnSpc>
              <a:spcBef>
                <a:spcPts val="2400"/>
              </a:spcBef>
            </a:pPr>
            <a:r>
              <a:rPr lang="ja-JP" altLang="en-US" sz="3200" dirty="0"/>
              <a:t>　　ア　</a:t>
            </a:r>
            <a:r>
              <a:rPr lang="en-US" altLang="ja-JP" sz="3200" dirty="0"/>
              <a:t>AND</a:t>
            </a:r>
            <a:r>
              <a:rPr lang="ja-JP" altLang="en-US" sz="3200" dirty="0"/>
              <a:t>検索　　イ　</a:t>
            </a:r>
            <a:r>
              <a:rPr lang="en-US" altLang="ja-JP" sz="3200" dirty="0"/>
              <a:t>OR</a:t>
            </a:r>
            <a:r>
              <a:rPr lang="ja-JP" altLang="en-US" sz="3200" dirty="0"/>
              <a:t>検索　　ウ　</a:t>
            </a:r>
            <a:r>
              <a:rPr lang="en-US" altLang="ja-JP" sz="3200" dirty="0"/>
              <a:t>NOT</a:t>
            </a:r>
            <a:r>
              <a:rPr lang="ja-JP" altLang="en-US" sz="3200" dirty="0"/>
              <a:t>検索</a:t>
            </a:r>
            <a:endParaRPr lang="en-US" altLang="ja-JP" sz="3200" dirty="0"/>
          </a:p>
        </p:txBody>
      </p:sp>
      <p:sp>
        <p:nvSpPr>
          <p:cNvPr id="5" name="テキスト プレースホルダー 4">
            <a:extLst>
              <a:ext uri="{FF2B5EF4-FFF2-40B4-BE49-F238E27FC236}">
                <a16:creationId xmlns:a16="http://schemas.microsoft.com/office/drawing/2014/main" id="{5BB56F01-A206-59EB-3435-A5E920BDC37D}"/>
              </a:ext>
            </a:extLst>
          </p:cNvPr>
          <p:cNvSpPr>
            <a:spLocks noGrp="1"/>
          </p:cNvSpPr>
          <p:nvPr>
            <p:ph type="body" sz="quarter" idx="15"/>
          </p:nvPr>
        </p:nvSpPr>
        <p:spPr/>
        <p:txBody>
          <a:bodyPr/>
          <a:lstStyle/>
          <a:p>
            <a:r>
              <a:rPr kumimoji="1" lang="ja-JP" altLang="en-US" dirty="0"/>
              <a:t>問題演習</a:t>
            </a:r>
          </a:p>
        </p:txBody>
      </p:sp>
      <p:sp>
        <p:nvSpPr>
          <p:cNvPr id="6" name="スライド番号プレースホルダー 5">
            <a:extLst>
              <a:ext uri="{FF2B5EF4-FFF2-40B4-BE49-F238E27FC236}">
                <a16:creationId xmlns:a16="http://schemas.microsoft.com/office/drawing/2014/main" id="{33F7F38F-970C-5C14-13FA-05C10857BEC3}"/>
              </a:ext>
            </a:extLst>
          </p:cNvPr>
          <p:cNvSpPr>
            <a:spLocks noGrp="1"/>
          </p:cNvSpPr>
          <p:nvPr>
            <p:ph type="sldNum" sz="quarter" idx="12"/>
          </p:nvPr>
        </p:nvSpPr>
        <p:spPr/>
        <p:txBody>
          <a:bodyPr/>
          <a:lstStyle/>
          <a:p>
            <a:fld id="{3341DCAC-D657-49AC-AFA1-66DB296B9906}" type="slidenum">
              <a:rPr lang="ja-JP" altLang="en-US" smtClean="0"/>
              <a:pPr/>
              <a:t>40</a:t>
            </a:fld>
            <a:endParaRPr lang="ja-JP" altLang="en-US" dirty="0"/>
          </a:p>
        </p:txBody>
      </p:sp>
      <p:sp>
        <p:nvSpPr>
          <p:cNvPr id="7" name="テキスト プレースホルダー 6">
            <a:extLst>
              <a:ext uri="{FF2B5EF4-FFF2-40B4-BE49-F238E27FC236}">
                <a16:creationId xmlns:a16="http://schemas.microsoft.com/office/drawing/2014/main" id="{D8DCDE19-764D-9B43-E53B-F91F77A71573}"/>
              </a:ext>
            </a:extLst>
          </p:cNvPr>
          <p:cNvSpPr>
            <a:spLocks noGrp="1"/>
          </p:cNvSpPr>
          <p:nvPr>
            <p:ph type="body" sz="quarter" idx="16"/>
          </p:nvPr>
        </p:nvSpPr>
        <p:spPr/>
        <p:txBody>
          <a:bodyPr/>
          <a:lstStyle/>
          <a:p>
            <a:r>
              <a:rPr kumimoji="1" lang="ja-JP" altLang="en-US" dirty="0"/>
              <a:t>次のような意図で、下線部の言葉を使って検索をしたいとき、</a:t>
            </a:r>
            <a:r>
              <a:rPr kumimoji="1" lang="en-US" altLang="ja-JP" dirty="0"/>
              <a:t>AND</a:t>
            </a:r>
            <a:r>
              <a:rPr kumimoji="1" lang="ja-JP" altLang="en-US" dirty="0"/>
              <a:t>検索、</a:t>
            </a:r>
            <a:r>
              <a:rPr kumimoji="1" lang="en-US" altLang="ja-JP" dirty="0"/>
              <a:t>OR</a:t>
            </a:r>
            <a:r>
              <a:rPr kumimoji="1" lang="ja-JP" altLang="en-US" dirty="0"/>
              <a:t>検索、</a:t>
            </a:r>
            <a:r>
              <a:rPr kumimoji="1" lang="en-US" altLang="ja-JP" dirty="0"/>
              <a:t>NOT</a:t>
            </a:r>
            <a:r>
              <a:rPr kumimoji="1" lang="ja-JP" altLang="en-US" dirty="0"/>
              <a:t>検索のどれを用いればよいか、それぞれについて、利用するものを全て下から選び、記号を記入しなさい。</a:t>
            </a:r>
          </a:p>
        </p:txBody>
      </p:sp>
      <p:sp>
        <p:nvSpPr>
          <p:cNvPr id="8" name="テキスト プレースホルダー 7">
            <a:extLst>
              <a:ext uri="{FF2B5EF4-FFF2-40B4-BE49-F238E27FC236}">
                <a16:creationId xmlns:a16="http://schemas.microsoft.com/office/drawing/2014/main" id="{BCE654D5-CA61-4FE7-60F8-DF434F8FD4BC}"/>
              </a:ext>
            </a:extLst>
          </p:cNvPr>
          <p:cNvSpPr>
            <a:spLocks noGrp="1"/>
          </p:cNvSpPr>
          <p:nvPr>
            <p:ph type="body" sz="quarter" idx="17"/>
          </p:nvPr>
        </p:nvSpPr>
        <p:spPr/>
        <p:txBody>
          <a:bodyPr/>
          <a:lstStyle/>
          <a:p>
            <a:r>
              <a:rPr kumimoji="1" lang="en-US" altLang="ja-JP" dirty="0"/>
              <a:t>1</a:t>
            </a:r>
            <a:endParaRPr kumimoji="1" lang="ja-JP" altLang="en-US" dirty="0"/>
          </a:p>
        </p:txBody>
      </p:sp>
      <p:sp>
        <p:nvSpPr>
          <p:cNvPr id="9" name="テキスト プレースホルダー 8">
            <a:extLst>
              <a:ext uri="{FF2B5EF4-FFF2-40B4-BE49-F238E27FC236}">
                <a16:creationId xmlns:a16="http://schemas.microsoft.com/office/drawing/2014/main" id="{72EA9E18-08A7-CF1F-B6E2-061350A33B86}"/>
              </a:ext>
            </a:extLst>
          </p:cNvPr>
          <p:cNvSpPr>
            <a:spLocks noGrp="1"/>
          </p:cNvSpPr>
          <p:nvPr>
            <p:ph type="body" sz="quarter" idx="18"/>
          </p:nvPr>
        </p:nvSpPr>
        <p:spPr/>
        <p:txBody>
          <a:bodyPr/>
          <a:lstStyle/>
          <a:p>
            <a:r>
              <a:rPr kumimoji="1" lang="en-US" altLang="ja-JP" dirty="0"/>
              <a:t>1</a:t>
            </a:r>
            <a:endParaRPr kumimoji="1" lang="ja-JP" altLang="en-US" dirty="0"/>
          </a:p>
        </p:txBody>
      </p:sp>
      <p:sp>
        <p:nvSpPr>
          <p:cNvPr id="16" name="テキスト プレースホルダー 1">
            <a:extLst>
              <a:ext uri="{FF2B5EF4-FFF2-40B4-BE49-F238E27FC236}">
                <a16:creationId xmlns:a16="http://schemas.microsoft.com/office/drawing/2014/main" id="{F4DF8EB2-4703-7691-DD69-E0233F041EF5}"/>
              </a:ext>
            </a:extLst>
          </p:cNvPr>
          <p:cNvSpPr>
            <a:spLocks noGrp="1"/>
          </p:cNvSpPr>
          <p:nvPr>
            <p:ph type="body" sz="quarter" idx="13"/>
          </p:nvPr>
        </p:nvSpPr>
        <p:spPr/>
        <p:txBody>
          <a:bodyPr>
            <a:normAutofit lnSpcReduction="10000"/>
          </a:bodyPr>
          <a:lstStyle/>
          <a:p>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04 </a:t>
            </a:r>
            <a:r>
              <a:rPr lang="ja-JP" altLang="en-US" dirty="0">
                <a:solidFill>
                  <a:prstClr val="black"/>
                </a:solidFill>
              </a:rPr>
              <a:t>情報の収集と分析</a:t>
            </a:r>
            <a:endParaRPr kumimoji="1" lang="ja-JP" altLang="en-US" dirty="0"/>
          </a:p>
        </p:txBody>
      </p:sp>
      <p:sp>
        <p:nvSpPr>
          <p:cNvPr id="17" name="テキスト プレースホルダー 2">
            <a:extLst>
              <a:ext uri="{FF2B5EF4-FFF2-40B4-BE49-F238E27FC236}">
                <a16:creationId xmlns:a16="http://schemas.microsoft.com/office/drawing/2014/main" id="{C5347529-5D9A-B572-1C78-F1D7CC3CAAA2}"/>
              </a:ext>
            </a:extLst>
          </p:cNvPr>
          <p:cNvSpPr>
            <a:spLocks noGrp="1"/>
          </p:cNvSpPr>
          <p:nvPr>
            <p:ph type="body" sz="quarter" idx="14"/>
          </p:nvPr>
        </p:nvSpPr>
        <p:spPr/>
        <p:txBody>
          <a:bodyPr>
            <a:normAutofit/>
          </a:bodyPr>
          <a:lstStyle/>
          <a:p>
            <a:r>
              <a:rPr kumimoji="1" lang="en-US" altLang="ja-JP" dirty="0"/>
              <a:t>p10</a:t>
            </a:r>
            <a:endParaRPr kumimoji="1" lang="ja-JP" altLang="en-US" dirty="0"/>
          </a:p>
        </p:txBody>
      </p:sp>
      <p:sp>
        <p:nvSpPr>
          <p:cNvPr id="10" name="角丸四角形 10">
            <a:extLst>
              <a:ext uri="{FF2B5EF4-FFF2-40B4-BE49-F238E27FC236}">
                <a16:creationId xmlns:a16="http://schemas.microsoft.com/office/drawing/2014/main" id="{ED404FE4-1A81-11FC-323C-16685C43A7C3}"/>
              </a:ext>
            </a:extLst>
          </p:cNvPr>
          <p:cNvSpPr/>
          <p:nvPr/>
        </p:nvSpPr>
        <p:spPr>
          <a:xfrm>
            <a:off x="357635" y="5446907"/>
            <a:ext cx="9627748" cy="808120"/>
          </a:xfrm>
          <a:prstGeom prst="roundRect">
            <a:avLst/>
          </a:prstGeom>
          <a:noFill/>
          <a:ln w="28575">
            <a:solidFill>
              <a:schemeClr val="bg1">
                <a:lumMod val="50000"/>
              </a:schemeClr>
            </a:solidFill>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graphicFrame>
        <p:nvGraphicFramePr>
          <p:cNvPr id="11" name="コンテンツ プレースホルダー 6">
            <a:extLst>
              <a:ext uri="{FF2B5EF4-FFF2-40B4-BE49-F238E27FC236}">
                <a16:creationId xmlns:a16="http://schemas.microsoft.com/office/drawing/2014/main" id="{9DE99860-B650-7E04-82D7-D9DD26EE39DA}"/>
              </a:ext>
            </a:extLst>
          </p:cNvPr>
          <p:cNvGraphicFramePr>
            <a:graphicFrameLocks/>
          </p:cNvGraphicFramePr>
          <p:nvPr>
            <p:extLst>
              <p:ext uri="{D42A27DB-BD31-4B8C-83A1-F6EECF244321}">
                <p14:modId xmlns:p14="http://schemas.microsoft.com/office/powerpoint/2010/main" val="214364072"/>
              </p:ext>
            </p:extLst>
          </p:nvPr>
        </p:nvGraphicFramePr>
        <p:xfrm>
          <a:off x="10151018" y="1691370"/>
          <a:ext cx="1816100" cy="2592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⑤</a:t>
                      </a:r>
                      <a:endParaRPr kumimoji="1" lang="ja-JP" altLang="en-US" sz="2800" dirty="0">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⑥</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⑦</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7"/>
                  </a:ext>
                </a:extLst>
              </a:tr>
              <a:tr h="648000">
                <a:tc>
                  <a:txBody>
                    <a:bodyPr/>
                    <a:lstStyle/>
                    <a:p>
                      <a:r>
                        <a:rPr kumimoji="1" lang="ja-JP" altLang="en-US" sz="2800" dirty="0">
                          <a:solidFill>
                            <a:schemeClr val="tx1"/>
                          </a:solidFill>
                          <a:latin typeface="ＭＳ Ｐゴシック" panose="020B0600070205080204" pitchFamily="50" charset="-128"/>
                        </a:rPr>
                        <a:t>⑧</a:t>
                      </a: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4184278490"/>
                  </a:ext>
                </a:extLst>
              </a:tr>
            </a:tbl>
          </a:graphicData>
        </a:graphic>
      </p:graphicFrame>
      <p:sp>
        <p:nvSpPr>
          <p:cNvPr id="12" name="テキスト ボックス 11">
            <a:extLst>
              <a:ext uri="{FF2B5EF4-FFF2-40B4-BE49-F238E27FC236}">
                <a16:creationId xmlns:a16="http://schemas.microsoft.com/office/drawing/2014/main" id="{C94B3F2D-66DC-C910-A2B0-7EBB232BB983}"/>
              </a:ext>
            </a:extLst>
          </p:cNvPr>
          <p:cNvSpPr txBox="1"/>
          <p:nvPr/>
        </p:nvSpPr>
        <p:spPr>
          <a:xfrm>
            <a:off x="11067248" y="1829082"/>
            <a:ext cx="290144"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ウ</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5137B36B-5B4C-5829-66E2-F1C3F3A34570}"/>
              </a:ext>
            </a:extLst>
          </p:cNvPr>
          <p:cNvSpPr txBox="1"/>
          <p:nvPr/>
        </p:nvSpPr>
        <p:spPr>
          <a:xfrm>
            <a:off x="10855213" y="2488168"/>
            <a:ext cx="735779"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ア、イ</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4" name="テキスト ボックス 13">
            <a:extLst>
              <a:ext uri="{FF2B5EF4-FFF2-40B4-BE49-F238E27FC236}">
                <a16:creationId xmlns:a16="http://schemas.microsoft.com/office/drawing/2014/main" id="{500B78F2-4D16-3619-7AD0-F2E5BC3E1E6D}"/>
              </a:ext>
            </a:extLst>
          </p:cNvPr>
          <p:cNvSpPr txBox="1"/>
          <p:nvPr/>
        </p:nvSpPr>
        <p:spPr>
          <a:xfrm>
            <a:off x="10855213" y="3147254"/>
            <a:ext cx="77264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ア、ウ</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5" name="テキスト ボックス 14">
            <a:extLst>
              <a:ext uri="{FF2B5EF4-FFF2-40B4-BE49-F238E27FC236}">
                <a16:creationId xmlns:a16="http://schemas.microsoft.com/office/drawing/2014/main" id="{87D66479-6584-09A1-F569-AECDACE098F5}"/>
              </a:ext>
            </a:extLst>
          </p:cNvPr>
          <p:cNvSpPr txBox="1"/>
          <p:nvPr/>
        </p:nvSpPr>
        <p:spPr>
          <a:xfrm>
            <a:off x="10855213" y="3806340"/>
            <a:ext cx="735779"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ア、イ</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373842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B0F0A10E-772D-0E09-D7FA-3871E3CE4CE3}"/>
              </a:ext>
            </a:extLst>
          </p:cNvPr>
          <p:cNvSpPr>
            <a:spLocks noGrp="1"/>
          </p:cNvSpPr>
          <p:nvPr>
            <p:ph sz="half" idx="1"/>
          </p:nvPr>
        </p:nvSpPr>
        <p:spPr/>
        <p:txBody>
          <a:bodyPr>
            <a:normAutofit/>
          </a:bodyPr>
          <a:lstStyle/>
          <a:p>
            <a:pPr indent="457200">
              <a:lnSpc>
                <a:spcPct val="100000"/>
              </a:lnSpc>
            </a:pPr>
            <a:r>
              <a:rPr kumimoji="1" lang="ja-JP" altLang="en-US" sz="3200" dirty="0"/>
              <a:t>データマイニングのマイニングとは、</a:t>
            </a:r>
            <a:r>
              <a:rPr kumimoji="1" lang="en-US" altLang="ja-JP" sz="3200" dirty="0"/>
              <a:t>(</a:t>
            </a:r>
            <a:r>
              <a:rPr kumimoji="1" lang="en-US" altLang="ja-JP" sz="3200" baseline="30000" dirty="0"/>
              <a:t>①</a:t>
            </a:r>
            <a:r>
              <a:rPr kumimoji="1" lang="ja-JP" altLang="en-US" sz="3200" dirty="0"/>
              <a:t>　　　　　　　　</a:t>
            </a:r>
            <a:r>
              <a:rPr kumimoji="1" lang="en-US" altLang="ja-JP" sz="3200" dirty="0"/>
              <a:t>)</a:t>
            </a:r>
            <a:r>
              <a:rPr kumimoji="1" lang="ja-JP" altLang="en-US" sz="3200" dirty="0"/>
              <a:t>を意味する英単語である。地中から有用な鉱石を見つけることを指す。データマイニングとは、収集したデータを</a:t>
            </a:r>
            <a:r>
              <a:rPr kumimoji="1" lang="en-US" altLang="ja-JP" sz="3200" dirty="0"/>
              <a:t>(</a:t>
            </a:r>
            <a:r>
              <a:rPr kumimoji="1" lang="en-US" altLang="ja-JP" sz="3200" baseline="30000" dirty="0"/>
              <a:t>②</a:t>
            </a:r>
            <a:r>
              <a:rPr kumimoji="1" lang="ja-JP" altLang="en-US" sz="3200" dirty="0"/>
              <a:t>　　　　　　　　</a:t>
            </a:r>
            <a:r>
              <a:rPr kumimoji="1" lang="en-US" altLang="ja-JP" sz="3200" dirty="0"/>
              <a:t>)</a:t>
            </a:r>
            <a:r>
              <a:rPr kumimoji="1" lang="ja-JP" altLang="en-US" sz="3200" dirty="0"/>
              <a:t>することにより、有用な情報を見つけ出すことである。</a:t>
            </a:r>
          </a:p>
        </p:txBody>
      </p:sp>
      <p:sp>
        <p:nvSpPr>
          <p:cNvPr id="5" name="テキスト プレースホルダー 4">
            <a:extLst>
              <a:ext uri="{FF2B5EF4-FFF2-40B4-BE49-F238E27FC236}">
                <a16:creationId xmlns:a16="http://schemas.microsoft.com/office/drawing/2014/main" id="{4A2F4E1D-7915-026D-C86B-9987D0D11904}"/>
              </a:ext>
            </a:extLst>
          </p:cNvPr>
          <p:cNvSpPr>
            <a:spLocks noGrp="1"/>
          </p:cNvSpPr>
          <p:nvPr>
            <p:ph type="body" sz="quarter" idx="16"/>
          </p:nvPr>
        </p:nvSpPr>
        <p:spPr/>
        <p:txBody>
          <a:bodyPr/>
          <a:lstStyle/>
          <a:p>
            <a:r>
              <a:rPr kumimoji="1" lang="ja-JP" altLang="en-US" dirty="0"/>
              <a:t>データマイニングについて、次の文の</a:t>
            </a:r>
            <a:r>
              <a:rPr kumimoji="1" lang="en-US" altLang="ja-JP" dirty="0"/>
              <a:t>(</a:t>
            </a:r>
            <a:r>
              <a:rPr kumimoji="1" lang="ja-JP" altLang="en-US" dirty="0"/>
              <a:t>　　</a:t>
            </a:r>
            <a:r>
              <a:rPr kumimoji="1" lang="en-US" altLang="ja-JP" dirty="0"/>
              <a:t>)</a:t>
            </a:r>
            <a:r>
              <a:rPr kumimoji="1" lang="ja-JP" altLang="en-US" dirty="0"/>
              <a:t>に適切な語句を記入しなさい。</a:t>
            </a:r>
          </a:p>
        </p:txBody>
      </p:sp>
      <p:sp>
        <p:nvSpPr>
          <p:cNvPr id="6" name="テキスト プレースホルダー 5">
            <a:extLst>
              <a:ext uri="{FF2B5EF4-FFF2-40B4-BE49-F238E27FC236}">
                <a16:creationId xmlns:a16="http://schemas.microsoft.com/office/drawing/2014/main" id="{1CE3E781-3B01-4BE3-275E-31715B5698A9}"/>
              </a:ext>
            </a:extLst>
          </p:cNvPr>
          <p:cNvSpPr>
            <a:spLocks noGrp="1"/>
          </p:cNvSpPr>
          <p:nvPr>
            <p:ph type="body" sz="quarter" idx="17"/>
          </p:nvPr>
        </p:nvSpPr>
        <p:spPr/>
        <p:txBody>
          <a:bodyPr/>
          <a:lstStyle/>
          <a:p>
            <a:r>
              <a:rPr kumimoji="1" lang="en-US" altLang="ja-JP" dirty="0"/>
              <a:t>2</a:t>
            </a:r>
            <a:endParaRPr kumimoji="1" lang="ja-JP" altLang="en-US" dirty="0"/>
          </a:p>
        </p:txBody>
      </p:sp>
      <p:sp>
        <p:nvSpPr>
          <p:cNvPr id="7" name="テキスト プレースホルダー 6">
            <a:extLst>
              <a:ext uri="{FF2B5EF4-FFF2-40B4-BE49-F238E27FC236}">
                <a16:creationId xmlns:a16="http://schemas.microsoft.com/office/drawing/2014/main" id="{99DC939D-232E-6F78-ABCD-EB5D1C4B8E0C}"/>
              </a:ext>
            </a:extLst>
          </p:cNvPr>
          <p:cNvSpPr>
            <a:spLocks noGrp="1"/>
          </p:cNvSpPr>
          <p:nvPr>
            <p:ph type="body" sz="quarter" idx="18"/>
          </p:nvPr>
        </p:nvSpPr>
        <p:spPr/>
        <p:txBody>
          <a:bodyPr/>
          <a:lstStyle/>
          <a:p>
            <a:r>
              <a:rPr kumimoji="1" lang="en-US" altLang="ja-JP" dirty="0"/>
              <a:t>2</a:t>
            </a:r>
            <a:endParaRPr kumimoji="1" lang="ja-JP" altLang="en-US" dirty="0"/>
          </a:p>
        </p:txBody>
      </p:sp>
      <p:sp>
        <p:nvSpPr>
          <p:cNvPr id="8" name="テキスト プレースホルダー 7">
            <a:extLst>
              <a:ext uri="{FF2B5EF4-FFF2-40B4-BE49-F238E27FC236}">
                <a16:creationId xmlns:a16="http://schemas.microsoft.com/office/drawing/2014/main" id="{E630EBB5-13C1-F0E3-C247-518680D65FC0}"/>
              </a:ext>
            </a:extLst>
          </p:cNvPr>
          <p:cNvSpPr>
            <a:spLocks noGrp="1"/>
          </p:cNvSpPr>
          <p:nvPr>
            <p:ph type="body" sz="quarter" idx="15"/>
          </p:nvPr>
        </p:nvSpPr>
        <p:spPr/>
        <p:txBody>
          <a:bodyPr/>
          <a:lstStyle/>
          <a:p>
            <a:r>
              <a:rPr kumimoji="1" lang="ja-JP" altLang="en-US" dirty="0"/>
              <a:t>問題演習</a:t>
            </a:r>
          </a:p>
        </p:txBody>
      </p:sp>
      <p:sp>
        <p:nvSpPr>
          <p:cNvPr id="9" name="スライド番号プレースホルダー 8">
            <a:extLst>
              <a:ext uri="{FF2B5EF4-FFF2-40B4-BE49-F238E27FC236}">
                <a16:creationId xmlns:a16="http://schemas.microsoft.com/office/drawing/2014/main" id="{E7BE92AA-26A6-5E78-7983-00EA88DB418A}"/>
              </a:ext>
            </a:extLst>
          </p:cNvPr>
          <p:cNvSpPr>
            <a:spLocks noGrp="1"/>
          </p:cNvSpPr>
          <p:nvPr>
            <p:ph type="sldNum" sz="quarter" idx="12"/>
          </p:nvPr>
        </p:nvSpPr>
        <p:spPr/>
        <p:txBody>
          <a:bodyPr/>
          <a:lstStyle/>
          <a:p>
            <a:fld id="{3341DCAC-D657-49AC-AFA1-66DB296B9906}" type="slidenum">
              <a:rPr lang="ja-JP" altLang="en-US" smtClean="0"/>
              <a:pPr/>
              <a:t>41</a:t>
            </a:fld>
            <a:endParaRPr lang="ja-JP" altLang="en-US" dirty="0"/>
          </a:p>
        </p:txBody>
      </p:sp>
      <p:sp>
        <p:nvSpPr>
          <p:cNvPr id="17" name="テキスト プレースホルダー 1">
            <a:extLst>
              <a:ext uri="{FF2B5EF4-FFF2-40B4-BE49-F238E27FC236}">
                <a16:creationId xmlns:a16="http://schemas.microsoft.com/office/drawing/2014/main" id="{8E9CA619-A81B-0282-8F50-AE4CEF42B0CE}"/>
              </a:ext>
            </a:extLst>
          </p:cNvPr>
          <p:cNvSpPr>
            <a:spLocks noGrp="1"/>
          </p:cNvSpPr>
          <p:nvPr>
            <p:ph type="body" sz="quarter" idx="13"/>
          </p:nvPr>
        </p:nvSpPr>
        <p:spPr/>
        <p:txBody>
          <a:bodyPr>
            <a:normAutofit lnSpcReduction="10000"/>
          </a:bodyPr>
          <a:lstStyle/>
          <a:p>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04 </a:t>
            </a:r>
            <a:r>
              <a:rPr lang="ja-JP" altLang="en-US" dirty="0">
                <a:solidFill>
                  <a:prstClr val="black"/>
                </a:solidFill>
              </a:rPr>
              <a:t>情報の収集と分析</a:t>
            </a:r>
            <a:endParaRPr kumimoji="1" lang="ja-JP" altLang="en-US" dirty="0"/>
          </a:p>
        </p:txBody>
      </p:sp>
      <p:sp>
        <p:nvSpPr>
          <p:cNvPr id="18" name="テキスト プレースホルダー 2">
            <a:extLst>
              <a:ext uri="{FF2B5EF4-FFF2-40B4-BE49-F238E27FC236}">
                <a16:creationId xmlns:a16="http://schemas.microsoft.com/office/drawing/2014/main" id="{590AA5E2-1B03-63FD-F64C-23932D8290D3}"/>
              </a:ext>
            </a:extLst>
          </p:cNvPr>
          <p:cNvSpPr>
            <a:spLocks noGrp="1"/>
          </p:cNvSpPr>
          <p:nvPr>
            <p:ph type="body" sz="quarter" idx="14"/>
          </p:nvPr>
        </p:nvSpPr>
        <p:spPr/>
        <p:txBody>
          <a:bodyPr>
            <a:normAutofit/>
          </a:bodyPr>
          <a:lstStyle/>
          <a:p>
            <a:r>
              <a:rPr kumimoji="1" lang="en-US" altLang="ja-JP" dirty="0"/>
              <a:t>p11</a:t>
            </a:r>
            <a:endParaRPr kumimoji="1" lang="ja-JP" altLang="en-US" dirty="0"/>
          </a:p>
        </p:txBody>
      </p:sp>
      <p:graphicFrame>
        <p:nvGraphicFramePr>
          <p:cNvPr id="10" name="コンテンツ プレースホルダー 6">
            <a:extLst>
              <a:ext uri="{FF2B5EF4-FFF2-40B4-BE49-F238E27FC236}">
                <a16:creationId xmlns:a16="http://schemas.microsoft.com/office/drawing/2014/main" id="{0F5AC5E6-8ACC-52BA-F264-AEAD842B1714}"/>
              </a:ext>
            </a:extLst>
          </p:cNvPr>
          <p:cNvGraphicFramePr>
            <a:graphicFrameLocks/>
          </p:cNvGraphicFramePr>
          <p:nvPr>
            <p:extLst>
              <p:ext uri="{D42A27DB-BD31-4B8C-83A1-F6EECF244321}">
                <p14:modId xmlns:p14="http://schemas.microsoft.com/office/powerpoint/2010/main" val="536154585"/>
              </p:ext>
            </p:extLst>
          </p:nvPr>
        </p:nvGraphicFramePr>
        <p:xfrm>
          <a:off x="10151018" y="1691370"/>
          <a:ext cx="1816100" cy="1296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①</a:t>
                      </a:r>
                      <a:endParaRPr kumimoji="1" lang="ja-JP" altLang="en-US" sz="2800" dirty="0">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②</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1" name="テキスト ボックス 10">
            <a:extLst>
              <a:ext uri="{FF2B5EF4-FFF2-40B4-BE49-F238E27FC236}">
                <a16:creationId xmlns:a16="http://schemas.microsoft.com/office/drawing/2014/main" id="{4599F3B5-261F-5578-E31A-B31571B150CC}"/>
              </a:ext>
            </a:extLst>
          </p:cNvPr>
          <p:cNvSpPr txBox="1"/>
          <p:nvPr/>
        </p:nvSpPr>
        <p:spPr>
          <a:xfrm>
            <a:off x="10850985" y="1861353"/>
            <a:ext cx="615553"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採掘</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9534D70B-BBD1-E637-3493-D001F0F1DF78}"/>
              </a:ext>
            </a:extLst>
          </p:cNvPr>
          <p:cNvSpPr txBox="1"/>
          <p:nvPr/>
        </p:nvSpPr>
        <p:spPr>
          <a:xfrm>
            <a:off x="10850985" y="2520439"/>
            <a:ext cx="615553"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分析</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166498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8E1A68-366D-CB92-57F2-6C5641AE2928}"/>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E9DBE179-11E1-50D9-B576-199B5BD0998A}"/>
              </a:ext>
            </a:extLst>
          </p:cNvPr>
          <p:cNvSpPr>
            <a:spLocks noGrp="1"/>
          </p:cNvSpPr>
          <p:nvPr>
            <p:ph sz="half" idx="1"/>
          </p:nvPr>
        </p:nvSpPr>
        <p:spPr/>
        <p:txBody>
          <a:bodyPr>
            <a:normAutofit/>
          </a:bodyPr>
          <a:lstStyle/>
          <a:p>
            <a:pPr indent="457200">
              <a:lnSpc>
                <a:spcPct val="100000"/>
              </a:lnSpc>
            </a:pPr>
            <a:r>
              <a:rPr kumimoji="1" lang="ja-JP" altLang="en-US" sz="3200" dirty="0"/>
              <a:t>情報の整理や分析には</a:t>
            </a:r>
            <a:r>
              <a:rPr kumimoji="1" lang="en-US" altLang="ja-JP" sz="3200" dirty="0"/>
              <a:t>(</a:t>
            </a:r>
            <a:r>
              <a:rPr kumimoji="1" lang="en-US" altLang="ja-JP" sz="3200" baseline="30000" dirty="0"/>
              <a:t>③</a:t>
            </a:r>
            <a:r>
              <a:rPr kumimoji="1" lang="ja-JP" altLang="en-US" sz="3200" dirty="0"/>
              <a:t>　　　　　　　　</a:t>
            </a:r>
            <a:r>
              <a:rPr kumimoji="1" lang="en-US" altLang="ja-JP" sz="3200" dirty="0"/>
              <a:t>)</a:t>
            </a:r>
            <a:r>
              <a:rPr kumimoji="1" lang="ja-JP" altLang="en-US" sz="3200" dirty="0"/>
              <a:t>を活用すると便利である。その際、</a:t>
            </a:r>
            <a:r>
              <a:rPr kumimoji="1" lang="en-US" altLang="ja-JP" sz="3200" dirty="0"/>
              <a:t>(</a:t>
            </a:r>
            <a:r>
              <a:rPr kumimoji="1" lang="en-US" altLang="ja-JP" sz="3200" baseline="30000" dirty="0"/>
              <a:t>④</a:t>
            </a:r>
            <a:r>
              <a:rPr kumimoji="1" lang="ja-JP" altLang="en-US" sz="3200" dirty="0"/>
              <a:t>　　　　　　　　</a:t>
            </a:r>
            <a:r>
              <a:rPr kumimoji="1" lang="en-US" altLang="ja-JP" sz="3200" dirty="0"/>
              <a:t>)</a:t>
            </a:r>
            <a:r>
              <a:rPr kumimoji="1" lang="ja-JP" altLang="en-US" sz="3200" dirty="0"/>
              <a:t>ソフトウェアを使うと、データ分析のための</a:t>
            </a:r>
            <a:r>
              <a:rPr kumimoji="1" lang="en-US" altLang="ja-JP" sz="3200" dirty="0"/>
              <a:t>(</a:t>
            </a:r>
            <a:r>
              <a:rPr kumimoji="1" lang="en-US" altLang="ja-JP" sz="3200" baseline="30000" dirty="0"/>
              <a:t>⑤</a:t>
            </a:r>
            <a:r>
              <a:rPr kumimoji="1" lang="ja-JP" altLang="en-US" sz="3200" dirty="0"/>
              <a:t>　　　　　　　　</a:t>
            </a:r>
            <a:r>
              <a:rPr kumimoji="1" lang="en-US" altLang="ja-JP" sz="3200" dirty="0"/>
              <a:t>)</a:t>
            </a:r>
            <a:r>
              <a:rPr kumimoji="1" lang="ja-JP" altLang="en-US" sz="3200" dirty="0"/>
              <a:t>として活用できる。</a:t>
            </a:r>
            <a:r>
              <a:rPr kumimoji="1" lang="en-US" altLang="ja-JP" sz="3200" dirty="0"/>
              <a:t>(④)</a:t>
            </a:r>
            <a:r>
              <a:rPr kumimoji="1" lang="ja-JP" altLang="en-US" sz="3200" dirty="0"/>
              <a:t>ソフトウェアを活用することで、元のデータをある項目の値が大きい順に</a:t>
            </a:r>
            <a:r>
              <a:rPr kumimoji="1" lang="en-US" altLang="ja-JP" sz="3200" dirty="0"/>
              <a:t>(</a:t>
            </a:r>
            <a:r>
              <a:rPr kumimoji="1" lang="en-US" altLang="ja-JP" sz="3200" baseline="30000" dirty="0"/>
              <a:t>⑥</a:t>
            </a:r>
            <a:r>
              <a:rPr kumimoji="1" lang="ja-JP" altLang="en-US" sz="3200" dirty="0"/>
              <a:t>　　　　　　　　</a:t>
            </a:r>
            <a:r>
              <a:rPr kumimoji="1" lang="en-US" altLang="ja-JP" sz="3200" dirty="0"/>
              <a:t>)</a:t>
            </a:r>
            <a:r>
              <a:rPr kumimoji="1" lang="ja-JP" altLang="en-US" sz="3200" dirty="0"/>
              <a:t>て新たな傾向を探ったり、データを分類して集計したりすることができる。また、</a:t>
            </a:r>
            <a:r>
              <a:rPr kumimoji="1" lang="en-US" altLang="ja-JP" sz="3200" dirty="0"/>
              <a:t>2</a:t>
            </a:r>
            <a:r>
              <a:rPr kumimoji="1" lang="ja-JP" altLang="en-US" sz="3200" dirty="0"/>
              <a:t>つの量の関係を</a:t>
            </a:r>
            <a:r>
              <a:rPr kumimoji="1" lang="en-US" altLang="ja-JP" sz="3200" dirty="0"/>
              <a:t>(</a:t>
            </a:r>
            <a:r>
              <a:rPr kumimoji="1" lang="en-US" altLang="ja-JP" sz="3200" baseline="30000" dirty="0"/>
              <a:t>⑦</a:t>
            </a:r>
            <a:r>
              <a:rPr kumimoji="1" lang="ja-JP" altLang="en-US" sz="3200" dirty="0"/>
              <a:t>　　　　　　　　</a:t>
            </a:r>
            <a:r>
              <a:rPr kumimoji="1" lang="en-US" altLang="ja-JP" sz="3200" dirty="0"/>
              <a:t>)</a:t>
            </a:r>
            <a:r>
              <a:rPr kumimoji="1" lang="ja-JP" altLang="en-US" sz="3200" dirty="0"/>
              <a:t>に表現することで、それらの特徴をつかみやすくすることも可能である。</a:t>
            </a:r>
          </a:p>
        </p:txBody>
      </p:sp>
      <p:sp>
        <p:nvSpPr>
          <p:cNvPr id="5" name="テキスト プレースホルダー 4">
            <a:extLst>
              <a:ext uri="{FF2B5EF4-FFF2-40B4-BE49-F238E27FC236}">
                <a16:creationId xmlns:a16="http://schemas.microsoft.com/office/drawing/2014/main" id="{804EB381-BC1B-8706-F994-57C45F4FBDFF}"/>
              </a:ext>
            </a:extLst>
          </p:cNvPr>
          <p:cNvSpPr>
            <a:spLocks noGrp="1"/>
          </p:cNvSpPr>
          <p:nvPr>
            <p:ph type="body" sz="quarter" idx="16"/>
          </p:nvPr>
        </p:nvSpPr>
        <p:spPr/>
        <p:txBody>
          <a:bodyPr/>
          <a:lstStyle/>
          <a:p>
            <a:r>
              <a:rPr kumimoji="1" lang="ja-JP" altLang="en-US" dirty="0"/>
              <a:t>データマイニングについて、次の文の</a:t>
            </a:r>
            <a:r>
              <a:rPr kumimoji="1" lang="en-US" altLang="ja-JP" dirty="0"/>
              <a:t>(</a:t>
            </a:r>
            <a:r>
              <a:rPr kumimoji="1" lang="ja-JP" altLang="en-US" dirty="0"/>
              <a:t>　　</a:t>
            </a:r>
            <a:r>
              <a:rPr kumimoji="1" lang="en-US" altLang="ja-JP" dirty="0"/>
              <a:t>)</a:t>
            </a:r>
            <a:r>
              <a:rPr kumimoji="1" lang="ja-JP" altLang="en-US" dirty="0"/>
              <a:t>に適切な語句を記入しなさい。</a:t>
            </a:r>
          </a:p>
        </p:txBody>
      </p:sp>
      <p:sp>
        <p:nvSpPr>
          <p:cNvPr id="6" name="テキスト プレースホルダー 5">
            <a:extLst>
              <a:ext uri="{FF2B5EF4-FFF2-40B4-BE49-F238E27FC236}">
                <a16:creationId xmlns:a16="http://schemas.microsoft.com/office/drawing/2014/main" id="{B2A18ACB-8306-0BCF-46F8-F9BA3CE58370}"/>
              </a:ext>
            </a:extLst>
          </p:cNvPr>
          <p:cNvSpPr>
            <a:spLocks noGrp="1"/>
          </p:cNvSpPr>
          <p:nvPr>
            <p:ph type="body" sz="quarter" idx="17"/>
          </p:nvPr>
        </p:nvSpPr>
        <p:spPr/>
        <p:txBody>
          <a:bodyPr/>
          <a:lstStyle/>
          <a:p>
            <a:r>
              <a:rPr kumimoji="1" lang="en-US" altLang="ja-JP" dirty="0"/>
              <a:t>2</a:t>
            </a:r>
            <a:endParaRPr kumimoji="1" lang="ja-JP" altLang="en-US" dirty="0"/>
          </a:p>
        </p:txBody>
      </p:sp>
      <p:sp>
        <p:nvSpPr>
          <p:cNvPr id="7" name="テキスト プレースホルダー 6">
            <a:extLst>
              <a:ext uri="{FF2B5EF4-FFF2-40B4-BE49-F238E27FC236}">
                <a16:creationId xmlns:a16="http://schemas.microsoft.com/office/drawing/2014/main" id="{39247FAD-5764-56CD-48A0-EDEFF4564AC6}"/>
              </a:ext>
            </a:extLst>
          </p:cNvPr>
          <p:cNvSpPr>
            <a:spLocks noGrp="1"/>
          </p:cNvSpPr>
          <p:nvPr>
            <p:ph type="body" sz="quarter" idx="18"/>
          </p:nvPr>
        </p:nvSpPr>
        <p:spPr/>
        <p:txBody>
          <a:bodyPr/>
          <a:lstStyle/>
          <a:p>
            <a:r>
              <a:rPr kumimoji="1" lang="en-US" altLang="ja-JP" dirty="0"/>
              <a:t>2</a:t>
            </a:r>
            <a:endParaRPr kumimoji="1" lang="ja-JP" altLang="en-US" dirty="0"/>
          </a:p>
        </p:txBody>
      </p:sp>
      <p:sp>
        <p:nvSpPr>
          <p:cNvPr id="8" name="テキスト プレースホルダー 7">
            <a:extLst>
              <a:ext uri="{FF2B5EF4-FFF2-40B4-BE49-F238E27FC236}">
                <a16:creationId xmlns:a16="http://schemas.microsoft.com/office/drawing/2014/main" id="{7A2D6F28-3BD1-6846-B413-7DF992ECB0C4}"/>
              </a:ext>
            </a:extLst>
          </p:cNvPr>
          <p:cNvSpPr>
            <a:spLocks noGrp="1"/>
          </p:cNvSpPr>
          <p:nvPr>
            <p:ph type="body" sz="quarter" idx="15"/>
          </p:nvPr>
        </p:nvSpPr>
        <p:spPr/>
        <p:txBody>
          <a:bodyPr/>
          <a:lstStyle/>
          <a:p>
            <a:r>
              <a:rPr kumimoji="1" lang="ja-JP" altLang="en-US" dirty="0"/>
              <a:t>問題演習</a:t>
            </a:r>
          </a:p>
        </p:txBody>
      </p:sp>
      <p:sp>
        <p:nvSpPr>
          <p:cNvPr id="9" name="スライド番号プレースホルダー 8">
            <a:extLst>
              <a:ext uri="{FF2B5EF4-FFF2-40B4-BE49-F238E27FC236}">
                <a16:creationId xmlns:a16="http://schemas.microsoft.com/office/drawing/2014/main" id="{C94AC882-0785-BAA7-1A82-AE35DBE8FA1A}"/>
              </a:ext>
            </a:extLst>
          </p:cNvPr>
          <p:cNvSpPr>
            <a:spLocks noGrp="1"/>
          </p:cNvSpPr>
          <p:nvPr>
            <p:ph type="sldNum" sz="quarter" idx="12"/>
          </p:nvPr>
        </p:nvSpPr>
        <p:spPr/>
        <p:txBody>
          <a:bodyPr/>
          <a:lstStyle/>
          <a:p>
            <a:fld id="{3341DCAC-D657-49AC-AFA1-66DB296B9906}" type="slidenum">
              <a:rPr lang="ja-JP" altLang="en-US" smtClean="0"/>
              <a:pPr/>
              <a:t>42</a:t>
            </a:fld>
            <a:endParaRPr lang="ja-JP" altLang="en-US" dirty="0"/>
          </a:p>
        </p:txBody>
      </p:sp>
      <p:sp>
        <p:nvSpPr>
          <p:cNvPr id="16" name="テキスト プレースホルダー 1">
            <a:extLst>
              <a:ext uri="{FF2B5EF4-FFF2-40B4-BE49-F238E27FC236}">
                <a16:creationId xmlns:a16="http://schemas.microsoft.com/office/drawing/2014/main" id="{0E651A65-1057-2BF4-99FA-FC2E72B77D53}"/>
              </a:ext>
            </a:extLst>
          </p:cNvPr>
          <p:cNvSpPr>
            <a:spLocks noGrp="1"/>
          </p:cNvSpPr>
          <p:nvPr>
            <p:ph type="body" sz="quarter" idx="13"/>
          </p:nvPr>
        </p:nvSpPr>
        <p:spPr/>
        <p:txBody>
          <a:bodyPr>
            <a:normAutofit lnSpcReduction="10000"/>
          </a:bodyPr>
          <a:lstStyle/>
          <a:p>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04 </a:t>
            </a:r>
            <a:r>
              <a:rPr lang="ja-JP" altLang="en-US" dirty="0">
                <a:solidFill>
                  <a:prstClr val="black"/>
                </a:solidFill>
              </a:rPr>
              <a:t>情報の収集と分析</a:t>
            </a:r>
            <a:endParaRPr kumimoji="1" lang="ja-JP" altLang="en-US" dirty="0"/>
          </a:p>
        </p:txBody>
      </p:sp>
      <p:sp>
        <p:nvSpPr>
          <p:cNvPr id="17" name="テキスト プレースホルダー 2">
            <a:extLst>
              <a:ext uri="{FF2B5EF4-FFF2-40B4-BE49-F238E27FC236}">
                <a16:creationId xmlns:a16="http://schemas.microsoft.com/office/drawing/2014/main" id="{5E5BE391-ED18-37DA-DE03-E82723DA0674}"/>
              </a:ext>
            </a:extLst>
          </p:cNvPr>
          <p:cNvSpPr>
            <a:spLocks noGrp="1"/>
          </p:cNvSpPr>
          <p:nvPr>
            <p:ph type="body" sz="quarter" idx="14"/>
          </p:nvPr>
        </p:nvSpPr>
        <p:spPr/>
        <p:txBody>
          <a:bodyPr>
            <a:normAutofit/>
          </a:bodyPr>
          <a:lstStyle/>
          <a:p>
            <a:r>
              <a:rPr kumimoji="1" lang="en-US" altLang="ja-JP" dirty="0"/>
              <a:t>p11</a:t>
            </a:r>
            <a:endParaRPr kumimoji="1" lang="ja-JP" altLang="en-US" dirty="0"/>
          </a:p>
        </p:txBody>
      </p:sp>
      <p:graphicFrame>
        <p:nvGraphicFramePr>
          <p:cNvPr id="10" name="コンテンツ プレースホルダー 6">
            <a:extLst>
              <a:ext uri="{FF2B5EF4-FFF2-40B4-BE49-F238E27FC236}">
                <a16:creationId xmlns:a16="http://schemas.microsoft.com/office/drawing/2014/main" id="{F1DC25D5-4B60-F916-7152-11C05235FA54}"/>
              </a:ext>
            </a:extLst>
          </p:cNvPr>
          <p:cNvGraphicFramePr>
            <a:graphicFrameLocks/>
          </p:cNvGraphicFramePr>
          <p:nvPr>
            <p:extLst>
              <p:ext uri="{D42A27DB-BD31-4B8C-83A1-F6EECF244321}">
                <p14:modId xmlns:p14="http://schemas.microsoft.com/office/powerpoint/2010/main" val="3361449136"/>
              </p:ext>
            </p:extLst>
          </p:nvPr>
        </p:nvGraphicFramePr>
        <p:xfrm>
          <a:off x="10151018" y="1691370"/>
          <a:ext cx="1816100" cy="4320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864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③</a:t>
                      </a:r>
                      <a:endParaRPr kumimoji="1" lang="ja-JP" altLang="en-US" sz="2800" dirty="0">
                        <a:solidFill>
                          <a:schemeClr val="tx1"/>
                        </a:solidFill>
                      </a:endParaRPr>
                    </a:p>
                  </a:txBody>
                  <a:tcP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r h="864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④</a:t>
                      </a:r>
                      <a:endParaRPr kumimoji="1" lang="ja-JP" altLang="en-US" sz="2800" dirty="0">
                        <a:solidFill>
                          <a:schemeClr val="tx1"/>
                        </a:solidFill>
                      </a:endParaRPr>
                    </a:p>
                  </a:txBody>
                  <a:tcP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r h="864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⑤</a:t>
                      </a:r>
                      <a:endParaRPr kumimoji="1" lang="ja-JP" altLang="en-US" sz="2800" dirty="0">
                        <a:solidFill>
                          <a:schemeClr val="tx1"/>
                        </a:solidFill>
                      </a:endParaRPr>
                    </a:p>
                  </a:txBody>
                  <a:tcP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7"/>
                  </a:ext>
                </a:extLst>
              </a:tr>
              <a:tr h="864000">
                <a:tc>
                  <a:txBody>
                    <a:bodyPr/>
                    <a:lstStyle/>
                    <a:p>
                      <a:r>
                        <a:rPr kumimoji="1" lang="ja-JP" altLang="en-US" sz="2800" dirty="0">
                          <a:solidFill>
                            <a:schemeClr val="tx1"/>
                          </a:solidFill>
                          <a:latin typeface="ＭＳ Ｐゴシック" panose="020B0600070205080204" pitchFamily="50" charset="-128"/>
                        </a:rPr>
                        <a:t>⑥</a:t>
                      </a:r>
                    </a:p>
                  </a:txBody>
                  <a:tcP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4184278490"/>
                  </a:ext>
                </a:extLst>
              </a:tr>
              <a:tr h="864000">
                <a:tc>
                  <a:txBody>
                    <a:bodyPr/>
                    <a:lstStyle/>
                    <a:p>
                      <a:r>
                        <a:rPr kumimoji="1" lang="ja-JP" altLang="en-US" sz="2800" dirty="0">
                          <a:solidFill>
                            <a:schemeClr val="tx1"/>
                          </a:solidFill>
                          <a:latin typeface="ＭＳ Ｐゴシック" panose="020B0600070205080204" pitchFamily="50" charset="-128"/>
                        </a:rPr>
                        <a:t>⑦</a:t>
                      </a:r>
                    </a:p>
                  </a:txBody>
                  <a:tcP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3244260861"/>
                  </a:ext>
                </a:extLst>
              </a:tr>
            </a:tbl>
          </a:graphicData>
        </a:graphic>
      </p:graphicFrame>
      <p:sp>
        <p:nvSpPr>
          <p:cNvPr id="11" name="テキスト ボックス 10">
            <a:extLst>
              <a:ext uri="{FF2B5EF4-FFF2-40B4-BE49-F238E27FC236}">
                <a16:creationId xmlns:a16="http://schemas.microsoft.com/office/drawing/2014/main" id="{6F36EC6F-0AA8-71B9-3008-DB1729B21130}"/>
              </a:ext>
            </a:extLst>
          </p:cNvPr>
          <p:cNvSpPr txBox="1"/>
          <p:nvPr/>
        </p:nvSpPr>
        <p:spPr>
          <a:xfrm>
            <a:off x="10288988" y="2122820"/>
            <a:ext cx="1559722"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コンピュータ</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1458B0FF-0646-F39D-589C-75D651259E2E}"/>
              </a:ext>
            </a:extLst>
          </p:cNvPr>
          <p:cNvSpPr txBox="1"/>
          <p:nvPr/>
        </p:nvSpPr>
        <p:spPr>
          <a:xfrm>
            <a:off x="10607184" y="2997350"/>
            <a:ext cx="923330"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表計算</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11D0C8DA-820A-4C6B-1FBE-1290410C8183}"/>
              </a:ext>
            </a:extLst>
          </p:cNvPr>
          <p:cNvSpPr txBox="1"/>
          <p:nvPr/>
        </p:nvSpPr>
        <p:spPr>
          <a:xfrm>
            <a:off x="10264142" y="3865502"/>
            <a:ext cx="1609415"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ワークシート</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4" name="テキスト ボックス 13">
            <a:extLst>
              <a:ext uri="{FF2B5EF4-FFF2-40B4-BE49-F238E27FC236}">
                <a16:creationId xmlns:a16="http://schemas.microsoft.com/office/drawing/2014/main" id="{60FB97B0-BA07-144E-A979-0BC88EDC73FD}"/>
              </a:ext>
            </a:extLst>
          </p:cNvPr>
          <p:cNvSpPr txBox="1"/>
          <p:nvPr/>
        </p:nvSpPr>
        <p:spPr>
          <a:xfrm>
            <a:off x="10468524" y="4733654"/>
            <a:ext cx="1200650"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並べ替え</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5" name="テキスト ボックス 14">
            <a:extLst>
              <a:ext uri="{FF2B5EF4-FFF2-40B4-BE49-F238E27FC236}">
                <a16:creationId xmlns:a16="http://schemas.microsoft.com/office/drawing/2014/main" id="{086B2140-E9DA-C1D8-B3C6-FA08E61B9701}"/>
              </a:ext>
            </a:extLst>
          </p:cNvPr>
          <p:cNvSpPr txBox="1"/>
          <p:nvPr/>
        </p:nvSpPr>
        <p:spPr>
          <a:xfrm>
            <a:off x="10675312" y="5575910"/>
            <a:ext cx="787075"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グラフ</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135712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34DAE0DF-D49C-76BF-8A4B-A247391D565B}"/>
              </a:ext>
            </a:extLst>
          </p:cNvPr>
          <p:cNvSpPr>
            <a:spLocks noGrp="1"/>
          </p:cNvSpPr>
          <p:nvPr>
            <p:ph type="body" sz="quarter" idx="16"/>
          </p:nvPr>
        </p:nvSpPr>
        <p:spPr/>
        <p:txBody>
          <a:bodyPr/>
          <a:lstStyle/>
          <a:p>
            <a:r>
              <a:rPr kumimoji="1" lang="ja-JP" altLang="en-US" dirty="0"/>
              <a:t>次の情報検索に関する記述中の空欄</a:t>
            </a:r>
            <a:r>
              <a:rPr kumimoji="1" lang="en-US" altLang="ja-JP" dirty="0"/>
              <a:t>(1)</a:t>
            </a:r>
            <a:r>
              <a:rPr kumimoji="1" lang="ja-JP" altLang="en-US" dirty="0"/>
              <a:t>～</a:t>
            </a:r>
            <a:r>
              <a:rPr kumimoji="1" lang="en-US" altLang="ja-JP" dirty="0"/>
              <a:t>(4)</a:t>
            </a:r>
            <a:r>
              <a:rPr kumimoji="1" lang="ja-JP" altLang="en-US" dirty="0"/>
              <a:t>に該当する適切な字句を、下から選びなさい。</a:t>
            </a:r>
          </a:p>
        </p:txBody>
      </p:sp>
      <p:sp>
        <p:nvSpPr>
          <p:cNvPr id="5" name="スライド番号プレースホルダー 4">
            <a:extLst>
              <a:ext uri="{FF2B5EF4-FFF2-40B4-BE49-F238E27FC236}">
                <a16:creationId xmlns:a16="http://schemas.microsoft.com/office/drawing/2014/main" id="{E6C38E9A-1A53-00D2-326D-ADEA10606577}"/>
              </a:ext>
            </a:extLst>
          </p:cNvPr>
          <p:cNvSpPr>
            <a:spLocks noGrp="1"/>
          </p:cNvSpPr>
          <p:nvPr>
            <p:ph type="sldNum" sz="quarter" idx="12"/>
          </p:nvPr>
        </p:nvSpPr>
        <p:spPr/>
        <p:txBody>
          <a:bodyPr/>
          <a:lstStyle/>
          <a:p>
            <a:fld id="{3341DCAC-D657-49AC-AFA1-66DB296B9906}" type="slidenum">
              <a:rPr lang="ja-JP" altLang="en-US" smtClean="0"/>
              <a:pPr/>
              <a:t>43</a:t>
            </a:fld>
            <a:endParaRPr lang="ja-JP" altLang="en-US" dirty="0"/>
          </a:p>
        </p:txBody>
      </p:sp>
      <p:sp>
        <p:nvSpPr>
          <p:cNvPr id="6" name="テキスト プレースホルダー 5">
            <a:extLst>
              <a:ext uri="{FF2B5EF4-FFF2-40B4-BE49-F238E27FC236}">
                <a16:creationId xmlns:a16="http://schemas.microsoft.com/office/drawing/2014/main" id="{301227A8-5435-1D04-76CE-AFBB7F43C005}"/>
              </a:ext>
            </a:extLst>
          </p:cNvPr>
          <p:cNvSpPr>
            <a:spLocks noGrp="1"/>
          </p:cNvSpPr>
          <p:nvPr>
            <p:ph type="body" sz="quarter" idx="15"/>
          </p:nvPr>
        </p:nvSpPr>
        <p:spPr/>
        <p:txBody>
          <a:bodyPr/>
          <a:lstStyle/>
          <a:p>
            <a:r>
              <a:rPr kumimoji="1" lang="ja-JP" altLang="en-US" dirty="0"/>
              <a:t>チャレンジ問題</a:t>
            </a:r>
          </a:p>
        </p:txBody>
      </p:sp>
      <p:sp>
        <p:nvSpPr>
          <p:cNvPr id="7" name="コンテンツ プレースホルダー 6">
            <a:extLst>
              <a:ext uri="{FF2B5EF4-FFF2-40B4-BE49-F238E27FC236}">
                <a16:creationId xmlns:a16="http://schemas.microsoft.com/office/drawing/2014/main" id="{AD5C8979-CD26-5757-C7B5-55DEC7C1F6A2}"/>
              </a:ext>
            </a:extLst>
          </p:cNvPr>
          <p:cNvSpPr>
            <a:spLocks noGrp="1"/>
          </p:cNvSpPr>
          <p:nvPr>
            <p:ph sz="half" idx="1"/>
          </p:nvPr>
        </p:nvSpPr>
        <p:spPr/>
        <p:txBody>
          <a:bodyPr>
            <a:normAutofit/>
          </a:bodyPr>
          <a:lstStyle/>
          <a:p>
            <a:pPr indent="457200">
              <a:lnSpc>
                <a:spcPct val="100000"/>
              </a:lnSpc>
            </a:pPr>
            <a:r>
              <a:rPr kumimoji="1" lang="en-US" altLang="ja-JP" sz="2800" dirty="0"/>
              <a:t>Web</a:t>
            </a:r>
            <a:r>
              <a:rPr kumimoji="1" lang="ja-JP" altLang="en-US" sz="2800" dirty="0"/>
              <a:t>ページのキーワード検索には、キーワード全てを含んだ</a:t>
            </a:r>
            <a:r>
              <a:rPr kumimoji="1" lang="en-US" altLang="ja-JP" sz="2800" dirty="0"/>
              <a:t>Web</a:t>
            </a:r>
            <a:r>
              <a:rPr kumimoji="1" lang="ja-JP" altLang="en-US" sz="2800" dirty="0"/>
              <a:t>ページを検索する</a:t>
            </a:r>
            <a:r>
              <a:rPr kumimoji="1" lang="en-US" altLang="ja-JP" sz="2800" dirty="0"/>
              <a:t>AND</a:t>
            </a:r>
            <a:r>
              <a:rPr kumimoji="1" lang="ja-JP" altLang="en-US" sz="2800" dirty="0"/>
              <a:t>検索と、キーワードのいずれかを含んだ</a:t>
            </a:r>
            <a:r>
              <a:rPr kumimoji="1" lang="en-US" altLang="ja-JP" sz="2800" dirty="0"/>
              <a:t>Web</a:t>
            </a:r>
            <a:r>
              <a:rPr kumimoji="1" lang="ja-JP" altLang="en-US" sz="2800" dirty="0"/>
              <a:t>ページを検索する</a:t>
            </a:r>
            <a:r>
              <a:rPr kumimoji="1" lang="en-US" altLang="ja-JP" sz="2800" dirty="0"/>
              <a:t>OR</a:t>
            </a:r>
            <a:r>
              <a:rPr kumimoji="1" lang="ja-JP" altLang="en-US" sz="2800" dirty="0"/>
              <a:t>検索がある。</a:t>
            </a:r>
            <a:r>
              <a:rPr kumimoji="1" lang="en-US" altLang="ja-JP" sz="2800" dirty="0"/>
              <a:t>AND</a:t>
            </a:r>
            <a:r>
              <a:rPr kumimoji="1" lang="ja-JP" altLang="en-US" sz="2800" dirty="0"/>
              <a:t>検索を行う場合はキーワードを「</a:t>
            </a:r>
            <a:r>
              <a:rPr kumimoji="1" lang="en-US" altLang="ja-JP" sz="2800" dirty="0"/>
              <a:t>AND</a:t>
            </a:r>
            <a:r>
              <a:rPr kumimoji="1" lang="ja-JP" altLang="en-US" sz="2800" dirty="0"/>
              <a:t>」で区切り、</a:t>
            </a:r>
            <a:r>
              <a:rPr kumimoji="1" lang="en-US" altLang="ja-JP" sz="2800" dirty="0"/>
              <a:t>OR</a:t>
            </a:r>
            <a:r>
              <a:rPr kumimoji="1" lang="ja-JP" altLang="en-US" sz="2800" dirty="0"/>
              <a:t>検索を行う場合はキーワードを「</a:t>
            </a:r>
            <a:r>
              <a:rPr kumimoji="1" lang="en-US" altLang="ja-JP" sz="2800" dirty="0"/>
              <a:t>OR</a:t>
            </a:r>
            <a:r>
              <a:rPr kumimoji="1" lang="ja-JP" altLang="en-US" sz="2800" dirty="0"/>
              <a:t>」で区切って指定することとする。</a:t>
            </a:r>
            <a:endParaRPr kumimoji="1" lang="en-US" altLang="ja-JP" sz="2800" dirty="0"/>
          </a:p>
          <a:p>
            <a:pPr indent="457200">
              <a:lnSpc>
                <a:spcPct val="100000"/>
              </a:lnSpc>
            </a:pPr>
            <a:r>
              <a:rPr kumimoji="1" lang="ja-JP" altLang="en-US" sz="2800" dirty="0"/>
              <a:t>以下に示すア～オの文を含むページがあった場合、「音楽 </a:t>
            </a:r>
            <a:r>
              <a:rPr kumimoji="1" lang="en-US" altLang="ja-JP" sz="2800" dirty="0"/>
              <a:t>AND </a:t>
            </a:r>
            <a:r>
              <a:rPr kumimoji="1" lang="ja-JP" altLang="en-US" sz="2800" dirty="0"/>
              <a:t>映画」として検索した場合は</a:t>
            </a:r>
            <a:r>
              <a:rPr kumimoji="1" lang="en-US" altLang="ja-JP" sz="2800" dirty="0"/>
              <a:t>(1)</a:t>
            </a:r>
            <a:r>
              <a:rPr kumimoji="1" lang="ja-JP" altLang="en-US" sz="2800" dirty="0"/>
              <a:t>が、「音楽 </a:t>
            </a:r>
            <a:r>
              <a:rPr kumimoji="1" lang="en-US" altLang="ja-JP" sz="2800" dirty="0"/>
              <a:t>OR </a:t>
            </a:r>
            <a:r>
              <a:rPr kumimoji="1" lang="ja-JP" altLang="en-US" sz="2800" dirty="0"/>
              <a:t>映画」とした場合は</a:t>
            </a:r>
            <a:r>
              <a:rPr kumimoji="1" lang="en-US" altLang="ja-JP" sz="2800" dirty="0"/>
              <a:t>(2)</a:t>
            </a:r>
            <a:r>
              <a:rPr kumimoji="1" lang="ja-JP" altLang="en-US" sz="2800" dirty="0"/>
              <a:t>が、「映画 </a:t>
            </a:r>
            <a:r>
              <a:rPr kumimoji="1" lang="en-US" altLang="ja-JP" sz="2800" dirty="0"/>
              <a:t>AND DVD</a:t>
            </a:r>
            <a:r>
              <a:rPr kumimoji="1" lang="ja-JP" altLang="en-US" sz="2800" dirty="0"/>
              <a:t>」として検索した場合は</a:t>
            </a:r>
            <a:r>
              <a:rPr kumimoji="1" lang="en-US" altLang="ja-JP" sz="2800" dirty="0"/>
              <a:t>(3)</a:t>
            </a:r>
            <a:r>
              <a:rPr kumimoji="1" lang="ja-JP" altLang="en-US" sz="2800" dirty="0"/>
              <a:t>が、「映画 </a:t>
            </a:r>
            <a:r>
              <a:rPr kumimoji="1" lang="en-US" altLang="ja-JP" sz="2800" dirty="0"/>
              <a:t>OR DVD</a:t>
            </a:r>
            <a:r>
              <a:rPr kumimoji="1" lang="ja-JP" altLang="en-US" sz="2800" dirty="0"/>
              <a:t>」とした場合は</a:t>
            </a:r>
            <a:r>
              <a:rPr kumimoji="1" lang="en-US" altLang="ja-JP" sz="2800" dirty="0"/>
              <a:t>(4)</a:t>
            </a:r>
            <a:r>
              <a:rPr kumimoji="1" lang="ja-JP" altLang="en-US" sz="2800" dirty="0"/>
              <a:t>が検索される。</a:t>
            </a:r>
          </a:p>
        </p:txBody>
      </p:sp>
      <p:sp>
        <p:nvSpPr>
          <p:cNvPr id="8" name="テキスト プレースホルダー 1">
            <a:extLst>
              <a:ext uri="{FF2B5EF4-FFF2-40B4-BE49-F238E27FC236}">
                <a16:creationId xmlns:a16="http://schemas.microsoft.com/office/drawing/2014/main" id="{FFB186BF-83E3-1561-6393-13EF0471AEEE}"/>
              </a:ext>
            </a:extLst>
          </p:cNvPr>
          <p:cNvSpPr>
            <a:spLocks noGrp="1"/>
          </p:cNvSpPr>
          <p:nvPr>
            <p:ph type="body" sz="quarter" idx="13"/>
          </p:nvPr>
        </p:nvSpPr>
        <p:spPr/>
        <p:txBody>
          <a:bodyPr>
            <a:normAutofit lnSpcReduction="10000"/>
          </a:bodyPr>
          <a:lstStyle/>
          <a:p>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04 </a:t>
            </a:r>
            <a:r>
              <a:rPr lang="ja-JP" altLang="en-US" dirty="0">
                <a:solidFill>
                  <a:prstClr val="black"/>
                </a:solidFill>
              </a:rPr>
              <a:t>情報の収集と分析</a:t>
            </a:r>
            <a:endParaRPr kumimoji="1" lang="ja-JP" altLang="en-US" dirty="0"/>
          </a:p>
        </p:txBody>
      </p:sp>
      <p:sp>
        <p:nvSpPr>
          <p:cNvPr id="9" name="テキスト プレースホルダー 2">
            <a:extLst>
              <a:ext uri="{FF2B5EF4-FFF2-40B4-BE49-F238E27FC236}">
                <a16:creationId xmlns:a16="http://schemas.microsoft.com/office/drawing/2014/main" id="{8EB96353-B4DA-6487-5F05-59002BC73089}"/>
              </a:ext>
            </a:extLst>
          </p:cNvPr>
          <p:cNvSpPr>
            <a:spLocks noGrp="1"/>
          </p:cNvSpPr>
          <p:nvPr>
            <p:ph type="body" sz="quarter" idx="14"/>
          </p:nvPr>
        </p:nvSpPr>
        <p:spPr/>
        <p:txBody>
          <a:bodyPr>
            <a:normAutofit/>
          </a:bodyPr>
          <a:lstStyle/>
          <a:p>
            <a:r>
              <a:rPr kumimoji="1" lang="en-US" altLang="ja-JP" dirty="0"/>
              <a:t>p11</a:t>
            </a:r>
            <a:endParaRPr kumimoji="1" lang="ja-JP" altLang="en-US" dirty="0"/>
          </a:p>
        </p:txBody>
      </p:sp>
    </p:spTree>
    <p:extLst>
      <p:ext uri="{BB962C8B-B14F-4D97-AF65-F5344CB8AC3E}">
        <p14:creationId xmlns:p14="http://schemas.microsoft.com/office/powerpoint/2010/main" val="7768744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A8783-6F1D-953E-AC6D-961921FD754D}"/>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EC4AAD7E-8F01-7699-754E-D68F228FBB20}"/>
              </a:ext>
            </a:extLst>
          </p:cNvPr>
          <p:cNvSpPr>
            <a:spLocks noGrp="1"/>
          </p:cNvSpPr>
          <p:nvPr>
            <p:ph type="body" sz="quarter" idx="16"/>
          </p:nvPr>
        </p:nvSpPr>
        <p:spPr/>
        <p:txBody>
          <a:bodyPr/>
          <a:lstStyle/>
          <a:p>
            <a:r>
              <a:rPr kumimoji="1" lang="ja-JP" altLang="en-US" dirty="0"/>
              <a:t>次の情報検索に関する記述中の空欄</a:t>
            </a:r>
            <a:r>
              <a:rPr kumimoji="1" lang="en-US" altLang="ja-JP" dirty="0"/>
              <a:t>(1)</a:t>
            </a:r>
            <a:r>
              <a:rPr kumimoji="1" lang="ja-JP" altLang="en-US" dirty="0"/>
              <a:t>～</a:t>
            </a:r>
            <a:r>
              <a:rPr kumimoji="1" lang="en-US" altLang="ja-JP" dirty="0"/>
              <a:t>(4)</a:t>
            </a:r>
            <a:r>
              <a:rPr kumimoji="1" lang="ja-JP" altLang="en-US" dirty="0"/>
              <a:t>に該当する適切な字句を、下から選びなさい。</a:t>
            </a:r>
          </a:p>
        </p:txBody>
      </p:sp>
      <p:sp>
        <p:nvSpPr>
          <p:cNvPr id="5" name="スライド番号プレースホルダー 4">
            <a:extLst>
              <a:ext uri="{FF2B5EF4-FFF2-40B4-BE49-F238E27FC236}">
                <a16:creationId xmlns:a16="http://schemas.microsoft.com/office/drawing/2014/main" id="{CC788E57-16D9-588F-4850-A125ED46CCD1}"/>
              </a:ext>
            </a:extLst>
          </p:cNvPr>
          <p:cNvSpPr>
            <a:spLocks noGrp="1"/>
          </p:cNvSpPr>
          <p:nvPr>
            <p:ph type="sldNum" sz="quarter" idx="12"/>
          </p:nvPr>
        </p:nvSpPr>
        <p:spPr/>
        <p:txBody>
          <a:bodyPr/>
          <a:lstStyle/>
          <a:p>
            <a:fld id="{3341DCAC-D657-49AC-AFA1-66DB296B9906}" type="slidenum">
              <a:rPr lang="ja-JP" altLang="en-US" smtClean="0"/>
              <a:pPr/>
              <a:t>44</a:t>
            </a:fld>
            <a:endParaRPr lang="ja-JP" altLang="en-US" dirty="0"/>
          </a:p>
        </p:txBody>
      </p:sp>
      <p:sp>
        <p:nvSpPr>
          <p:cNvPr id="6" name="テキスト プレースホルダー 5">
            <a:extLst>
              <a:ext uri="{FF2B5EF4-FFF2-40B4-BE49-F238E27FC236}">
                <a16:creationId xmlns:a16="http://schemas.microsoft.com/office/drawing/2014/main" id="{35115F45-A87A-80E4-D40E-0A1BA637C6FB}"/>
              </a:ext>
            </a:extLst>
          </p:cNvPr>
          <p:cNvSpPr>
            <a:spLocks noGrp="1"/>
          </p:cNvSpPr>
          <p:nvPr>
            <p:ph type="body" sz="quarter" idx="15"/>
          </p:nvPr>
        </p:nvSpPr>
        <p:spPr/>
        <p:txBody>
          <a:bodyPr/>
          <a:lstStyle/>
          <a:p>
            <a:r>
              <a:rPr kumimoji="1" lang="ja-JP" altLang="en-US" dirty="0"/>
              <a:t>チャレンジ問題</a:t>
            </a:r>
          </a:p>
        </p:txBody>
      </p:sp>
      <p:sp>
        <p:nvSpPr>
          <p:cNvPr id="7" name="コンテンツ プレースホルダー 6">
            <a:extLst>
              <a:ext uri="{FF2B5EF4-FFF2-40B4-BE49-F238E27FC236}">
                <a16:creationId xmlns:a16="http://schemas.microsoft.com/office/drawing/2014/main" id="{005B724D-592B-6856-E788-6BFE832DBBE6}"/>
              </a:ext>
            </a:extLst>
          </p:cNvPr>
          <p:cNvSpPr>
            <a:spLocks noGrp="1"/>
          </p:cNvSpPr>
          <p:nvPr>
            <p:ph sz="half" idx="1"/>
          </p:nvPr>
        </p:nvSpPr>
        <p:spPr>
          <a:xfrm>
            <a:off x="215054" y="2109313"/>
            <a:ext cx="9798079" cy="4672048"/>
          </a:xfrm>
        </p:spPr>
        <p:txBody>
          <a:bodyPr>
            <a:spAutoFit/>
          </a:bodyPr>
          <a:lstStyle/>
          <a:p>
            <a:r>
              <a:rPr lang="ja-JP" altLang="ja-JP" sz="2800" dirty="0"/>
              <a:t>ア　</a:t>
            </a:r>
            <a:r>
              <a:rPr lang="en-US" altLang="ja-JP" sz="2800" dirty="0"/>
              <a:t>DVD</a:t>
            </a:r>
            <a:r>
              <a:rPr lang="ja-JP" altLang="ja-JP" sz="2800" dirty="0"/>
              <a:t>を買って鑑賞した。</a:t>
            </a:r>
          </a:p>
          <a:p>
            <a:r>
              <a:rPr lang="ja-JP" altLang="ja-JP" sz="2800" dirty="0"/>
              <a:t>イ　音楽の</a:t>
            </a:r>
            <a:r>
              <a:rPr lang="en-US" altLang="ja-JP" sz="2800" dirty="0"/>
              <a:t>CD</a:t>
            </a:r>
            <a:r>
              <a:rPr lang="ja-JP" altLang="ja-JP" sz="2800" dirty="0"/>
              <a:t>を買って鑑賞した。</a:t>
            </a:r>
          </a:p>
          <a:p>
            <a:r>
              <a:rPr lang="ja-JP" altLang="ja-JP" sz="2800" dirty="0"/>
              <a:t>ウ　音楽と映画の</a:t>
            </a:r>
            <a:r>
              <a:rPr lang="en-US" altLang="ja-JP" sz="2800" dirty="0"/>
              <a:t>DVD</a:t>
            </a:r>
            <a:r>
              <a:rPr lang="ja-JP" altLang="ja-JP" sz="2800" dirty="0"/>
              <a:t>を買って鑑賞した。</a:t>
            </a:r>
          </a:p>
          <a:p>
            <a:r>
              <a:rPr lang="ja-JP" altLang="ja-JP" sz="2800" dirty="0"/>
              <a:t>エ　音楽の</a:t>
            </a:r>
            <a:r>
              <a:rPr lang="en-US" altLang="ja-JP" sz="2800" dirty="0"/>
              <a:t>CD</a:t>
            </a:r>
            <a:r>
              <a:rPr lang="ja-JP" altLang="ja-JP" sz="2800" dirty="0"/>
              <a:t>と映画の</a:t>
            </a:r>
            <a:r>
              <a:rPr lang="en-US" altLang="ja-JP" sz="2800" dirty="0"/>
              <a:t>DVD</a:t>
            </a:r>
            <a:r>
              <a:rPr lang="ja-JP" altLang="ja-JP" sz="2800" dirty="0"/>
              <a:t>を買って鑑賞した。</a:t>
            </a:r>
          </a:p>
          <a:p>
            <a:pPr>
              <a:spcAft>
                <a:spcPts val="1200"/>
              </a:spcAft>
            </a:pPr>
            <a:r>
              <a:rPr lang="ja-JP" altLang="ja-JP" sz="2800" dirty="0"/>
              <a:t>オ　音楽と映画をダウンロードして鑑賞した。</a:t>
            </a:r>
          </a:p>
          <a:p>
            <a:pPr>
              <a:spcBef>
                <a:spcPts val="600"/>
              </a:spcBef>
            </a:pPr>
            <a:r>
              <a:rPr lang="ja-JP" altLang="ja-JP" sz="2800" dirty="0"/>
              <a:t>①アとイ</a:t>
            </a:r>
            <a:r>
              <a:rPr lang="en-US" altLang="ja-JP" sz="2800" dirty="0"/>
              <a:t>		</a:t>
            </a:r>
            <a:r>
              <a:rPr lang="ja-JP" altLang="ja-JP" sz="2800" dirty="0"/>
              <a:t>②アとウ</a:t>
            </a:r>
            <a:r>
              <a:rPr lang="en-US" altLang="ja-JP" sz="2800" dirty="0"/>
              <a:t>		</a:t>
            </a:r>
            <a:r>
              <a:rPr lang="ja-JP" altLang="ja-JP" sz="2800" dirty="0"/>
              <a:t>③イとウ</a:t>
            </a:r>
            <a:r>
              <a:rPr lang="en-US" altLang="ja-JP" sz="2800" dirty="0"/>
              <a:t>	</a:t>
            </a:r>
            <a:r>
              <a:rPr lang="ja-JP" altLang="en-US" sz="2800" dirty="0"/>
              <a:t>　　　</a:t>
            </a:r>
            <a:r>
              <a:rPr lang="ja-JP" altLang="ja-JP" sz="2800" dirty="0"/>
              <a:t>④ウとエ</a:t>
            </a:r>
          </a:p>
          <a:p>
            <a:r>
              <a:rPr lang="ja-JP" altLang="ja-JP" sz="2800" dirty="0"/>
              <a:t>⑤アとイとウ</a:t>
            </a:r>
            <a:r>
              <a:rPr lang="en-US" altLang="ja-JP" sz="2800" dirty="0"/>
              <a:t>	</a:t>
            </a:r>
            <a:r>
              <a:rPr lang="ja-JP" altLang="ja-JP" sz="2800" dirty="0"/>
              <a:t>⑥イとウとエ</a:t>
            </a:r>
            <a:r>
              <a:rPr lang="en-US" altLang="ja-JP" sz="2800" dirty="0"/>
              <a:t>	</a:t>
            </a:r>
            <a:r>
              <a:rPr lang="ja-JP" altLang="ja-JP" sz="2800" dirty="0"/>
              <a:t>⑦ウとエとオ</a:t>
            </a:r>
          </a:p>
          <a:p>
            <a:r>
              <a:rPr lang="ja-JP" altLang="ja-JP" sz="2800" dirty="0"/>
              <a:t>⑧アとウとエとオ</a:t>
            </a:r>
            <a:r>
              <a:rPr lang="en-US" altLang="ja-JP" sz="2800" dirty="0"/>
              <a:t>	</a:t>
            </a:r>
            <a:r>
              <a:rPr lang="ja-JP" altLang="ja-JP" sz="2800" dirty="0"/>
              <a:t>⑨イとウとエとオ</a:t>
            </a:r>
            <a:r>
              <a:rPr lang="en-US" altLang="ja-JP" sz="2800" dirty="0"/>
              <a:t>	</a:t>
            </a:r>
            <a:r>
              <a:rPr lang="ja-JP" altLang="ja-JP" sz="2800" dirty="0"/>
              <a:t>⑩ア</a:t>
            </a:r>
            <a:r>
              <a:rPr lang="ja-JP" altLang="en-US" sz="2800" dirty="0"/>
              <a:t>～</a:t>
            </a:r>
            <a:r>
              <a:rPr lang="ja-JP" altLang="ja-JP" sz="2800" dirty="0"/>
              <a:t>オの全て</a:t>
            </a:r>
            <a:endParaRPr lang="en-US" altLang="ja-JP" sz="2800" dirty="0"/>
          </a:p>
          <a:p>
            <a:pPr algn="r">
              <a:lnSpc>
                <a:spcPct val="100000"/>
              </a:lnSpc>
              <a:spcBef>
                <a:spcPts val="600"/>
              </a:spcBef>
            </a:pPr>
            <a:r>
              <a:rPr lang="en-US" altLang="ja-JP" sz="2600" dirty="0"/>
              <a:t>(</a:t>
            </a:r>
            <a:r>
              <a:rPr lang="ja-JP" altLang="ja-JP" sz="2600" dirty="0"/>
              <a:t>高崎健康福祉大学</a:t>
            </a:r>
            <a:r>
              <a:rPr lang="en-US" altLang="ja-JP" sz="2600" dirty="0"/>
              <a:t>)</a:t>
            </a:r>
            <a:endParaRPr kumimoji="1" lang="ja-JP" altLang="en-US" sz="2800" dirty="0"/>
          </a:p>
        </p:txBody>
      </p:sp>
      <p:sp>
        <p:nvSpPr>
          <p:cNvPr id="13" name="テキスト プレースホルダー 1">
            <a:extLst>
              <a:ext uri="{FF2B5EF4-FFF2-40B4-BE49-F238E27FC236}">
                <a16:creationId xmlns:a16="http://schemas.microsoft.com/office/drawing/2014/main" id="{032772AA-AF28-62D9-579D-638939C333DF}"/>
              </a:ext>
            </a:extLst>
          </p:cNvPr>
          <p:cNvSpPr>
            <a:spLocks noGrp="1"/>
          </p:cNvSpPr>
          <p:nvPr>
            <p:ph type="body" sz="quarter" idx="13"/>
          </p:nvPr>
        </p:nvSpPr>
        <p:spPr/>
        <p:txBody>
          <a:bodyPr>
            <a:normAutofit lnSpcReduction="10000"/>
          </a:bodyPr>
          <a:lstStyle/>
          <a:p>
            <a:r>
              <a:rPr lang="ja-JP" altLang="en-US" dirty="0">
                <a:solidFill>
                  <a:prstClr val="black"/>
                </a:solidFill>
              </a:rPr>
              <a:t>理論編</a:t>
            </a:r>
            <a:r>
              <a:rPr lang="en-US" altLang="ja-JP" dirty="0">
                <a:solidFill>
                  <a:prstClr val="black"/>
                </a:solidFill>
              </a:rPr>
              <a:t>1</a:t>
            </a:r>
            <a:r>
              <a:rPr lang="ja-JP" altLang="en-US" dirty="0">
                <a:solidFill>
                  <a:prstClr val="black"/>
                </a:solidFill>
              </a:rPr>
              <a:t>章 情報社会　</a:t>
            </a:r>
            <a:r>
              <a:rPr lang="en-US" altLang="ja-JP" dirty="0">
                <a:solidFill>
                  <a:prstClr val="black"/>
                </a:solidFill>
              </a:rPr>
              <a:t>04 </a:t>
            </a:r>
            <a:r>
              <a:rPr lang="ja-JP" altLang="en-US" dirty="0">
                <a:solidFill>
                  <a:prstClr val="black"/>
                </a:solidFill>
              </a:rPr>
              <a:t>情報の収集と分析</a:t>
            </a:r>
            <a:endParaRPr kumimoji="1" lang="ja-JP" altLang="en-US" dirty="0"/>
          </a:p>
        </p:txBody>
      </p:sp>
      <p:sp>
        <p:nvSpPr>
          <p:cNvPr id="14" name="テキスト プレースホルダー 2">
            <a:extLst>
              <a:ext uri="{FF2B5EF4-FFF2-40B4-BE49-F238E27FC236}">
                <a16:creationId xmlns:a16="http://schemas.microsoft.com/office/drawing/2014/main" id="{732058D0-84C7-26D3-011D-9ADBC895918C}"/>
              </a:ext>
            </a:extLst>
          </p:cNvPr>
          <p:cNvSpPr>
            <a:spLocks noGrp="1"/>
          </p:cNvSpPr>
          <p:nvPr>
            <p:ph type="body" sz="quarter" idx="14"/>
          </p:nvPr>
        </p:nvSpPr>
        <p:spPr/>
        <p:txBody>
          <a:bodyPr>
            <a:normAutofit/>
          </a:bodyPr>
          <a:lstStyle/>
          <a:p>
            <a:r>
              <a:rPr kumimoji="1" lang="en-US" altLang="ja-JP" dirty="0"/>
              <a:t>p11</a:t>
            </a:r>
            <a:endParaRPr kumimoji="1" lang="ja-JP" altLang="en-US" dirty="0"/>
          </a:p>
        </p:txBody>
      </p:sp>
      <p:graphicFrame>
        <p:nvGraphicFramePr>
          <p:cNvPr id="8" name="コンテンツ プレースホルダー 6">
            <a:extLst>
              <a:ext uri="{FF2B5EF4-FFF2-40B4-BE49-F238E27FC236}">
                <a16:creationId xmlns:a16="http://schemas.microsoft.com/office/drawing/2014/main" id="{91DC0D98-371E-BD36-4E6B-79400254D1A2}"/>
              </a:ext>
            </a:extLst>
          </p:cNvPr>
          <p:cNvGraphicFramePr>
            <a:graphicFrameLocks/>
          </p:cNvGraphicFramePr>
          <p:nvPr>
            <p:extLst>
              <p:ext uri="{D42A27DB-BD31-4B8C-83A1-F6EECF244321}">
                <p14:modId xmlns:p14="http://schemas.microsoft.com/office/powerpoint/2010/main" val="4162842961"/>
              </p:ext>
            </p:extLst>
          </p:nvPr>
        </p:nvGraphicFramePr>
        <p:xfrm>
          <a:off x="10151018" y="1691370"/>
          <a:ext cx="1816100" cy="2592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en-US" altLang="ja-JP" sz="2800" dirty="0">
                          <a:solidFill>
                            <a:schemeClr val="tx1"/>
                          </a:solidFill>
                          <a:latin typeface="ＭＳ Ｐゴシック" panose="020B0600070205080204" pitchFamily="50" charset="-128"/>
                          <a:ea typeface="ＭＳ Ｐゴシック" panose="020B0600070205080204" pitchFamily="50" charset="-128"/>
                        </a:rPr>
                        <a:t>(1)</a:t>
                      </a:r>
                      <a:endParaRPr kumimoji="1" lang="ja-JP" altLang="en-US" sz="2800" dirty="0">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r h="648000">
                <a:tc>
                  <a:txBody>
                    <a:bodyPr/>
                    <a:lstStyle/>
                    <a:p>
                      <a:r>
                        <a:rPr kumimoji="1" lang="en-US" altLang="ja-JP" sz="2800" dirty="0">
                          <a:solidFill>
                            <a:schemeClr val="tx1"/>
                          </a:solidFill>
                          <a:latin typeface="ＭＳ Ｐゴシック" panose="020B0600070205080204" pitchFamily="50" charset="-128"/>
                          <a:ea typeface="ＭＳ Ｐゴシック" panose="020B0600070205080204" pitchFamily="50" charset="-128"/>
                        </a:rPr>
                        <a:t>(2)</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r h="648000">
                <a:tc>
                  <a:txBody>
                    <a:bodyPr/>
                    <a:lstStyle/>
                    <a:p>
                      <a:r>
                        <a:rPr kumimoji="1" lang="en-US" altLang="ja-JP" sz="2800" dirty="0">
                          <a:solidFill>
                            <a:schemeClr val="tx1"/>
                          </a:solidFill>
                          <a:latin typeface="ＭＳ Ｐゴシック" panose="020B0600070205080204" pitchFamily="50" charset="-128"/>
                          <a:ea typeface="ＭＳ Ｐゴシック" panose="020B0600070205080204" pitchFamily="50" charset="-128"/>
                        </a:rPr>
                        <a:t>(3)</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7"/>
                  </a:ext>
                </a:extLst>
              </a:tr>
              <a:tr h="648000">
                <a:tc>
                  <a:txBody>
                    <a:bodyPr/>
                    <a:lstStyle/>
                    <a:p>
                      <a:r>
                        <a:rPr kumimoji="1" lang="en-US" altLang="ja-JP" sz="2800" dirty="0">
                          <a:solidFill>
                            <a:schemeClr val="tx1"/>
                          </a:solidFill>
                          <a:latin typeface="ＭＳ Ｐゴシック" panose="020B0600070205080204" pitchFamily="50" charset="-128"/>
                        </a:rPr>
                        <a:t>(4)</a:t>
                      </a:r>
                      <a:endParaRPr kumimoji="1" lang="ja-JP" altLang="en-US" sz="2800" dirty="0">
                        <a:solidFill>
                          <a:schemeClr val="tx1"/>
                        </a:solidFill>
                        <a:latin typeface="ＭＳ Ｐゴシック" panose="020B0600070205080204" pitchFamily="50" charset="-128"/>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4184278490"/>
                  </a:ext>
                </a:extLst>
              </a:tr>
            </a:tbl>
          </a:graphicData>
        </a:graphic>
      </p:graphicFrame>
      <p:sp>
        <p:nvSpPr>
          <p:cNvPr id="9" name="テキスト ボックス 8">
            <a:extLst>
              <a:ext uri="{FF2B5EF4-FFF2-40B4-BE49-F238E27FC236}">
                <a16:creationId xmlns:a16="http://schemas.microsoft.com/office/drawing/2014/main" id="{6D543859-FDDF-97A5-9D0B-5AD1EBEEF6A5}"/>
              </a:ext>
            </a:extLst>
          </p:cNvPr>
          <p:cNvSpPr txBox="1"/>
          <p:nvPr/>
        </p:nvSpPr>
        <p:spPr>
          <a:xfrm>
            <a:off x="11067248" y="1829082"/>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⑦</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0" name="テキスト ボックス 9">
            <a:extLst>
              <a:ext uri="{FF2B5EF4-FFF2-40B4-BE49-F238E27FC236}">
                <a16:creationId xmlns:a16="http://schemas.microsoft.com/office/drawing/2014/main" id="{ACE6A93E-9D7B-8246-6E3A-B8790D411984}"/>
              </a:ext>
            </a:extLst>
          </p:cNvPr>
          <p:cNvSpPr txBox="1"/>
          <p:nvPr/>
        </p:nvSpPr>
        <p:spPr>
          <a:xfrm>
            <a:off x="11067248" y="2488168"/>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⑨</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1" name="テキスト ボックス 10">
            <a:extLst>
              <a:ext uri="{FF2B5EF4-FFF2-40B4-BE49-F238E27FC236}">
                <a16:creationId xmlns:a16="http://schemas.microsoft.com/office/drawing/2014/main" id="{05E2A487-5A31-99F6-093A-C8D90F36ADDB}"/>
              </a:ext>
            </a:extLst>
          </p:cNvPr>
          <p:cNvSpPr txBox="1"/>
          <p:nvPr/>
        </p:nvSpPr>
        <p:spPr>
          <a:xfrm>
            <a:off x="11067248" y="3147254"/>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④</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D40564C2-EC1A-4EAD-805C-9A882CFD7853}"/>
              </a:ext>
            </a:extLst>
          </p:cNvPr>
          <p:cNvSpPr txBox="1"/>
          <p:nvPr/>
        </p:nvSpPr>
        <p:spPr>
          <a:xfrm>
            <a:off x="11067248" y="3806340"/>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⑧</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276735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43445-4A9C-9D2A-E9C1-E04BDD9A5B89}"/>
            </a:ext>
          </a:extLst>
        </p:cNvPr>
        <p:cNvGrpSpPr/>
        <p:nvPr/>
      </p:nvGrpSpPr>
      <p:grpSpPr>
        <a:xfrm>
          <a:off x="0" y="0"/>
          <a:ext cx="0" cy="0"/>
          <a:chOff x="0" y="0"/>
          <a:chExt cx="0" cy="0"/>
        </a:xfrm>
      </p:grpSpPr>
      <p:sp>
        <p:nvSpPr>
          <p:cNvPr id="10" name="テキスト プレースホルダー 9">
            <a:extLst>
              <a:ext uri="{FF2B5EF4-FFF2-40B4-BE49-F238E27FC236}">
                <a16:creationId xmlns:a16="http://schemas.microsoft.com/office/drawing/2014/main" id="{6F07184F-1F0B-8623-CA52-3518C1F4057B}"/>
              </a:ext>
            </a:extLst>
          </p:cNvPr>
          <p:cNvSpPr>
            <a:spLocks noGrp="1"/>
          </p:cNvSpPr>
          <p:nvPr>
            <p:ph type="body" sz="quarter" idx="13"/>
          </p:nvPr>
        </p:nvSpPr>
        <p:spPr/>
        <p:txBody>
          <a:bodyPr/>
          <a:lstStyle/>
          <a:p>
            <a:endParaRPr lang="ja-JP" altLang="en-US"/>
          </a:p>
        </p:txBody>
      </p:sp>
      <p:sp>
        <p:nvSpPr>
          <p:cNvPr id="4" name="テキスト プレースホルダー 3">
            <a:extLst>
              <a:ext uri="{FF2B5EF4-FFF2-40B4-BE49-F238E27FC236}">
                <a16:creationId xmlns:a16="http://schemas.microsoft.com/office/drawing/2014/main" id="{C0DAD9B3-5268-8537-218D-38DE0C0F4148}"/>
              </a:ext>
            </a:extLst>
          </p:cNvPr>
          <p:cNvSpPr>
            <a:spLocks noGrp="1"/>
          </p:cNvSpPr>
          <p:nvPr>
            <p:ph type="body" idx="16"/>
          </p:nvPr>
        </p:nvSpPr>
        <p:spPr/>
        <p:txBody>
          <a:bodyPr/>
          <a:lstStyle/>
          <a:p>
            <a:r>
              <a:rPr kumimoji="1" lang="ja-JP" altLang="en-US" dirty="0"/>
              <a:t>問題演習</a:t>
            </a:r>
          </a:p>
        </p:txBody>
      </p:sp>
      <p:sp>
        <p:nvSpPr>
          <p:cNvPr id="5" name="テキスト プレースホルダー 4">
            <a:extLst>
              <a:ext uri="{FF2B5EF4-FFF2-40B4-BE49-F238E27FC236}">
                <a16:creationId xmlns:a16="http://schemas.microsoft.com/office/drawing/2014/main" id="{F01955E4-304D-69C9-4A97-7C973BF46F23}"/>
              </a:ext>
            </a:extLst>
          </p:cNvPr>
          <p:cNvSpPr>
            <a:spLocks noGrp="1"/>
          </p:cNvSpPr>
          <p:nvPr>
            <p:ph type="body" sz="quarter" idx="25"/>
          </p:nvPr>
        </p:nvSpPr>
        <p:spPr/>
        <p:txBody>
          <a:bodyPr/>
          <a:lstStyle/>
          <a:p>
            <a:r>
              <a:rPr lang="ja-JP" altLang="en-US" dirty="0"/>
              <a:t>学習ノート　</a:t>
            </a:r>
            <a:r>
              <a:rPr lang="en-US" altLang="ja-JP" dirty="0"/>
              <a:t>12-13</a:t>
            </a:r>
            <a:r>
              <a:rPr lang="ja-JP" altLang="en-US" dirty="0"/>
              <a:t>ページ　教科書　</a:t>
            </a:r>
            <a:r>
              <a:rPr lang="en-US" altLang="ja-JP" dirty="0"/>
              <a:t>12-13</a:t>
            </a:r>
            <a:r>
              <a:rPr lang="ja-JP" altLang="en-US" dirty="0"/>
              <a:t>ページ</a:t>
            </a:r>
          </a:p>
        </p:txBody>
      </p:sp>
      <p:sp>
        <p:nvSpPr>
          <p:cNvPr id="6" name="タイトル 5">
            <a:extLst>
              <a:ext uri="{FF2B5EF4-FFF2-40B4-BE49-F238E27FC236}">
                <a16:creationId xmlns:a16="http://schemas.microsoft.com/office/drawing/2014/main" id="{ED9715AA-D9E6-BF28-A17A-657251FE8FA0}"/>
              </a:ext>
            </a:extLst>
          </p:cNvPr>
          <p:cNvSpPr>
            <a:spLocks noGrp="1"/>
          </p:cNvSpPr>
          <p:nvPr>
            <p:ph type="title"/>
          </p:nvPr>
        </p:nvSpPr>
        <p:spPr/>
        <p:txBody>
          <a:bodyPr/>
          <a:lstStyle/>
          <a:p>
            <a:r>
              <a:rPr kumimoji="1" lang="ja-JP" altLang="en-US" dirty="0"/>
              <a:t>解決方法の考案</a:t>
            </a:r>
          </a:p>
        </p:txBody>
      </p:sp>
      <p:sp>
        <p:nvSpPr>
          <p:cNvPr id="7" name="テキスト プレースホルダー 6">
            <a:extLst>
              <a:ext uri="{FF2B5EF4-FFF2-40B4-BE49-F238E27FC236}">
                <a16:creationId xmlns:a16="http://schemas.microsoft.com/office/drawing/2014/main" id="{99FF7C48-B603-BCD6-E6A1-421A21FFC1E2}"/>
              </a:ext>
            </a:extLst>
          </p:cNvPr>
          <p:cNvSpPr>
            <a:spLocks noGrp="1"/>
          </p:cNvSpPr>
          <p:nvPr>
            <p:ph type="body" sz="quarter" idx="24"/>
          </p:nvPr>
        </p:nvSpPr>
        <p:spPr/>
        <p:txBody>
          <a:bodyPr/>
          <a:lstStyle/>
          <a:p>
            <a:r>
              <a:rPr kumimoji="1" lang="en-US" altLang="ja-JP" dirty="0"/>
              <a:t>05</a:t>
            </a:r>
            <a:endParaRPr kumimoji="1" lang="ja-JP" altLang="en-US" dirty="0"/>
          </a:p>
        </p:txBody>
      </p:sp>
      <p:sp>
        <p:nvSpPr>
          <p:cNvPr id="2" name="テキスト プレースホルダー 1">
            <a:extLst>
              <a:ext uri="{FF2B5EF4-FFF2-40B4-BE49-F238E27FC236}">
                <a16:creationId xmlns:a16="http://schemas.microsoft.com/office/drawing/2014/main" id="{87D662D8-D8D1-A2B8-F994-E538A905ACA3}"/>
              </a:ext>
            </a:extLst>
          </p:cNvPr>
          <p:cNvSpPr>
            <a:spLocks noGrp="1"/>
          </p:cNvSpPr>
          <p:nvPr>
            <p:ph type="body" idx="1"/>
          </p:nvPr>
        </p:nvSpPr>
        <p:spPr/>
        <p:txBody>
          <a:bodyPr/>
          <a:lstStyle/>
          <a:p>
            <a:r>
              <a:rPr kumimoji="1" lang="ja-JP" altLang="en-US" dirty="0"/>
              <a:t>ポイント整理</a:t>
            </a:r>
          </a:p>
        </p:txBody>
      </p:sp>
      <p:sp>
        <p:nvSpPr>
          <p:cNvPr id="8" name="テキスト プレースホルダー 7">
            <a:extLst>
              <a:ext uri="{FF2B5EF4-FFF2-40B4-BE49-F238E27FC236}">
                <a16:creationId xmlns:a16="http://schemas.microsoft.com/office/drawing/2014/main" id="{375D1124-FC97-9BB1-3E59-8C67699FC350}"/>
              </a:ext>
            </a:extLst>
          </p:cNvPr>
          <p:cNvSpPr>
            <a:spLocks noGrp="1"/>
          </p:cNvSpPr>
          <p:nvPr>
            <p:ph type="body" idx="26"/>
          </p:nvPr>
        </p:nvSpPr>
        <p:spPr/>
        <p:txBody>
          <a:bodyPr/>
          <a:lstStyle/>
          <a:p>
            <a:r>
              <a:rPr kumimoji="1" lang="ja-JP" altLang="en-US" dirty="0"/>
              <a:t>チャレンジ問題</a:t>
            </a:r>
          </a:p>
        </p:txBody>
      </p:sp>
      <p:sp>
        <p:nvSpPr>
          <p:cNvPr id="9" name="スライド番号プレースホルダー 8">
            <a:extLst>
              <a:ext uri="{FF2B5EF4-FFF2-40B4-BE49-F238E27FC236}">
                <a16:creationId xmlns:a16="http://schemas.microsoft.com/office/drawing/2014/main" id="{1E03F4E8-AF0D-1DB7-BED4-4F14E85E7445}"/>
              </a:ext>
            </a:extLst>
          </p:cNvPr>
          <p:cNvSpPr>
            <a:spLocks noGrp="1"/>
          </p:cNvSpPr>
          <p:nvPr>
            <p:ph type="sldNum" sz="quarter" idx="12"/>
          </p:nvPr>
        </p:nvSpPr>
        <p:spPr/>
        <p:txBody>
          <a:bodyPr/>
          <a:lstStyle/>
          <a:p>
            <a:fld id="{3341DCAC-D657-49AC-AFA1-66DB296B9906}" type="slidenum">
              <a:rPr lang="ja-JP" altLang="en-US" smtClean="0"/>
              <a:pPr/>
              <a:t>45</a:t>
            </a:fld>
            <a:endParaRPr lang="ja-JP" altLang="en-US" dirty="0"/>
          </a:p>
        </p:txBody>
      </p:sp>
    </p:spTree>
    <p:extLst>
      <p:ext uri="{BB962C8B-B14F-4D97-AF65-F5344CB8AC3E}">
        <p14:creationId xmlns:p14="http://schemas.microsoft.com/office/powerpoint/2010/main" val="32847227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ACB115E3-FBB2-D148-D4AE-F07AAC3DFD66}"/>
              </a:ext>
            </a:extLst>
          </p:cNvPr>
          <p:cNvSpPr>
            <a:spLocks noGrp="1"/>
          </p:cNvSpPr>
          <p:nvPr>
            <p:ph type="body" sz="quarter" idx="15"/>
          </p:nvPr>
        </p:nvSpPr>
        <p:spPr/>
        <p:txBody>
          <a:bodyPr/>
          <a:lstStyle/>
          <a:p>
            <a:r>
              <a:rPr kumimoji="1" lang="ja-JP" altLang="en-US" dirty="0"/>
              <a:t>ポイント整理</a:t>
            </a:r>
          </a:p>
        </p:txBody>
      </p:sp>
      <p:sp>
        <p:nvSpPr>
          <p:cNvPr id="3" name="テキスト プレースホルダー 2">
            <a:extLst>
              <a:ext uri="{FF2B5EF4-FFF2-40B4-BE49-F238E27FC236}">
                <a16:creationId xmlns:a16="http://schemas.microsoft.com/office/drawing/2014/main" id="{C2D8FBBE-0BE8-4583-5A04-6720824F73E9}"/>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ja-JP" altLang="en-US" sz="3600" dirty="0"/>
              <a:t>情報を創造したり新しい表現を求めたりするときに利用するのが</a:t>
            </a:r>
            <a:r>
              <a:rPr kumimoji="1" lang="en-US" altLang="ja-JP" sz="3600" dirty="0"/>
              <a:t>(</a:t>
            </a:r>
            <a:r>
              <a:rPr kumimoji="1" lang="en-US" altLang="ja-JP" sz="3600" baseline="30000" dirty="0"/>
              <a:t>①</a:t>
            </a:r>
            <a:r>
              <a:rPr kumimoji="1" lang="ja-JP" altLang="en-US" sz="3600" dirty="0"/>
              <a:t>　　　　　　　　</a:t>
            </a:r>
            <a:r>
              <a:rPr kumimoji="1" lang="en-US" altLang="ja-JP" sz="3600" dirty="0"/>
              <a:t>)</a:t>
            </a:r>
            <a:r>
              <a:rPr kumimoji="1" lang="ja-JP" altLang="en-US" sz="3600" dirty="0"/>
              <a:t>である。さまざまな方法があるが、その基本的な考え方は共通している。</a:t>
            </a:r>
          </a:p>
        </p:txBody>
      </p:sp>
      <p:sp>
        <p:nvSpPr>
          <p:cNvPr id="4" name="スライド番号プレースホルダー 3">
            <a:extLst>
              <a:ext uri="{FF2B5EF4-FFF2-40B4-BE49-F238E27FC236}">
                <a16:creationId xmlns:a16="http://schemas.microsoft.com/office/drawing/2014/main" id="{C2A8AE93-BDBF-FF2A-EE14-E7F8006601D9}"/>
              </a:ext>
            </a:extLst>
          </p:cNvPr>
          <p:cNvSpPr>
            <a:spLocks noGrp="1"/>
          </p:cNvSpPr>
          <p:nvPr>
            <p:ph type="sldNum" sz="quarter" idx="12"/>
          </p:nvPr>
        </p:nvSpPr>
        <p:spPr/>
        <p:txBody>
          <a:bodyPr/>
          <a:lstStyle/>
          <a:p>
            <a:fld id="{3341DCAC-D657-49AC-AFA1-66DB296B9906}" type="slidenum">
              <a:rPr lang="ja-JP" altLang="en-US" smtClean="0"/>
              <a:pPr/>
              <a:t>46</a:t>
            </a:fld>
            <a:endParaRPr lang="ja-JP" altLang="en-US" dirty="0"/>
          </a:p>
        </p:txBody>
      </p:sp>
      <p:sp>
        <p:nvSpPr>
          <p:cNvPr id="5" name="テキスト プレースホルダー 4">
            <a:extLst>
              <a:ext uri="{FF2B5EF4-FFF2-40B4-BE49-F238E27FC236}">
                <a16:creationId xmlns:a16="http://schemas.microsoft.com/office/drawing/2014/main" id="{12883878-6151-85AB-8260-32623C9DB577}"/>
              </a:ext>
            </a:extLst>
          </p:cNvPr>
          <p:cNvSpPr>
            <a:spLocks noGrp="1"/>
          </p:cNvSpPr>
          <p:nvPr>
            <p:ph type="body" sz="quarter" idx="17"/>
          </p:nvPr>
        </p:nvSpPr>
        <p:spPr/>
        <p:txBody>
          <a:bodyPr/>
          <a:lstStyle/>
          <a:p>
            <a:r>
              <a:rPr kumimoji="1" lang="ja-JP" altLang="en-US" dirty="0"/>
              <a:t>発想法の考え</a:t>
            </a:r>
          </a:p>
        </p:txBody>
      </p:sp>
      <p:sp>
        <p:nvSpPr>
          <p:cNvPr id="6" name="テキスト プレースホルダー 5">
            <a:extLst>
              <a:ext uri="{FF2B5EF4-FFF2-40B4-BE49-F238E27FC236}">
                <a16:creationId xmlns:a16="http://schemas.microsoft.com/office/drawing/2014/main" id="{20BD13AA-9B25-8617-CD1A-9039D881246B}"/>
              </a:ext>
            </a:extLst>
          </p:cNvPr>
          <p:cNvSpPr>
            <a:spLocks noGrp="1"/>
          </p:cNvSpPr>
          <p:nvPr>
            <p:ph type="body" sz="quarter" idx="13"/>
          </p:nvPr>
        </p:nvSpPr>
        <p:spPr/>
        <p:txBody>
          <a:bodyPr/>
          <a:lstStyle/>
          <a:p>
            <a:r>
              <a:rPr kumimoji="1" lang="ja-JP" altLang="en-US" dirty="0"/>
              <a:t>理論編</a:t>
            </a:r>
            <a:r>
              <a:rPr kumimoji="1" lang="en-US" altLang="ja-JP" dirty="0"/>
              <a:t>1</a:t>
            </a:r>
            <a:r>
              <a:rPr kumimoji="1" lang="ja-JP" altLang="en-US" dirty="0"/>
              <a:t>章 情報社会　</a:t>
            </a:r>
            <a:r>
              <a:rPr kumimoji="1" lang="en-US" altLang="ja-JP" dirty="0"/>
              <a:t>05 </a:t>
            </a:r>
            <a:r>
              <a:rPr kumimoji="1" lang="ja-JP" altLang="en-US" dirty="0"/>
              <a:t>解決方法の考案</a:t>
            </a:r>
          </a:p>
        </p:txBody>
      </p:sp>
      <p:sp>
        <p:nvSpPr>
          <p:cNvPr id="7" name="テキスト プレースホルダー 6">
            <a:extLst>
              <a:ext uri="{FF2B5EF4-FFF2-40B4-BE49-F238E27FC236}">
                <a16:creationId xmlns:a16="http://schemas.microsoft.com/office/drawing/2014/main" id="{AAF61433-B4D1-702C-3DCB-1F63B7964F17}"/>
              </a:ext>
            </a:extLst>
          </p:cNvPr>
          <p:cNvSpPr>
            <a:spLocks noGrp="1"/>
          </p:cNvSpPr>
          <p:nvPr>
            <p:ph type="body" sz="quarter" idx="14"/>
          </p:nvPr>
        </p:nvSpPr>
        <p:spPr/>
        <p:txBody>
          <a:bodyPr/>
          <a:lstStyle/>
          <a:p>
            <a:r>
              <a:rPr kumimoji="1" lang="en-US" altLang="ja-JP" dirty="0"/>
              <a:t>p12</a:t>
            </a:r>
            <a:endParaRPr kumimoji="1" lang="ja-JP" altLang="en-US" dirty="0"/>
          </a:p>
        </p:txBody>
      </p:sp>
      <p:sp>
        <p:nvSpPr>
          <p:cNvPr id="8" name="テキスト ボックス 7">
            <a:extLst>
              <a:ext uri="{FF2B5EF4-FFF2-40B4-BE49-F238E27FC236}">
                <a16:creationId xmlns:a16="http://schemas.microsoft.com/office/drawing/2014/main" id="{E2D1765D-6976-AB83-097E-CC6623738912}"/>
              </a:ext>
            </a:extLst>
          </p:cNvPr>
          <p:cNvSpPr txBox="1"/>
          <p:nvPr/>
        </p:nvSpPr>
        <p:spPr>
          <a:xfrm>
            <a:off x="2997351" y="2565460"/>
            <a:ext cx="1384995"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発想法</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662463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99CECAC6-AEE9-2E82-CF0E-8A939287CB36}"/>
              </a:ext>
            </a:extLst>
          </p:cNvPr>
          <p:cNvSpPr>
            <a:spLocks noGrp="1"/>
          </p:cNvSpPr>
          <p:nvPr>
            <p:ph type="body" sz="quarter" idx="13"/>
          </p:nvPr>
        </p:nvSpPr>
        <p:spPr/>
        <p:txBody>
          <a:bodyPr/>
          <a:lstStyle/>
          <a:p>
            <a:r>
              <a:rPr lang="ja-JP" altLang="en-US" dirty="0"/>
              <a:t>理論編</a:t>
            </a:r>
            <a:r>
              <a:rPr lang="en-US" altLang="ja-JP" dirty="0"/>
              <a:t>1</a:t>
            </a:r>
            <a:r>
              <a:rPr lang="ja-JP" altLang="en-US" dirty="0"/>
              <a:t>章 情報社会　</a:t>
            </a:r>
            <a:r>
              <a:rPr lang="en-US" altLang="ja-JP" dirty="0"/>
              <a:t>05 </a:t>
            </a:r>
            <a:r>
              <a:rPr lang="ja-JP" altLang="en-US" dirty="0"/>
              <a:t>解決方法の考案</a:t>
            </a:r>
          </a:p>
        </p:txBody>
      </p:sp>
      <p:sp>
        <p:nvSpPr>
          <p:cNvPr id="3" name="テキスト プレースホルダー 2">
            <a:extLst>
              <a:ext uri="{FF2B5EF4-FFF2-40B4-BE49-F238E27FC236}">
                <a16:creationId xmlns:a16="http://schemas.microsoft.com/office/drawing/2014/main" id="{1FAA1E59-C6E5-3175-2DCD-D595D7D4A45E}"/>
              </a:ext>
            </a:extLst>
          </p:cNvPr>
          <p:cNvSpPr>
            <a:spLocks noGrp="1"/>
          </p:cNvSpPr>
          <p:nvPr>
            <p:ph type="body" sz="quarter" idx="14"/>
          </p:nvPr>
        </p:nvSpPr>
        <p:spPr/>
        <p:txBody>
          <a:bodyPr/>
          <a:lstStyle/>
          <a:p>
            <a:r>
              <a:rPr lang="en-US" altLang="ja-JP" dirty="0"/>
              <a:t>p12</a:t>
            </a:r>
            <a:endParaRPr lang="ja-JP" altLang="en-US" dirty="0"/>
          </a:p>
        </p:txBody>
      </p:sp>
      <p:sp>
        <p:nvSpPr>
          <p:cNvPr id="4" name="テキスト プレースホルダー 3">
            <a:extLst>
              <a:ext uri="{FF2B5EF4-FFF2-40B4-BE49-F238E27FC236}">
                <a16:creationId xmlns:a16="http://schemas.microsoft.com/office/drawing/2014/main" id="{1BFFC1D8-0836-B1CE-244B-D456A1F927FA}"/>
              </a:ext>
            </a:extLst>
          </p:cNvPr>
          <p:cNvSpPr>
            <a:spLocks noGrp="1"/>
          </p:cNvSpPr>
          <p:nvPr>
            <p:ph type="body" sz="quarter" idx="16"/>
          </p:nvPr>
        </p:nvSpPr>
        <p:spPr/>
        <p:txBody>
          <a:bodyPr>
            <a:normAutofit/>
          </a:bodyPr>
          <a:lstStyle/>
          <a:p>
            <a:pPr marL="457200" indent="-457200">
              <a:spcAft>
                <a:spcPts val="1200"/>
              </a:spcAft>
              <a:buClr>
                <a:srgbClr val="0E2986"/>
              </a:buClr>
              <a:buFont typeface="Arial" panose="020B0604020202020204" pitchFamily="34" charset="0"/>
              <a:buChar char="•"/>
            </a:pPr>
            <a:r>
              <a:rPr kumimoji="1" lang="en-US" altLang="ja-JP" sz="3600" dirty="0"/>
              <a:t>(</a:t>
            </a:r>
            <a:r>
              <a:rPr kumimoji="1" lang="en-US" altLang="ja-JP" sz="3600" baseline="30000" dirty="0"/>
              <a:t>②</a:t>
            </a:r>
            <a:r>
              <a:rPr kumimoji="1" lang="ja-JP" altLang="en-US" sz="3600" dirty="0"/>
              <a:t>　　　　　　　　　　　　　　　　</a:t>
            </a:r>
            <a:r>
              <a:rPr kumimoji="1" lang="en-US" altLang="ja-JP" sz="3600" dirty="0"/>
              <a:t>)…</a:t>
            </a:r>
            <a:r>
              <a:rPr kumimoji="1" lang="ja-JP" altLang="en-US" sz="3600" dirty="0"/>
              <a:t>集団で多くのアイデアを出すための手法。</a:t>
            </a:r>
          </a:p>
          <a:p>
            <a:pPr marL="817563" lvl="1" indent="-457200">
              <a:buClr>
                <a:schemeClr val="bg1">
                  <a:lumMod val="50000"/>
                </a:schemeClr>
              </a:buClr>
              <a:buFont typeface="Arial" panose="020B0604020202020204" pitchFamily="34" charset="0"/>
              <a:buChar char="•"/>
            </a:pPr>
            <a:r>
              <a:rPr kumimoji="1" lang="ja-JP" altLang="en-US" sz="3600" dirty="0"/>
              <a:t>批判厳禁</a:t>
            </a:r>
            <a:r>
              <a:rPr kumimoji="1" lang="en-US" altLang="ja-JP" sz="3600" dirty="0"/>
              <a:t>…</a:t>
            </a:r>
            <a:r>
              <a:rPr kumimoji="1" lang="ja-JP" altLang="en-US" sz="3600" dirty="0"/>
              <a:t>他人の意見を</a:t>
            </a:r>
            <a:r>
              <a:rPr kumimoji="1" lang="en-US" altLang="ja-JP" sz="3600" dirty="0"/>
              <a:t>(</a:t>
            </a:r>
            <a:r>
              <a:rPr kumimoji="1" lang="en-US" altLang="ja-JP" sz="3600" baseline="30000" dirty="0"/>
              <a:t>③</a:t>
            </a:r>
            <a:r>
              <a:rPr kumimoji="1" lang="ja-JP" altLang="en-US" sz="3600" dirty="0"/>
              <a:t>　　　　　　　　</a:t>
            </a:r>
            <a:r>
              <a:rPr kumimoji="1" lang="en-US" altLang="ja-JP" sz="3600" dirty="0"/>
              <a:t>)</a:t>
            </a:r>
            <a:r>
              <a:rPr kumimoji="1" lang="ja-JP" altLang="en-US" sz="3600" dirty="0"/>
              <a:t>しない。</a:t>
            </a:r>
          </a:p>
          <a:p>
            <a:pPr marL="817563" lvl="1" indent="-457200">
              <a:buClr>
                <a:schemeClr val="bg1">
                  <a:lumMod val="50000"/>
                </a:schemeClr>
              </a:buClr>
              <a:buFont typeface="Arial" panose="020B0604020202020204" pitchFamily="34" charset="0"/>
              <a:buChar char="•"/>
            </a:pPr>
            <a:r>
              <a:rPr kumimoji="1" lang="ja-JP" altLang="en-US" sz="3600" dirty="0"/>
              <a:t>自由奔放</a:t>
            </a:r>
            <a:r>
              <a:rPr kumimoji="1" lang="en-US" altLang="ja-JP" sz="3600" dirty="0"/>
              <a:t>…</a:t>
            </a:r>
            <a:r>
              <a:rPr kumimoji="1" lang="ja-JP" altLang="en-US" sz="3600" dirty="0"/>
              <a:t>自由に発想し、自由に</a:t>
            </a:r>
            <a:r>
              <a:rPr kumimoji="1" lang="en-US" altLang="ja-JP" sz="3600" dirty="0"/>
              <a:t>(</a:t>
            </a:r>
            <a:r>
              <a:rPr kumimoji="1" lang="en-US" altLang="ja-JP" sz="3600" baseline="30000" dirty="0"/>
              <a:t>④</a:t>
            </a:r>
            <a:r>
              <a:rPr kumimoji="1" lang="ja-JP" altLang="en-US" sz="3600" dirty="0"/>
              <a:t>　　　　　　　　</a:t>
            </a:r>
            <a:r>
              <a:rPr kumimoji="1" lang="en-US" altLang="ja-JP" sz="3600" dirty="0"/>
              <a:t>)</a:t>
            </a:r>
            <a:r>
              <a:rPr kumimoji="1" lang="ja-JP" altLang="en-US" sz="3600" dirty="0"/>
              <a:t>する。</a:t>
            </a:r>
          </a:p>
          <a:p>
            <a:pPr marL="817563" lvl="1" indent="-457200">
              <a:buClr>
                <a:schemeClr val="bg1">
                  <a:lumMod val="50000"/>
                </a:schemeClr>
              </a:buClr>
              <a:buFont typeface="Arial" panose="020B0604020202020204" pitchFamily="34" charset="0"/>
              <a:buChar char="•"/>
            </a:pPr>
            <a:r>
              <a:rPr kumimoji="1" lang="ja-JP" altLang="en-US" sz="3600" dirty="0"/>
              <a:t>質より</a:t>
            </a:r>
            <a:r>
              <a:rPr kumimoji="1" lang="en-US" altLang="ja-JP" sz="3600" dirty="0"/>
              <a:t>(</a:t>
            </a:r>
            <a:r>
              <a:rPr kumimoji="1" lang="en-US" altLang="ja-JP" sz="3600" baseline="30000" dirty="0"/>
              <a:t>⑤</a:t>
            </a:r>
            <a:r>
              <a:rPr kumimoji="1" lang="ja-JP" altLang="en-US" sz="3600" dirty="0"/>
              <a:t>　　　　　　　　</a:t>
            </a:r>
            <a:r>
              <a:rPr kumimoji="1" lang="en-US" altLang="ja-JP" sz="3600" dirty="0"/>
              <a:t>)…</a:t>
            </a:r>
            <a:r>
              <a:rPr kumimoji="1" lang="ja-JP" altLang="en-US" sz="3600" dirty="0"/>
              <a:t>アイデアは多ければ多いほどよい。</a:t>
            </a:r>
          </a:p>
          <a:p>
            <a:pPr marL="817563" lvl="1" indent="-457200">
              <a:buClr>
                <a:schemeClr val="bg1">
                  <a:lumMod val="50000"/>
                </a:schemeClr>
              </a:buClr>
              <a:buFont typeface="Arial" panose="020B0604020202020204" pitchFamily="34" charset="0"/>
              <a:buChar char="•"/>
            </a:pPr>
            <a:r>
              <a:rPr kumimoji="1" lang="en-US" altLang="ja-JP" sz="3600" dirty="0"/>
              <a:t>(</a:t>
            </a:r>
            <a:r>
              <a:rPr kumimoji="1" lang="en-US" altLang="ja-JP" sz="3600" baseline="30000" dirty="0"/>
              <a:t>⑥</a:t>
            </a:r>
            <a:r>
              <a:rPr kumimoji="1" lang="ja-JP" altLang="en-US" sz="3600" dirty="0"/>
              <a:t>　　　　　　　　</a:t>
            </a:r>
            <a:r>
              <a:rPr kumimoji="1" lang="en-US" altLang="ja-JP" sz="3600" dirty="0"/>
              <a:t>)</a:t>
            </a:r>
            <a:r>
              <a:rPr kumimoji="1" lang="ja-JP" altLang="en-US" sz="3600" dirty="0"/>
              <a:t>改善</a:t>
            </a:r>
            <a:r>
              <a:rPr kumimoji="1" lang="en-US" altLang="ja-JP" sz="3600" dirty="0"/>
              <a:t>…</a:t>
            </a:r>
            <a:r>
              <a:rPr kumimoji="1" lang="ja-JP" altLang="en-US" sz="3600" dirty="0"/>
              <a:t>他人の意見に便乗し、発展させる。</a:t>
            </a:r>
          </a:p>
        </p:txBody>
      </p:sp>
      <p:sp>
        <p:nvSpPr>
          <p:cNvPr id="5" name="テキスト プレースホルダー 4">
            <a:extLst>
              <a:ext uri="{FF2B5EF4-FFF2-40B4-BE49-F238E27FC236}">
                <a16:creationId xmlns:a16="http://schemas.microsoft.com/office/drawing/2014/main" id="{1A662D10-DC8E-397D-DA04-E3BEDC7D0E94}"/>
              </a:ext>
            </a:extLst>
          </p:cNvPr>
          <p:cNvSpPr>
            <a:spLocks noGrp="1"/>
          </p:cNvSpPr>
          <p:nvPr>
            <p:ph type="body" sz="quarter" idx="15"/>
          </p:nvPr>
        </p:nvSpPr>
        <p:spPr/>
        <p:txBody>
          <a:bodyPr/>
          <a:lstStyle/>
          <a:p>
            <a:r>
              <a:rPr kumimoji="1" lang="ja-JP" altLang="en-US" dirty="0"/>
              <a:t>ポイント整理</a:t>
            </a:r>
          </a:p>
        </p:txBody>
      </p:sp>
      <p:sp>
        <p:nvSpPr>
          <p:cNvPr id="6" name="スライド番号プレースホルダー 5">
            <a:extLst>
              <a:ext uri="{FF2B5EF4-FFF2-40B4-BE49-F238E27FC236}">
                <a16:creationId xmlns:a16="http://schemas.microsoft.com/office/drawing/2014/main" id="{BADCAED7-0759-D013-C669-E3F6F6F94967}"/>
              </a:ext>
            </a:extLst>
          </p:cNvPr>
          <p:cNvSpPr>
            <a:spLocks noGrp="1"/>
          </p:cNvSpPr>
          <p:nvPr>
            <p:ph type="sldNum" sz="quarter" idx="12"/>
          </p:nvPr>
        </p:nvSpPr>
        <p:spPr/>
        <p:txBody>
          <a:bodyPr/>
          <a:lstStyle/>
          <a:p>
            <a:fld id="{3341DCAC-D657-49AC-AFA1-66DB296B9906}" type="slidenum">
              <a:rPr lang="ja-JP" altLang="en-US" smtClean="0"/>
              <a:pPr/>
              <a:t>47</a:t>
            </a:fld>
            <a:endParaRPr lang="ja-JP" altLang="en-US" dirty="0"/>
          </a:p>
        </p:txBody>
      </p:sp>
      <p:sp>
        <p:nvSpPr>
          <p:cNvPr id="7" name="テキスト プレースホルダー 6">
            <a:extLst>
              <a:ext uri="{FF2B5EF4-FFF2-40B4-BE49-F238E27FC236}">
                <a16:creationId xmlns:a16="http://schemas.microsoft.com/office/drawing/2014/main" id="{41A5AD75-8EAC-51F9-4E70-10894F1AFA4D}"/>
              </a:ext>
            </a:extLst>
          </p:cNvPr>
          <p:cNvSpPr>
            <a:spLocks noGrp="1"/>
          </p:cNvSpPr>
          <p:nvPr>
            <p:ph type="body" sz="quarter" idx="17"/>
          </p:nvPr>
        </p:nvSpPr>
        <p:spPr/>
        <p:txBody>
          <a:bodyPr/>
          <a:lstStyle/>
          <a:p>
            <a:r>
              <a:rPr lang="ja-JP" altLang="ja-JP" dirty="0"/>
              <a:t>考えを膨らませる</a:t>
            </a:r>
            <a:endParaRPr kumimoji="1" lang="ja-JP" altLang="en-US" dirty="0"/>
          </a:p>
        </p:txBody>
      </p:sp>
      <p:sp>
        <p:nvSpPr>
          <p:cNvPr id="8" name="テキスト ボックス 7">
            <a:extLst>
              <a:ext uri="{FF2B5EF4-FFF2-40B4-BE49-F238E27FC236}">
                <a16:creationId xmlns:a16="http://schemas.microsoft.com/office/drawing/2014/main" id="{1CB88F1C-1586-D488-9ADD-D4C3370DFE22}"/>
              </a:ext>
            </a:extLst>
          </p:cNvPr>
          <p:cNvSpPr txBox="1"/>
          <p:nvPr/>
        </p:nvSpPr>
        <p:spPr>
          <a:xfrm>
            <a:off x="1589623" y="2022526"/>
            <a:ext cx="3944991"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ブレーンストーミング</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9" name="テキスト ボックス 8">
            <a:extLst>
              <a:ext uri="{FF2B5EF4-FFF2-40B4-BE49-F238E27FC236}">
                <a16:creationId xmlns:a16="http://schemas.microsoft.com/office/drawing/2014/main" id="{03E8E6E1-6652-736B-F48F-0606892E2E6A}"/>
              </a:ext>
            </a:extLst>
          </p:cNvPr>
          <p:cNvSpPr txBox="1"/>
          <p:nvPr/>
        </p:nvSpPr>
        <p:spPr>
          <a:xfrm>
            <a:off x="7211124" y="3354128"/>
            <a:ext cx="923330"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批判</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10" name="テキスト ボックス 9">
            <a:extLst>
              <a:ext uri="{FF2B5EF4-FFF2-40B4-BE49-F238E27FC236}">
                <a16:creationId xmlns:a16="http://schemas.microsoft.com/office/drawing/2014/main" id="{2A4AAC91-31D6-1E6A-00E4-6C8A582E5E1F}"/>
              </a:ext>
            </a:extLst>
          </p:cNvPr>
          <p:cNvSpPr txBox="1"/>
          <p:nvPr/>
        </p:nvSpPr>
        <p:spPr>
          <a:xfrm>
            <a:off x="8846741" y="3944431"/>
            <a:ext cx="923330"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発言</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11" name="テキスト ボックス 10">
            <a:extLst>
              <a:ext uri="{FF2B5EF4-FFF2-40B4-BE49-F238E27FC236}">
                <a16:creationId xmlns:a16="http://schemas.microsoft.com/office/drawing/2014/main" id="{86BBE3DE-B346-8951-BBC5-FBDBF0A6303E}"/>
              </a:ext>
            </a:extLst>
          </p:cNvPr>
          <p:cNvSpPr txBox="1"/>
          <p:nvPr/>
        </p:nvSpPr>
        <p:spPr>
          <a:xfrm>
            <a:off x="3562119" y="4575703"/>
            <a:ext cx="461665"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量</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8D9839DD-B6F9-DCB2-F367-899435270A21}"/>
              </a:ext>
            </a:extLst>
          </p:cNvPr>
          <p:cNvSpPr txBox="1"/>
          <p:nvPr/>
        </p:nvSpPr>
        <p:spPr>
          <a:xfrm>
            <a:off x="2196958" y="5712200"/>
            <a:ext cx="923330"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結合</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588629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6B3C89-0005-E3F8-2753-3097335597AC}"/>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6A02EBD3-2BE9-9EA0-98E3-0EF224CF69F0}"/>
              </a:ext>
            </a:extLst>
          </p:cNvPr>
          <p:cNvSpPr>
            <a:spLocks noGrp="1"/>
          </p:cNvSpPr>
          <p:nvPr>
            <p:ph type="body" sz="quarter" idx="13"/>
          </p:nvPr>
        </p:nvSpPr>
        <p:spPr/>
        <p:txBody>
          <a:bodyPr/>
          <a:lstStyle/>
          <a:p>
            <a:r>
              <a:rPr lang="ja-JP" altLang="en-US" dirty="0"/>
              <a:t>理論編</a:t>
            </a:r>
            <a:r>
              <a:rPr lang="en-US" altLang="ja-JP" dirty="0"/>
              <a:t>1</a:t>
            </a:r>
            <a:r>
              <a:rPr lang="ja-JP" altLang="en-US" dirty="0"/>
              <a:t>章 情報社会　</a:t>
            </a:r>
            <a:r>
              <a:rPr lang="en-US" altLang="ja-JP" dirty="0"/>
              <a:t>05 </a:t>
            </a:r>
            <a:r>
              <a:rPr lang="ja-JP" altLang="en-US" dirty="0"/>
              <a:t>解決方法の考案</a:t>
            </a:r>
          </a:p>
        </p:txBody>
      </p:sp>
      <p:sp>
        <p:nvSpPr>
          <p:cNvPr id="3" name="テキスト プレースホルダー 2">
            <a:extLst>
              <a:ext uri="{FF2B5EF4-FFF2-40B4-BE49-F238E27FC236}">
                <a16:creationId xmlns:a16="http://schemas.microsoft.com/office/drawing/2014/main" id="{8A75BE6E-30BA-66C0-C0A0-5C76ED185608}"/>
              </a:ext>
            </a:extLst>
          </p:cNvPr>
          <p:cNvSpPr>
            <a:spLocks noGrp="1"/>
          </p:cNvSpPr>
          <p:nvPr>
            <p:ph type="body" sz="quarter" idx="14"/>
          </p:nvPr>
        </p:nvSpPr>
        <p:spPr/>
        <p:txBody>
          <a:bodyPr/>
          <a:lstStyle/>
          <a:p>
            <a:r>
              <a:rPr lang="en-US" altLang="ja-JP" dirty="0"/>
              <a:t>p12</a:t>
            </a:r>
            <a:endParaRPr lang="ja-JP" altLang="en-US" dirty="0"/>
          </a:p>
        </p:txBody>
      </p:sp>
      <p:sp>
        <p:nvSpPr>
          <p:cNvPr id="4" name="テキスト プレースホルダー 3">
            <a:extLst>
              <a:ext uri="{FF2B5EF4-FFF2-40B4-BE49-F238E27FC236}">
                <a16:creationId xmlns:a16="http://schemas.microsoft.com/office/drawing/2014/main" id="{4EF581FF-A686-D33B-775F-6C2016C4F78D}"/>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lang="en-US" altLang="ja-JP" sz="3600" dirty="0"/>
              <a:t>(</a:t>
            </a:r>
            <a:r>
              <a:rPr lang="ja-JP" altLang="ja-JP" sz="3600" baseline="30000" dirty="0"/>
              <a:t>⑦</a:t>
            </a:r>
            <a:r>
              <a:rPr lang="ja-JP" altLang="ja-JP" sz="3600" dirty="0"/>
              <a:t>　　　　　　　　　</a:t>
            </a:r>
            <a:r>
              <a:rPr lang="ja-JP" altLang="en-US" sz="3600" dirty="0"/>
              <a:t>　　</a:t>
            </a:r>
            <a:r>
              <a:rPr lang="en-US" altLang="ja-JP" sz="3600" dirty="0"/>
              <a:t>)</a:t>
            </a:r>
            <a:r>
              <a:rPr lang="ja-JP" altLang="ja-JP" sz="3600" dirty="0"/>
              <a:t>…中心となるテーマを絵で紙の中央に描き、</a:t>
            </a:r>
            <a:r>
              <a:rPr lang="en-US" altLang="ja-JP" sz="3600" dirty="0"/>
              <a:t>(</a:t>
            </a:r>
            <a:r>
              <a:rPr lang="ja-JP" altLang="ja-JP" sz="3600" baseline="30000" dirty="0"/>
              <a:t>⑧</a:t>
            </a:r>
            <a:r>
              <a:rPr lang="ja-JP" altLang="ja-JP" sz="3600" dirty="0"/>
              <a:t>　　　　　　　　</a:t>
            </a:r>
            <a:r>
              <a:rPr lang="en-US" altLang="ja-JP" sz="3600" dirty="0"/>
              <a:t>)</a:t>
            </a:r>
            <a:r>
              <a:rPr lang="ja-JP" altLang="ja-JP" sz="3600" dirty="0"/>
              <a:t>を伸ばしていくようにイメージを膨らませて発想を広げつつ整理する思考技術。</a:t>
            </a:r>
          </a:p>
        </p:txBody>
      </p:sp>
      <p:sp>
        <p:nvSpPr>
          <p:cNvPr id="5" name="テキスト プレースホルダー 4">
            <a:extLst>
              <a:ext uri="{FF2B5EF4-FFF2-40B4-BE49-F238E27FC236}">
                <a16:creationId xmlns:a16="http://schemas.microsoft.com/office/drawing/2014/main" id="{4B399084-5C79-9AE5-271B-1C9C55DFB3F2}"/>
              </a:ext>
            </a:extLst>
          </p:cNvPr>
          <p:cNvSpPr>
            <a:spLocks noGrp="1"/>
          </p:cNvSpPr>
          <p:nvPr>
            <p:ph type="body" sz="quarter" idx="15"/>
          </p:nvPr>
        </p:nvSpPr>
        <p:spPr/>
        <p:txBody>
          <a:bodyPr/>
          <a:lstStyle/>
          <a:p>
            <a:r>
              <a:rPr kumimoji="1" lang="ja-JP" altLang="en-US" dirty="0"/>
              <a:t>ポイント整理</a:t>
            </a:r>
          </a:p>
        </p:txBody>
      </p:sp>
      <p:sp>
        <p:nvSpPr>
          <p:cNvPr id="6" name="スライド番号プレースホルダー 5">
            <a:extLst>
              <a:ext uri="{FF2B5EF4-FFF2-40B4-BE49-F238E27FC236}">
                <a16:creationId xmlns:a16="http://schemas.microsoft.com/office/drawing/2014/main" id="{8E9BD98E-936C-EC8A-F33F-E2E16F053F93}"/>
              </a:ext>
            </a:extLst>
          </p:cNvPr>
          <p:cNvSpPr>
            <a:spLocks noGrp="1"/>
          </p:cNvSpPr>
          <p:nvPr>
            <p:ph type="sldNum" sz="quarter" idx="12"/>
          </p:nvPr>
        </p:nvSpPr>
        <p:spPr/>
        <p:txBody>
          <a:bodyPr/>
          <a:lstStyle/>
          <a:p>
            <a:fld id="{3341DCAC-D657-49AC-AFA1-66DB296B9906}" type="slidenum">
              <a:rPr lang="ja-JP" altLang="en-US" smtClean="0"/>
              <a:pPr/>
              <a:t>48</a:t>
            </a:fld>
            <a:endParaRPr lang="ja-JP" altLang="en-US" dirty="0"/>
          </a:p>
        </p:txBody>
      </p:sp>
      <p:sp>
        <p:nvSpPr>
          <p:cNvPr id="7" name="テキスト プレースホルダー 6">
            <a:extLst>
              <a:ext uri="{FF2B5EF4-FFF2-40B4-BE49-F238E27FC236}">
                <a16:creationId xmlns:a16="http://schemas.microsoft.com/office/drawing/2014/main" id="{3605487F-E931-3939-151C-C9970FB5AC72}"/>
              </a:ext>
            </a:extLst>
          </p:cNvPr>
          <p:cNvSpPr>
            <a:spLocks noGrp="1"/>
          </p:cNvSpPr>
          <p:nvPr>
            <p:ph type="body" sz="quarter" idx="17"/>
          </p:nvPr>
        </p:nvSpPr>
        <p:spPr/>
        <p:txBody>
          <a:bodyPr/>
          <a:lstStyle/>
          <a:p>
            <a:r>
              <a:rPr lang="ja-JP" altLang="ja-JP" dirty="0"/>
              <a:t>考えを膨らませる</a:t>
            </a:r>
            <a:endParaRPr kumimoji="1" lang="ja-JP" altLang="en-US" dirty="0"/>
          </a:p>
        </p:txBody>
      </p:sp>
      <p:sp>
        <p:nvSpPr>
          <p:cNvPr id="8" name="テキスト ボックス 7">
            <a:extLst>
              <a:ext uri="{FF2B5EF4-FFF2-40B4-BE49-F238E27FC236}">
                <a16:creationId xmlns:a16="http://schemas.microsoft.com/office/drawing/2014/main" id="{306EB657-D018-4A1D-086F-839F523B5CE5}"/>
              </a:ext>
            </a:extLst>
          </p:cNvPr>
          <p:cNvSpPr txBox="1"/>
          <p:nvPr/>
        </p:nvSpPr>
        <p:spPr>
          <a:xfrm>
            <a:off x="1544420" y="2039912"/>
            <a:ext cx="2741135"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マインドマップ</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9" name="テキスト ボックス 8">
            <a:extLst>
              <a:ext uri="{FF2B5EF4-FFF2-40B4-BE49-F238E27FC236}">
                <a16:creationId xmlns:a16="http://schemas.microsoft.com/office/drawing/2014/main" id="{4145CC80-D210-AC85-25B0-93AE8677401C}"/>
              </a:ext>
            </a:extLst>
          </p:cNvPr>
          <p:cNvSpPr txBox="1"/>
          <p:nvPr/>
        </p:nvSpPr>
        <p:spPr>
          <a:xfrm>
            <a:off x="3562119" y="2568152"/>
            <a:ext cx="461665"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枝</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661804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2A0657AA-2A1E-7FA6-1EAD-3A43530D4AF7}"/>
              </a:ext>
            </a:extLst>
          </p:cNvPr>
          <p:cNvSpPr>
            <a:spLocks noGrp="1"/>
          </p:cNvSpPr>
          <p:nvPr>
            <p:ph type="body" sz="quarter" idx="15"/>
          </p:nvPr>
        </p:nvSpPr>
        <p:spPr/>
        <p:txBody>
          <a:bodyPr/>
          <a:lstStyle/>
          <a:p>
            <a:r>
              <a:rPr kumimoji="1" lang="ja-JP" altLang="en-US" dirty="0"/>
              <a:t>ポイント整理</a:t>
            </a:r>
          </a:p>
        </p:txBody>
      </p:sp>
      <p:sp>
        <p:nvSpPr>
          <p:cNvPr id="3" name="スライド番号プレースホルダー 2">
            <a:extLst>
              <a:ext uri="{FF2B5EF4-FFF2-40B4-BE49-F238E27FC236}">
                <a16:creationId xmlns:a16="http://schemas.microsoft.com/office/drawing/2014/main" id="{3538DD10-BA1F-8539-2E94-F6863177146F}"/>
              </a:ext>
            </a:extLst>
          </p:cNvPr>
          <p:cNvSpPr>
            <a:spLocks noGrp="1"/>
          </p:cNvSpPr>
          <p:nvPr>
            <p:ph type="sldNum" sz="quarter" idx="12"/>
          </p:nvPr>
        </p:nvSpPr>
        <p:spPr/>
        <p:txBody>
          <a:bodyPr/>
          <a:lstStyle/>
          <a:p>
            <a:fld id="{3341DCAC-D657-49AC-AFA1-66DB296B9906}" type="slidenum">
              <a:rPr lang="ja-JP" altLang="en-US" smtClean="0"/>
              <a:pPr/>
              <a:t>49</a:t>
            </a:fld>
            <a:endParaRPr lang="ja-JP" altLang="en-US" dirty="0"/>
          </a:p>
        </p:txBody>
      </p:sp>
      <p:sp>
        <p:nvSpPr>
          <p:cNvPr id="4" name="テキスト プレースホルダー 3">
            <a:extLst>
              <a:ext uri="{FF2B5EF4-FFF2-40B4-BE49-F238E27FC236}">
                <a16:creationId xmlns:a16="http://schemas.microsoft.com/office/drawing/2014/main" id="{A4E97B90-20DA-B623-F936-254989E17A9B}"/>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en-US" altLang="ja-JP" sz="3600" dirty="0"/>
              <a:t>(</a:t>
            </a:r>
            <a:r>
              <a:rPr kumimoji="1" lang="en-US" altLang="ja-JP" sz="3600" baseline="30000" dirty="0"/>
              <a:t>⑨</a:t>
            </a:r>
            <a:r>
              <a:rPr kumimoji="1" lang="ja-JP" altLang="en-US" sz="3600" dirty="0"/>
              <a:t>　　　　　　　　</a:t>
            </a:r>
            <a:r>
              <a:rPr kumimoji="1" lang="en-US" altLang="ja-JP" sz="3600" dirty="0"/>
              <a:t>)</a:t>
            </a:r>
            <a:r>
              <a:rPr kumimoji="1" lang="ja-JP" altLang="en-US" sz="3600" dirty="0"/>
              <a:t>法</a:t>
            </a:r>
            <a:r>
              <a:rPr kumimoji="1" lang="en-US" altLang="ja-JP" sz="3600" dirty="0"/>
              <a:t>…</a:t>
            </a:r>
            <a:r>
              <a:rPr kumimoji="1" lang="ja-JP" altLang="en-US" sz="3600" dirty="0"/>
              <a:t>ブレーンストーミングなどにより得られた考えを分類・統合し、新しい発想を生み出す方法。</a:t>
            </a:r>
          </a:p>
        </p:txBody>
      </p:sp>
      <p:sp>
        <p:nvSpPr>
          <p:cNvPr id="5" name="テキスト プレースホルダー 4">
            <a:extLst>
              <a:ext uri="{FF2B5EF4-FFF2-40B4-BE49-F238E27FC236}">
                <a16:creationId xmlns:a16="http://schemas.microsoft.com/office/drawing/2014/main" id="{D24E2D6B-17BA-D02F-7F8E-968730ADD7B3}"/>
              </a:ext>
            </a:extLst>
          </p:cNvPr>
          <p:cNvSpPr>
            <a:spLocks noGrp="1"/>
          </p:cNvSpPr>
          <p:nvPr>
            <p:ph type="body" sz="quarter" idx="17"/>
          </p:nvPr>
        </p:nvSpPr>
        <p:spPr/>
        <p:txBody>
          <a:bodyPr/>
          <a:lstStyle/>
          <a:p>
            <a:r>
              <a:rPr kumimoji="1" lang="ja-JP" altLang="en-US" dirty="0"/>
              <a:t>広げた考えをまとめる</a:t>
            </a:r>
          </a:p>
        </p:txBody>
      </p:sp>
      <p:sp>
        <p:nvSpPr>
          <p:cNvPr id="6" name="テキスト プレースホルダー 5">
            <a:extLst>
              <a:ext uri="{FF2B5EF4-FFF2-40B4-BE49-F238E27FC236}">
                <a16:creationId xmlns:a16="http://schemas.microsoft.com/office/drawing/2014/main" id="{31F75413-8604-3CCA-1CE7-C37250FCB78E}"/>
              </a:ext>
            </a:extLst>
          </p:cNvPr>
          <p:cNvSpPr>
            <a:spLocks noGrp="1"/>
          </p:cNvSpPr>
          <p:nvPr>
            <p:ph type="body" sz="quarter" idx="13"/>
          </p:nvPr>
        </p:nvSpPr>
        <p:spPr/>
        <p:txBody>
          <a:bodyPr/>
          <a:lstStyle/>
          <a:p>
            <a:r>
              <a:rPr lang="ja-JP" altLang="en-US" dirty="0"/>
              <a:t>理論編</a:t>
            </a:r>
            <a:r>
              <a:rPr lang="en-US" altLang="ja-JP" dirty="0"/>
              <a:t>1</a:t>
            </a:r>
            <a:r>
              <a:rPr lang="ja-JP" altLang="en-US" dirty="0"/>
              <a:t>章 情報社会　</a:t>
            </a:r>
            <a:r>
              <a:rPr lang="en-US" altLang="ja-JP" dirty="0"/>
              <a:t>05 </a:t>
            </a:r>
            <a:r>
              <a:rPr lang="ja-JP" altLang="en-US" dirty="0"/>
              <a:t>解決方法の考案</a:t>
            </a:r>
          </a:p>
        </p:txBody>
      </p:sp>
      <p:sp>
        <p:nvSpPr>
          <p:cNvPr id="7" name="テキスト プレースホルダー 6">
            <a:extLst>
              <a:ext uri="{FF2B5EF4-FFF2-40B4-BE49-F238E27FC236}">
                <a16:creationId xmlns:a16="http://schemas.microsoft.com/office/drawing/2014/main" id="{CF863CF4-4F43-0CCC-3806-8648D412195E}"/>
              </a:ext>
            </a:extLst>
          </p:cNvPr>
          <p:cNvSpPr>
            <a:spLocks noGrp="1"/>
          </p:cNvSpPr>
          <p:nvPr>
            <p:ph type="body" sz="quarter" idx="14"/>
          </p:nvPr>
        </p:nvSpPr>
        <p:spPr/>
        <p:txBody>
          <a:bodyPr/>
          <a:lstStyle/>
          <a:p>
            <a:r>
              <a:rPr lang="en-US" altLang="ja-JP"/>
              <a:t>p12</a:t>
            </a:r>
            <a:endParaRPr lang="ja-JP" altLang="en-US" dirty="0"/>
          </a:p>
        </p:txBody>
      </p:sp>
      <p:sp>
        <p:nvSpPr>
          <p:cNvPr id="8" name="テキスト ボックス 7">
            <a:extLst>
              <a:ext uri="{FF2B5EF4-FFF2-40B4-BE49-F238E27FC236}">
                <a16:creationId xmlns:a16="http://schemas.microsoft.com/office/drawing/2014/main" id="{4C5759A7-3230-2135-FD94-188FFA3374BE}"/>
              </a:ext>
            </a:extLst>
          </p:cNvPr>
          <p:cNvSpPr txBox="1"/>
          <p:nvPr/>
        </p:nvSpPr>
        <p:spPr>
          <a:xfrm>
            <a:off x="2004589" y="2031991"/>
            <a:ext cx="525785" cy="553998"/>
          </a:xfrm>
          <a:prstGeom prst="rect">
            <a:avLst/>
          </a:prstGeom>
          <a:noFill/>
        </p:spPr>
        <p:txBody>
          <a:bodyPr wrap="none" lIns="0" tIns="0" rIns="0" bIns="0" rtlCol="0">
            <a:spAutoFit/>
          </a:bodyPr>
          <a:lstStyle/>
          <a:p>
            <a:r>
              <a:rPr lang="en-US" altLang="ja-JP" sz="3600" dirty="0">
                <a:solidFill>
                  <a:srgbClr val="FF0000"/>
                </a:solidFill>
                <a:latin typeface="ＭＳ Ｐゴシック" panose="020B0600070205080204" pitchFamily="50" charset="-128"/>
              </a:rPr>
              <a:t>KJ</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306745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 name="表 25">
            <a:extLst>
              <a:ext uri="{FF2B5EF4-FFF2-40B4-BE49-F238E27FC236}">
                <a16:creationId xmlns:a16="http://schemas.microsoft.com/office/drawing/2014/main" id="{34E3B364-3C17-A18C-AA73-FE5DEF66F223}"/>
              </a:ext>
            </a:extLst>
          </p:cNvPr>
          <p:cNvGraphicFramePr>
            <a:graphicFrameLocks noGrp="1"/>
          </p:cNvGraphicFramePr>
          <p:nvPr>
            <p:extLst>
              <p:ext uri="{D42A27DB-BD31-4B8C-83A1-F6EECF244321}">
                <p14:modId xmlns:p14="http://schemas.microsoft.com/office/powerpoint/2010/main" val="590361573"/>
              </p:ext>
            </p:extLst>
          </p:nvPr>
        </p:nvGraphicFramePr>
        <p:xfrm>
          <a:off x="10158892" y="1672703"/>
          <a:ext cx="1818053" cy="2880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720000">
                <a:tc>
                  <a:txBody>
                    <a:bodyPr/>
                    <a:lstStyle/>
                    <a:p>
                      <a:r>
                        <a:rPr kumimoji="1" lang="ja-JP" altLang="en-US" sz="2800" b="0" dirty="0">
                          <a:solidFill>
                            <a:schemeClr val="tx1"/>
                          </a:solidFill>
                          <a:latin typeface="ＭＳ Ｐゴシック" panose="020B0600070205080204" pitchFamily="50" charset="-128"/>
                        </a:rPr>
                        <a:t>①</a:t>
                      </a:r>
                    </a:p>
                  </a:txBody>
                  <a:tcPr anchor="ct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r h="720000">
                <a:tc>
                  <a:txBody>
                    <a:bodyPr/>
                    <a:lstStyle/>
                    <a:p>
                      <a:r>
                        <a:rPr kumimoji="1" lang="ja-JP" altLang="en-US" sz="2800" b="0" dirty="0">
                          <a:latin typeface="ＭＳ Ｐゴシック" panose="020B0600070205080204" pitchFamily="50" charset="-128"/>
                        </a:rPr>
                        <a:t>②</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0626084"/>
                  </a:ext>
                </a:extLst>
              </a:tr>
              <a:tr h="720000">
                <a:tc>
                  <a:txBody>
                    <a:bodyPr/>
                    <a:lstStyle/>
                    <a:p>
                      <a:r>
                        <a:rPr kumimoji="1" lang="ja-JP" altLang="en-US" sz="2800" b="0" dirty="0">
                          <a:latin typeface="ＭＳ Ｐゴシック" panose="020B0600070205080204" pitchFamily="50" charset="-128"/>
                        </a:rPr>
                        <a:t>③</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1350819"/>
                  </a:ext>
                </a:extLst>
              </a:tr>
              <a:tr h="720000">
                <a:tc>
                  <a:txBody>
                    <a:bodyPr/>
                    <a:lstStyle/>
                    <a:p>
                      <a:r>
                        <a:rPr kumimoji="1" lang="ja-JP" altLang="en-US" sz="2800" b="0" dirty="0">
                          <a:latin typeface="ＭＳ Ｐゴシック" panose="020B0600070205080204" pitchFamily="50" charset="-128"/>
                        </a:rPr>
                        <a:t>④</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9051518"/>
                  </a:ext>
                </a:extLst>
              </a:tr>
            </a:tbl>
          </a:graphicData>
        </a:graphic>
      </p:graphicFrame>
      <p:sp>
        <p:nvSpPr>
          <p:cNvPr id="3" name="コンテンツ プレースホルダー 2"/>
          <p:cNvSpPr>
            <a:spLocks noGrp="1"/>
          </p:cNvSpPr>
          <p:nvPr>
            <p:ph sz="half" idx="1"/>
          </p:nvPr>
        </p:nvSpPr>
        <p:spPr/>
        <p:txBody>
          <a:bodyPr>
            <a:noAutofit/>
          </a:bodyPr>
          <a:lstStyle/>
          <a:p>
            <a:pPr marL="742950" indent="-742950">
              <a:buFont typeface="+mj-ea"/>
              <a:buAutoNum type="circleNumDbPlain"/>
            </a:pPr>
            <a:r>
              <a:rPr lang="ja-JP" altLang="en-US" dirty="0"/>
              <a:t>物事に関する知らせ、それを受け取る主体に判断や振る舞いの基準を与えるもの</a:t>
            </a:r>
          </a:p>
          <a:p>
            <a:pPr marL="742950" indent="-742950">
              <a:buFont typeface="+mj-ea"/>
              <a:buAutoNum type="circleNumDbPlain"/>
            </a:pPr>
            <a:r>
              <a:rPr lang="ja-JP" altLang="en-US" dirty="0"/>
              <a:t>文字、数字、画像、音声などで伝えられる、受け手にとって意味や価値を持たないメッセージ</a:t>
            </a:r>
          </a:p>
          <a:p>
            <a:pPr marL="742950" indent="-742950">
              <a:buFont typeface="+mj-ea"/>
              <a:buAutoNum type="circleNumDbPlain"/>
            </a:pPr>
            <a:r>
              <a:rPr lang="ja-JP" altLang="en-US" dirty="0"/>
              <a:t>理解できない言語で書かれた本の内容</a:t>
            </a:r>
          </a:p>
          <a:p>
            <a:pPr marL="742950" indent="-742950">
              <a:buFont typeface="+mj-ea"/>
              <a:buAutoNum type="circleNumDbPlain"/>
            </a:pPr>
            <a:r>
              <a:rPr lang="ja-JP" altLang="en-US" dirty="0"/>
              <a:t>明日の天気予報</a:t>
            </a:r>
          </a:p>
        </p:txBody>
      </p:sp>
      <p:sp>
        <p:nvSpPr>
          <p:cNvPr id="10" name="テキスト プレースホルダー 9"/>
          <p:cNvSpPr>
            <a:spLocks noGrp="1"/>
          </p:cNvSpPr>
          <p:nvPr>
            <p:ph type="body" sz="quarter" idx="15"/>
          </p:nvPr>
        </p:nvSpPr>
        <p:spPr/>
        <p:txBody>
          <a:bodyPr>
            <a:noAutofit/>
          </a:bodyPr>
          <a:lstStyle/>
          <a:p>
            <a:r>
              <a:rPr lang="ja-JP" altLang="en-US" dirty="0"/>
              <a:t>問題演習</a:t>
            </a:r>
          </a:p>
        </p:txBody>
      </p:sp>
      <p:sp>
        <p:nvSpPr>
          <p:cNvPr id="4" name="スライド番号プレースホルダー 3"/>
          <p:cNvSpPr>
            <a:spLocks noGrp="1"/>
          </p:cNvSpPr>
          <p:nvPr>
            <p:ph type="sldNum" sz="quarter" idx="12"/>
          </p:nvPr>
        </p:nvSpPr>
        <p:spPr/>
        <p:txBody>
          <a:bodyPr/>
          <a:lstStyle/>
          <a:p>
            <a:fld id="{3341DCAC-D657-49AC-AFA1-66DB296B9906}" type="slidenum">
              <a:rPr lang="ja-JP" altLang="en-US" smtClean="0"/>
              <a:pPr/>
              <a:t>5</a:t>
            </a:fld>
            <a:endParaRPr lang="ja-JP" altLang="en-US" dirty="0"/>
          </a:p>
        </p:txBody>
      </p:sp>
      <p:sp>
        <p:nvSpPr>
          <p:cNvPr id="16" name="テキスト プレースホルダー 15"/>
          <p:cNvSpPr>
            <a:spLocks noGrp="1"/>
          </p:cNvSpPr>
          <p:nvPr>
            <p:ph type="body" sz="quarter" idx="16"/>
          </p:nvPr>
        </p:nvSpPr>
        <p:spPr/>
        <p:txBody>
          <a:bodyPr>
            <a:normAutofit/>
          </a:bodyPr>
          <a:lstStyle/>
          <a:p>
            <a:r>
              <a:rPr lang="ja-JP" altLang="en-US" dirty="0"/>
              <a:t>次のうち、情報といえるものに○、情報とはいえないものに</a:t>
            </a:r>
            <a:r>
              <a:rPr lang="en-US" altLang="ja-JP" dirty="0"/>
              <a:t>×</a:t>
            </a:r>
            <a:r>
              <a:rPr lang="ja-JP" altLang="en-US" dirty="0"/>
              <a:t>を記入しなさい。</a:t>
            </a:r>
          </a:p>
          <a:p>
            <a:endParaRPr lang="ja-JP" altLang="en-US" dirty="0"/>
          </a:p>
        </p:txBody>
      </p:sp>
      <p:sp>
        <p:nvSpPr>
          <p:cNvPr id="15" name="テキスト プレースホルダー 14"/>
          <p:cNvSpPr>
            <a:spLocks noGrp="1"/>
          </p:cNvSpPr>
          <p:nvPr>
            <p:ph type="body" sz="quarter" idx="17"/>
          </p:nvPr>
        </p:nvSpPr>
        <p:spPr/>
        <p:txBody>
          <a:bodyPr/>
          <a:lstStyle/>
          <a:p>
            <a:r>
              <a:rPr lang="en-US" altLang="ja-JP" dirty="0"/>
              <a:t>1</a:t>
            </a:r>
            <a:endParaRPr lang="ja-JP" altLang="en-US" dirty="0"/>
          </a:p>
        </p:txBody>
      </p:sp>
      <p:sp>
        <p:nvSpPr>
          <p:cNvPr id="7" name="テキスト プレースホルダー 6"/>
          <p:cNvSpPr>
            <a:spLocks noGrp="1"/>
          </p:cNvSpPr>
          <p:nvPr>
            <p:ph type="body" sz="quarter" idx="18"/>
          </p:nvPr>
        </p:nvSpPr>
        <p:spPr/>
        <p:txBody>
          <a:bodyPr>
            <a:noAutofit/>
          </a:bodyPr>
          <a:lstStyle/>
          <a:p>
            <a:r>
              <a:rPr lang="en-US" altLang="ja-JP" dirty="0"/>
              <a:t>1</a:t>
            </a:r>
          </a:p>
        </p:txBody>
      </p:sp>
      <p:sp>
        <p:nvSpPr>
          <p:cNvPr id="5" name="テキスト プレースホルダー 4"/>
          <p:cNvSpPr>
            <a:spLocks noGrp="1"/>
          </p:cNvSpPr>
          <p:nvPr>
            <p:ph type="body" sz="quarter" idx="13"/>
          </p:nvPr>
        </p:nvSpPr>
        <p:spPr/>
        <p:txBody>
          <a:bodyPr>
            <a:normAutofit lnSpcReduction="10000"/>
          </a:bodyPr>
          <a:lstStyle/>
          <a:p>
            <a:pPr lvl="0"/>
            <a:r>
              <a:rPr lang="ja-JP" altLang="en-US" dirty="0"/>
              <a:t>理論編</a:t>
            </a:r>
            <a:r>
              <a:rPr lang="en-US" altLang="ja-JP" dirty="0"/>
              <a:t>1</a:t>
            </a:r>
            <a:r>
              <a:rPr lang="ja-JP" altLang="en-US" dirty="0"/>
              <a:t>章 情報社会　</a:t>
            </a:r>
            <a:r>
              <a:rPr lang="en-US" altLang="ja-JP" dirty="0"/>
              <a:t>01 </a:t>
            </a:r>
            <a:r>
              <a:rPr lang="ja-JP" altLang="en-US" dirty="0"/>
              <a:t>情報とその特性</a:t>
            </a:r>
          </a:p>
          <a:p>
            <a:endParaRPr lang="ja-JP" altLang="en-US" dirty="0"/>
          </a:p>
        </p:txBody>
      </p:sp>
      <p:sp>
        <p:nvSpPr>
          <p:cNvPr id="6" name="テキスト プレースホルダー 5"/>
          <p:cNvSpPr>
            <a:spLocks noGrp="1"/>
          </p:cNvSpPr>
          <p:nvPr>
            <p:ph type="body" sz="quarter" idx="14"/>
          </p:nvPr>
        </p:nvSpPr>
        <p:spPr/>
        <p:txBody>
          <a:bodyPr>
            <a:normAutofit/>
          </a:bodyPr>
          <a:lstStyle/>
          <a:p>
            <a:r>
              <a:rPr lang="en-US" altLang="ja-JP" dirty="0"/>
              <a:t>p4</a:t>
            </a:r>
            <a:endParaRPr lang="ja-JP" altLang="en-US" dirty="0"/>
          </a:p>
        </p:txBody>
      </p:sp>
      <p:sp>
        <p:nvSpPr>
          <p:cNvPr id="11" name="テキスト ボックス 10"/>
          <p:cNvSpPr txBox="1"/>
          <p:nvPr/>
        </p:nvSpPr>
        <p:spPr>
          <a:xfrm>
            <a:off x="11084353" y="1898431"/>
            <a:ext cx="309380"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a:t>
            </a:r>
          </a:p>
        </p:txBody>
      </p:sp>
      <p:sp>
        <p:nvSpPr>
          <p:cNvPr id="12" name="テキスト ボックス 11"/>
          <p:cNvSpPr txBox="1"/>
          <p:nvPr/>
        </p:nvSpPr>
        <p:spPr>
          <a:xfrm>
            <a:off x="11085155" y="2618378"/>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p:cNvSpPr txBox="1"/>
          <p:nvPr/>
        </p:nvSpPr>
        <p:spPr>
          <a:xfrm>
            <a:off x="11085155" y="3338325"/>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4" name="テキスト ボックス 13"/>
          <p:cNvSpPr txBox="1"/>
          <p:nvPr/>
        </p:nvSpPr>
        <p:spPr>
          <a:xfrm>
            <a:off x="11085155" y="4058271"/>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157371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コンテンツ プレースホルダー 9">
            <a:extLst>
              <a:ext uri="{FF2B5EF4-FFF2-40B4-BE49-F238E27FC236}">
                <a16:creationId xmlns:a16="http://schemas.microsoft.com/office/drawing/2014/main" id="{05A5EBA6-7443-DE1F-7F23-CD10490F6DCD}"/>
              </a:ext>
            </a:extLst>
          </p:cNvPr>
          <p:cNvSpPr>
            <a:spLocks noGrp="1"/>
          </p:cNvSpPr>
          <p:nvPr>
            <p:ph sz="half" idx="1"/>
          </p:nvPr>
        </p:nvSpPr>
        <p:spPr/>
        <p:txBody>
          <a:bodyPr/>
          <a:lstStyle/>
          <a:p>
            <a:pPr indent="457200"/>
            <a:r>
              <a:rPr lang="ja-JP" altLang="en-US" dirty="0"/>
              <a:t>ブレーンストーミングとはアメリカのアレックス・</a:t>
            </a:r>
            <a:r>
              <a:rPr lang="en-US" altLang="ja-JP" dirty="0"/>
              <a:t>F</a:t>
            </a:r>
            <a:r>
              <a:rPr lang="ja-JP" altLang="en-US" dirty="0"/>
              <a:t>・オズボーンにより考案された発想法で、集団で数多くの</a:t>
            </a:r>
            <a:r>
              <a:rPr lang="en-US" altLang="ja-JP" dirty="0"/>
              <a:t>(</a:t>
            </a:r>
            <a:r>
              <a:rPr lang="en-US" altLang="ja-JP" baseline="30000" dirty="0"/>
              <a:t>①</a:t>
            </a:r>
            <a:r>
              <a:rPr lang="ja-JP" altLang="en-US" dirty="0"/>
              <a:t>　　　　　　　　</a:t>
            </a:r>
            <a:r>
              <a:rPr lang="en-US" altLang="ja-JP" dirty="0"/>
              <a:t>)</a:t>
            </a:r>
            <a:r>
              <a:rPr lang="ja-JP" altLang="en-US" dirty="0"/>
              <a:t>を出すための手法である。参加者は</a:t>
            </a:r>
            <a:r>
              <a:rPr lang="en-US" altLang="ja-JP" dirty="0"/>
              <a:t>(</a:t>
            </a:r>
            <a:r>
              <a:rPr lang="en-US" altLang="ja-JP" baseline="30000" dirty="0"/>
              <a:t>②</a:t>
            </a:r>
            <a:r>
              <a:rPr lang="ja-JP" altLang="en-US" dirty="0"/>
              <a:t>　　　　　　　　</a:t>
            </a:r>
            <a:r>
              <a:rPr lang="en-US" altLang="ja-JP" dirty="0"/>
              <a:t>)</a:t>
            </a:r>
            <a:r>
              <a:rPr lang="ja-JP" altLang="en-US" dirty="0"/>
              <a:t>のルールを守り、</a:t>
            </a:r>
            <a:r>
              <a:rPr lang="en-US" altLang="ja-JP" dirty="0"/>
              <a:t>(</a:t>
            </a:r>
            <a:r>
              <a:rPr lang="en-US" altLang="ja-JP" baseline="30000" dirty="0"/>
              <a:t>③</a:t>
            </a:r>
            <a:r>
              <a:rPr lang="ja-JP" altLang="en-US" dirty="0"/>
              <a:t>　　　　　　　　</a:t>
            </a:r>
            <a:r>
              <a:rPr lang="en-US" altLang="ja-JP" dirty="0"/>
              <a:t>)</a:t>
            </a:r>
            <a:r>
              <a:rPr lang="ja-JP" altLang="en-US" dirty="0"/>
              <a:t>な雰囲気の中で活発に意見を出し合うことにより、新しいアイデアを生み出すものである。</a:t>
            </a:r>
          </a:p>
        </p:txBody>
      </p:sp>
      <p:sp>
        <p:nvSpPr>
          <p:cNvPr id="6" name="テキスト プレースホルダー 5">
            <a:extLst>
              <a:ext uri="{FF2B5EF4-FFF2-40B4-BE49-F238E27FC236}">
                <a16:creationId xmlns:a16="http://schemas.microsoft.com/office/drawing/2014/main" id="{D53BE5B7-AF90-8343-018A-9C28EDE3EE17}"/>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F0B5749F-3F22-3881-2FFB-D2F249DF83E1}"/>
              </a:ext>
            </a:extLst>
          </p:cNvPr>
          <p:cNvSpPr>
            <a:spLocks noGrp="1"/>
          </p:cNvSpPr>
          <p:nvPr>
            <p:ph type="sldNum" sz="quarter" idx="12"/>
          </p:nvPr>
        </p:nvSpPr>
        <p:spPr/>
        <p:txBody>
          <a:bodyPr/>
          <a:lstStyle/>
          <a:p>
            <a:fld id="{3341DCAC-D657-49AC-AFA1-66DB296B9906}" type="slidenum">
              <a:rPr lang="ja-JP" altLang="en-US" smtClean="0"/>
              <a:pPr/>
              <a:t>50</a:t>
            </a:fld>
            <a:endParaRPr lang="ja-JP" altLang="en-US" dirty="0"/>
          </a:p>
        </p:txBody>
      </p:sp>
      <p:sp>
        <p:nvSpPr>
          <p:cNvPr id="3" name="テキスト プレースホルダー 2">
            <a:extLst>
              <a:ext uri="{FF2B5EF4-FFF2-40B4-BE49-F238E27FC236}">
                <a16:creationId xmlns:a16="http://schemas.microsoft.com/office/drawing/2014/main" id="{C8E2049E-6E9B-FE6F-140C-B3A6C5C25636}"/>
              </a:ext>
            </a:extLst>
          </p:cNvPr>
          <p:cNvSpPr>
            <a:spLocks noGrp="1"/>
          </p:cNvSpPr>
          <p:nvPr>
            <p:ph type="body" sz="quarter" idx="16"/>
          </p:nvPr>
        </p:nvSpPr>
        <p:spPr/>
        <p:txBody>
          <a:bodyPr/>
          <a:lstStyle/>
          <a:p>
            <a:r>
              <a:rPr kumimoji="1" lang="ja-JP" altLang="en-US" dirty="0"/>
              <a:t>ブレーンストーミングについて、次の文の</a:t>
            </a:r>
            <a:r>
              <a:rPr kumimoji="1" lang="en-US" altLang="ja-JP" dirty="0"/>
              <a:t>(</a:t>
            </a:r>
            <a:r>
              <a:rPr kumimoji="1" lang="ja-JP" altLang="en-US" dirty="0"/>
              <a:t>　　</a:t>
            </a:r>
            <a:r>
              <a:rPr kumimoji="1" lang="en-US" altLang="ja-JP" dirty="0"/>
              <a:t>)</a:t>
            </a:r>
            <a:r>
              <a:rPr kumimoji="1" lang="ja-JP" altLang="en-US" dirty="0"/>
              <a:t>に適切な語句を記入しなさい。</a:t>
            </a:r>
          </a:p>
        </p:txBody>
      </p:sp>
      <p:sp>
        <p:nvSpPr>
          <p:cNvPr id="4" name="テキスト プレースホルダー 3">
            <a:extLst>
              <a:ext uri="{FF2B5EF4-FFF2-40B4-BE49-F238E27FC236}">
                <a16:creationId xmlns:a16="http://schemas.microsoft.com/office/drawing/2014/main" id="{07FCE67C-1095-01DC-0DD9-619007A9FC8B}"/>
              </a:ext>
            </a:extLst>
          </p:cNvPr>
          <p:cNvSpPr>
            <a:spLocks noGrp="1"/>
          </p:cNvSpPr>
          <p:nvPr>
            <p:ph type="body" sz="quarter" idx="17"/>
          </p:nvPr>
        </p:nvSpPr>
        <p:spPr/>
        <p:txBody>
          <a:bodyPr/>
          <a:lstStyle/>
          <a:p>
            <a:r>
              <a:rPr kumimoji="1" lang="en-US" altLang="ja-JP" dirty="0"/>
              <a:t>1</a:t>
            </a:r>
            <a:endParaRPr kumimoji="1" lang="ja-JP" altLang="en-US" dirty="0"/>
          </a:p>
        </p:txBody>
      </p:sp>
      <p:sp>
        <p:nvSpPr>
          <p:cNvPr id="5" name="テキスト プレースホルダー 4">
            <a:extLst>
              <a:ext uri="{FF2B5EF4-FFF2-40B4-BE49-F238E27FC236}">
                <a16:creationId xmlns:a16="http://schemas.microsoft.com/office/drawing/2014/main" id="{C12729F1-FFE8-F18A-ACE4-13F4DE3DF14E}"/>
              </a:ext>
            </a:extLst>
          </p:cNvPr>
          <p:cNvSpPr>
            <a:spLocks noGrp="1"/>
          </p:cNvSpPr>
          <p:nvPr>
            <p:ph type="body" sz="quarter" idx="18"/>
          </p:nvPr>
        </p:nvSpPr>
        <p:spPr/>
        <p:txBody>
          <a:bodyPr/>
          <a:lstStyle/>
          <a:p>
            <a:r>
              <a:rPr kumimoji="1" lang="en-US" altLang="ja-JP" dirty="0"/>
              <a:t>1</a:t>
            </a:r>
            <a:endParaRPr kumimoji="1" lang="ja-JP" altLang="en-US" dirty="0"/>
          </a:p>
        </p:txBody>
      </p:sp>
      <p:sp>
        <p:nvSpPr>
          <p:cNvPr id="8" name="テキスト プレースホルダー 7">
            <a:extLst>
              <a:ext uri="{FF2B5EF4-FFF2-40B4-BE49-F238E27FC236}">
                <a16:creationId xmlns:a16="http://schemas.microsoft.com/office/drawing/2014/main" id="{9D3A4B76-0935-EE99-E309-044672B05DD8}"/>
              </a:ext>
            </a:extLst>
          </p:cNvPr>
          <p:cNvSpPr>
            <a:spLocks noGrp="1"/>
          </p:cNvSpPr>
          <p:nvPr>
            <p:ph type="body" sz="quarter" idx="13"/>
          </p:nvPr>
        </p:nvSpPr>
        <p:spPr/>
        <p:txBody>
          <a:bodyPr/>
          <a:lstStyle/>
          <a:p>
            <a:r>
              <a:rPr lang="ja-JP" altLang="en-US" dirty="0"/>
              <a:t>理論編</a:t>
            </a:r>
            <a:r>
              <a:rPr lang="en-US" altLang="ja-JP" dirty="0"/>
              <a:t>1</a:t>
            </a:r>
            <a:r>
              <a:rPr lang="ja-JP" altLang="en-US" dirty="0"/>
              <a:t>章 情報社会　</a:t>
            </a:r>
            <a:r>
              <a:rPr lang="en-US" altLang="ja-JP" dirty="0"/>
              <a:t>05 </a:t>
            </a:r>
            <a:r>
              <a:rPr lang="ja-JP" altLang="en-US" dirty="0"/>
              <a:t>解決方法の考案</a:t>
            </a:r>
          </a:p>
        </p:txBody>
      </p:sp>
      <p:sp>
        <p:nvSpPr>
          <p:cNvPr id="9" name="テキスト プレースホルダー 8">
            <a:extLst>
              <a:ext uri="{FF2B5EF4-FFF2-40B4-BE49-F238E27FC236}">
                <a16:creationId xmlns:a16="http://schemas.microsoft.com/office/drawing/2014/main" id="{69E5F886-09F9-AE7D-900F-069E6FCE9B2F}"/>
              </a:ext>
            </a:extLst>
          </p:cNvPr>
          <p:cNvSpPr>
            <a:spLocks noGrp="1"/>
          </p:cNvSpPr>
          <p:nvPr>
            <p:ph type="body" sz="quarter" idx="14"/>
          </p:nvPr>
        </p:nvSpPr>
        <p:spPr/>
        <p:txBody>
          <a:bodyPr/>
          <a:lstStyle/>
          <a:p>
            <a:r>
              <a:rPr lang="en-US" altLang="ja-JP"/>
              <a:t>p12</a:t>
            </a:r>
            <a:endParaRPr lang="ja-JP" altLang="en-US" dirty="0"/>
          </a:p>
        </p:txBody>
      </p:sp>
      <p:graphicFrame>
        <p:nvGraphicFramePr>
          <p:cNvPr id="11" name="コンテンツ プレースホルダー 6">
            <a:extLst>
              <a:ext uri="{FF2B5EF4-FFF2-40B4-BE49-F238E27FC236}">
                <a16:creationId xmlns:a16="http://schemas.microsoft.com/office/drawing/2014/main" id="{55E61F00-F9A1-C46A-9217-6575AC10AA54}"/>
              </a:ext>
            </a:extLst>
          </p:cNvPr>
          <p:cNvGraphicFramePr>
            <a:graphicFrameLocks/>
          </p:cNvGraphicFramePr>
          <p:nvPr>
            <p:extLst>
              <p:ext uri="{D42A27DB-BD31-4B8C-83A1-F6EECF244321}">
                <p14:modId xmlns:p14="http://schemas.microsoft.com/office/powerpoint/2010/main" val="1089382023"/>
              </p:ext>
            </p:extLst>
          </p:nvPr>
        </p:nvGraphicFramePr>
        <p:xfrm>
          <a:off x="10151018" y="1691370"/>
          <a:ext cx="1816100" cy="1944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①</a:t>
                      </a:r>
                      <a:endParaRPr kumimoji="1" lang="ja-JP" altLang="en-US" sz="2800" dirty="0">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②</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③</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12" name="テキスト ボックス 11">
            <a:extLst>
              <a:ext uri="{FF2B5EF4-FFF2-40B4-BE49-F238E27FC236}">
                <a16:creationId xmlns:a16="http://schemas.microsoft.com/office/drawing/2014/main" id="{17156490-3473-A4B9-CA96-A0A895DCC9AF}"/>
              </a:ext>
            </a:extLst>
          </p:cNvPr>
          <p:cNvSpPr txBox="1"/>
          <p:nvPr/>
        </p:nvSpPr>
        <p:spPr>
          <a:xfrm>
            <a:off x="10719519" y="1829082"/>
            <a:ext cx="1104470"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アイデア</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0873F94D-78F9-EF10-94F4-39616E75B4AC}"/>
              </a:ext>
            </a:extLst>
          </p:cNvPr>
          <p:cNvSpPr txBox="1"/>
          <p:nvPr/>
        </p:nvSpPr>
        <p:spPr>
          <a:xfrm>
            <a:off x="11048135" y="2488168"/>
            <a:ext cx="447238"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4</a:t>
            </a:r>
            <a:r>
              <a:rPr lang="ja-JP" altLang="en-US" sz="2400" dirty="0">
                <a:solidFill>
                  <a:srgbClr val="FF0000"/>
                </a:solidFill>
                <a:latin typeface="ＭＳ Ｐゴシック" panose="020B0600070205080204" pitchFamily="50" charset="-128"/>
                <a:ea typeface="ＭＳ Ｐゴシック" panose="020B0600070205080204" pitchFamily="50" charset="-128"/>
              </a:rPr>
              <a:t>つ</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4" name="テキスト ボックス 13">
            <a:extLst>
              <a:ext uri="{FF2B5EF4-FFF2-40B4-BE49-F238E27FC236}">
                <a16:creationId xmlns:a16="http://schemas.microsoft.com/office/drawing/2014/main" id="{57EA154F-9C2E-485C-D90D-6280DB5AE3B1}"/>
              </a:ext>
            </a:extLst>
          </p:cNvPr>
          <p:cNvSpPr txBox="1"/>
          <p:nvPr/>
        </p:nvSpPr>
        <p:spPr>
          <a:xfrm>
            <a:off x="10963978" y="3147254"/>
            <a:ext cx="615553"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自由</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07618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62518F-9243-0957-D5D2-83B4225A901F}"/>
            </a:ext>
          </a:extLst>
        </p:cNvPr>
        <p:cNvGrpSpPr/>
        <p:nvPr/>
      </p:nvGrpSpPr>
      <p:grpSpPr>
        <a:xfrm>
          <a:off x="0" y="0"/>
          <a:ext cx="0" cy="0"/>
          <a:chOff x="0" y="0"/>
          <a:chExt cx="0" cy="0"/>
        </a:xfrm>
      </p:grpSpPr>
      <p:sp>
        <p:nvSpPr>
          <p:cNvPr id="10" name="コンテンツ プレースホルダー 9">
            <a:extLst>
              <a:ext uri="{FF2B5EF4-FFF2-40B4-BE49-F238E27FC236}">
                <a16:creationId xmlns:a16="http://schemas.microsoft.com/office/drawing/2014/main" id="{45328B12-8863-891A-38AF-7AB9625CB8EF}"/>
              </a:ext>
            </a:extLst>
          </p:cNvPr>
          <p:cNvSpPr>
            <a:spLocks noGrp="1"/>
          </p:cNvSpPr>
          <p:nvPr>
            <p:ph sz="half" idx="1"/>
          </p:nvPr>
        </p:nvSpPr>
        <p:spPr/>
        <p:txBody>
          <a:bodyPr/>
          <a:lstStyle/>
          <a:p>
            <a:pPr indent="457200"/>
            <a:r>
              <a:rPr lang="en-US" altLang="ja-JP" dirty="0"/>
              <a:t>(②)</a:t>
            </a:r>
            <a:r>
              <a:rPr lang="ja-JP" altLang="en-US" dirty="0"/>
              <a:t>のルールとは、</a:t>
            </a:r>
          </a:p>
          <a:p>
            <a:pPr marL="936000" indent="-457200">
              <a:buClr>
                <a:schemeClr val="bg1">
                  <a:lumMod val="50000"/>
                </a:schemeClr>
              </a:buClr>
              <a:buFont typeface="Arial" panose="020B0604020202020204" pitchFamily="34" charset="0"/>
              <a:buChar char="•"/>
            </a:pPr>
            <a:r>
              <a:rPr lang="ja-JP" altLang="en-US" dirty="0"/>
              <a:t>他人の意見を</a:t>
            </a:r>
            <a:r>
              <a:rPr lang="en-US" altLang="ja-JP" dirty="0"/>
              <a:t>(</a:t>
            </a:r>
            <a:r>
              <a:rPr lang="en-US" altLang="ja-JP" baseline="30000" dirty="0"/>
              <a:t>④</a:t>
            </a:r>
            <a:r>
              <a:rPr lang="ja-JP" altLang="en-US" dirty="0"/>
              <a:t>　　　　　　　　</a:t>
            </a:r>
            <a:r>
              <a:rPr lang="en-US" altLang="ja-JP" dirty="0"/>
              <a:t>)</a:t>
            </a:r>
            <a:r>
              <a:rPr lang="ja-JP" altLang="en-US" dirty="0"/>
              <a:t>しない。</a:t>
            </a:r>
          </a:p>
          <a:p>
            <a:pPr marL="936000" indent="-457200">
              <a:buClr>
                <a:schemeClr val="bg1">
                  <a:lumMod val="50000"/>
                </a:schemeClr>
              </a:buClr>
              <a:buFont typeface="Arial" panose="020B0604020202020204" pitchFamily="34" charset="0"/>
              <a:buChar char="•"/>
            </a:pPr>
            <a:r>
              <a:rPr lang="ja-JP" altLang="en-US" dirty="0"/>
              <a:t>自由に</a:t>
            </a:r>
            <a:r>
              <a:rPr lang="en-US" altLang="ja-JP" dirty="0"/>
              <a:t>(</a:t>
            </a:r>
            <a:r>
              <a:rPr lang="en-US" altLang="ja-JP" baseline="30000" dirty="0"/>
              <a:t>⑤</a:t>
            </a:r>
            <a:r>
              <a:rPr lang="ja-JP" altLang="en-US" dirty="0"/>
              <a:t>　　　　　　　　</a:t>
            </a:r>
            <a:r>
              <a:rPr lang="en-US" altLang="ja-JP" dirty="0"/>
              <a:t>)</a:t>
            </a:r>
            <a:r>
              <a:rPr lang="ja-JP" altLang="en-US" dirty="0"/>
              <a:t>し、自由に発言する。</a:t>
            </a:r>
          </a:p>
          <a:p>
            <a:pPr marL="936000" indent="-457200">
              <a:buClr>
                <a:schemeClr val="bg1">
                  <a:lumMod val="50000"/>
                </a:schemeClr>
              </a:buClr>
              <a:buFont typeface="Arial" panose="020B0604020202020204" pitchFamily="34" charset="0"/>
              <a:buChar char="•"/>
            </a:pPr>
            <a:r>
              <a:rPr lang="en-US" altLang="ja-JP" dirty="0"/>
              <a:t>(</a:t>
            </a:r>
            <a:r>
              <a:rPr lang="en-US" altLang="ja-JP" baseline="30000" dirty="0"/>
              <a:t>⑥</a:t>
            </a:r>
            <a:r>
              <a:rPr lang="ja-JP" altLang="en-US" dirty="0"/>
              <a:t>　　　　　　　　</a:t>
            </a:r>
            <a:r>
              <a:rPr lang="en-US" altLang="ja-JP" dirty="0"/>
              <a:t>)</a:t>
            </a:r>
            <a:r>
              <a:rPr lang="ja-JP" altLang="en-US" dirty="0"/>
              <a:t>より量。</a:t>
            </a:r>
          </a:p>
          <a:p>
            <a:pPr marL="936000" indent="-457200">
              <a:buClr>
                <a:schemeClr val="bg1">
                  <a:lumMod val="50000"/>
                </a:schemeClr>
              </a:buClr>
              <a:buFont typeface="Arial" panose="020B0604020202020204" pitchFamily="34" charset="0"/>
              <a:buChar char="•"/>
            </a:pPr>
            <a:r>
              <a:rPr lang="ja-JP" altLang="en-US" dirty="0"/>
              <a:t>他人の</a:t>
            </a:r>
            <a:r>
              <a:rPr lang="en-US" altLang="ja-JP" dirty="0"/>
              <a:t>(</a:t>
            </a:r>
            <a:r>
              <a:rPr lang="en-US" altLang="ja-JP" baseline="30000" dirty="0"/>
              <a:t>⑦</a:t>
            </a:r>
            <a:r>
              <a:rPr lang="ja-JP" altLang="en-US" dirty="0"/>
              <a:t>　　　　　　　　</a:t>
            </a:r>
            <a:r>
              <a:rPr lang="en-US" altLang="ja-JP" dirty="0"/>
              <a:t>)</a:t>
            </a:r>
            <a:r>
              <a:rPr lang="ja-JP" altLang="en-US" dirty="0"/>
              <a:t>に便乗し、発展させる。</a:t>
            </a:r>
          </a:p>
        </p:txBody>
      </p:sp>
      <p:sp>
        <p:nvSpPr>
          <p:cNvPr id="6" name="テキスト プレースホルダー 5">
            <a:extLst>
              <a:ext uri="{FF2B5EF4-FFF2-40B4-BE49-F238E27FC236}">
                <a16:creationId xmlns:a16="http://schemas.microsoft.com/office/drawing/2014/main" id="{DF7387AC-1273-285D-3B2F-366636C31447}"/>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A2FFAC4B-A409-1F32-031B-8C8AD8B08A51}"/>
              </a:ext>
            </a:extLst>
          </p:cNvPr>
          <p:cNvSpPr>
            <a:spLocks noGrp="1"/>
          </p:cNvSpPr>
          <p:nvPr>
            <p:ph type="sldNum" sz="quarter" idx="12"/>
          </p:nvPr>
        </p:nvSpPr>
        <p:spPr/>
        <p:txBody>
          <a:bodyPr/>
          <a:lstStyle/>
          <a:p>
            <a:fld id="{3341DCAC-D657-49AC-AFA1-66DB296B9906}" type="slidenum">
              <a:rPr lang="ja-JP" altLang="en-US" smtClean="0"/>
              <a:pPr/>
              <a:t>51</a:t>
            </a:fld>
            <a:endParaRPr lang="ja-JP" altLang="en-US" dirty="0"/>
          </a:p>
        </p:txBody>
      </p:sp>
      <p:sp>
        <p:nvSpPr>
          <p:cNvPr id="3" name="テキスト プレースホルダー 2">
            <a:extLst>
              <a:ext uri="{FF2B5EF4-FFF2-40B4-BE49-F238E27FC236}">
                <a16:creationId xmlns:a16="http://schemas.microsoft.com/office/drawing/2014/main" id="{AC69C270-851D-4C20-247D-7DA0C3992665}"/>
              </a:ext>
            </a:extLst>
          </p:cNvPr>
          <p:cNvSpPr>
            <a:spLocks noGrp="1"/>
          </p:cNvSpPr>
          <p:nvPr>
            <p:ph type="body" sz="quarter" idx="16"/>
          </p:nvPr>
        </p:nvSpPr>
        <p:spPr/>
        <p:txBody>
          <a:bodyPr/>
          <a:lstStyle/>
          <a:p>
            <a:r>
              <a:rPr kumimoji="1" lang="ja-JP" altLang="en-US" dirty="0"/>
              <a:t>ブレーンストーミングについて、次の文の</a:t>
            </a:r>
            <a:r>
              <a:rPr kumimoji="1" lang="en-US" altLang="ja-JP" dirty="0"/>
              <a:t>(</a:t>
            </a:r>
            <a:r>
              <a:rPr kumimoji="1" lang="ja-JP" altLang="en-US" dirty="0"/>
              <a:t>　　</a:t>
            </a:r>
            <a:r>
              <a:rPr kumimoji="1" lang="en-US" altLang="ja-JP" dirty="0"/>
              <a:t>)</a:t>
            </a:r>
            <a:r>
              <a:rPr kumimoji="1" lang="ja-JP" altLang="en-US" dirty="0"/>
              <a:t>に適切な語句を記入しなさい。</a:t>
            </a:r>
          </a:p>
        </p:txBody>
      </p:sp>
      <p:sp>
        <p:nvSpPr>
          <p:cNvPr id="4" name="テキスト プレースホルダー 3">
            <a:extLst>
              <a:ext uri="{FF2B5EF4-FFF2-40B4-BE49-F238E27FC236}">
                <a16:creationId xmlns:a16="http://schemas.microsoft.com/office/drawing/2014/main" id="{899460E1-166C-4E9D-564E-A9EB4FD9A435}"/>
              </a:ext>
            </a:extLst>
          </p:cNvPr>
          <p:cNvSpPr>
            <a:spLocks noGrp="1"/>
          </p:cNvSpPr>
          <p:nvPr>
            <p:ph type="body" sz="quarter" idx="17"/>
          </p:nvPr>
        </p:nvSpPr>
        <p:spPr/>
        <p:txBody>
          <a:bodyPr/>
          <a:lstStyle/>
          <a:p>
            <a:r>
              <a:rPr kumimoji="1" lang="en-US" altLang="ja-JP" dirty="0"/>
              <a:t>1</a:t>
            </a:r>
            <a:endParaRPr kumimoji="1" lang="ja-JP" altLang="en-US" dirty="0"/>
          </a:p>
        </p:txBody>
      </p:sp>
      <p:sp>
        <p:nvSpPr>
          <p:cNvPr id="5" name="テキスト プレースホルダー 4">
            <a:extLst>
              <a:ext uri="{FF2B5EF4-FFF2-40B4-BE49-F238E27FC236}">
                <a16:creationId xmlns:a16="http://schemas.microsoft.com/office/drawing/2014/main" id="{0A904860-1207-AA58-1DAA-FCF6C92E6F17}"/>
              </a:ext>
            </a:extLst>
          </p:cNvPr>
          <p:cNvSpPr>
            <a:spLocks noGrp="1"/>
          </p:cNvSpPr>
          <p:nvPr>
            <p:ph type="body" sz="quarter" idx="18"/>
          </p:nvPr>
        </p:nvSpPr>
        <p:spPr/>
        <p:txBody>
          <a:bodyPr/>
          <a:lstStyle/>
          <a:p>
            <a:r>
              <a:rPr kumimoji="1" lang="en-US" altLang="ja-JP" dirty="0"/>
              <a:t>1</a:t>
            </a:r>
            <a:endParaRPr kumimoji="1" lang="ja-JP" altLang="en-US" dirty="0"/>
          </a:p>
        </p:txBody>
      </p:sp>
      <p:sp>
        <p:nvSpPr>
          <p:cNvPr id="8" name="テキスト プレースホルダー 7">
            <a:extLst>
              <a:ext uri="{FF2B5EF4-FFF2-40B4-BE49-F238E27FC236}">
                <a16:creationId xmlns:a16="http://schemas.microsoft.com/office/drawing/2014/main" id="{17471EAA-4D05-4DC2-212D-E37B0CA5F3E5}"/>
              </a:ext>
            </a:extLst>
          </p:cNvPr>
          <p:cNvSpPr>
            <a:spLocks noGrp="1"/>
          </p:cNvSpPr>
          <p:nvPr>
            <p:ph type="body" sz="quarter" idx="13"/>
          </p:nvPr>
        </p:nvSpPr>
        <p:spPr/>
        <p:txBody>
          <a:bodyPr/>
          <a:lstStyle/>
          <a:p>
            <a:r>
              <a:rPr lang="ja-JP" altLang="en-US" dirty="0"/>
              <a:t>理論編</a:t>
            </a:r>
            <a:r>
              <a:rPr lang="en-US" altLang="ja-JP" dirty="0"/>
              <a:t>1</a:t>
            </a:r>
            <a:r>
              <a:rPr lang="ja-JP" altLang="en-US" dirty="0"/>
              <a:t>章 情報社会　</a:t>
            </a:r>
            <a:r>
              <a:rPr lang="en-US" altLang="ja-JP" dirty="0"/>
              <a:t>05 </a:t>
            </a:r>
            <a:r>
              <a:rPr lang="ja-JP" altLang="en-US" dirty="0"/>
              <a:t>解決方法の考案</a:t>
            </a:r>
          </a:p>
        </p:txBody>
      </p:sp>
      <p:sp>
        <p:nvSpPr>
          <p:cNvPr id="9" name="テキスト プレースホルダー 8">
            <a:extLst>
              <a:ext uri="{FF2B5EF4-FFF2-40B4-BE49-F238E27FC236}">
                <a16:creationId xmlns:a16="http://schemas.microsoft.com/office/drawing/2014/main" id="{20867344-E848-5E09-6C0B-0C24DE3A2B9C}"/>
              </a:ext>
            </a:extLst>
          </p:cNvPr>
          <p:cNvSpPr>
            <a:spLocks noGrp="1"/>
          </p:cNvSpPr>
          <p:nvPr>
            <p:ph type="body" sz="quarter" idx="14"/>
          </p:nvPr>
        </p:nvSpPr>
        <p:spPr/>
        <p:txBody>
          <a:bodyPr/>
          <a:lstStyle/>
          <a:p>
            <a:r>
              <a:rPr lang="en-US" altLang="ja-JP"/>
              <a:t>p12</a:t>
            </a:r>
            <a:endParaRPr lang="ja-JP" altLang="en-US" dirty="0"/>
          </a:p>
        </p:txBody>
      </p:sp>
      <p:graphicFrame>
        <p:nvGraphicFramePr>
          <p:cNvPr id="2" name="コンテンツ プレースホルダー 6">
            <a:extLst>
              <a:ext uri="{FF2B5EF4-FFF2-40B4-BE49-F238E27FC236}">
                <a16:creationId xmlns:a16="http://schemas.microsoft.com/office/drawing/2014/main" id="{1F157EEA-912E-9EB5-A23E-16B0B8482B62}"/>
              </a:ext>
            </a:extLst>
          </p:cNvPr>
          <p:cNvGraphicFramePr>
            <a:graphicFrameLocks/>
          </p:cNvGraphicFramePr>
          <p:nvPr>
            <p:extLst>
              <p:ext uri="{D42A27DB-BD31-4B8C-83A1-F6EECF244321}">
                <p14:modId xmlns:p14="http://schemas.microsoft.com/office/powerpoint/2010/main" val="2960160417"/>
              </p:ext>
            </p:extLst>
          </p:nvPr>
        </p:nvGraphicFramePr>
        <p:xfrm>
          <a:off x="10151018" y="1691370"/>
          <a:ext cx="1816100" cy="2592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④</a:t>
                      </a:r>
                      <a:endParaRPr kumimoji="1" lang="ja-JP" altLang="en-US" sz="2800" dirty="0">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⑤</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⑥</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7"/>
                  </a:ext>
                </a:extLst>
              </a:tr>
              <a:tr h="648000">
                <a:tc>
                  <a:txBody>
                    <a:bodyPr/>
                    <a:lstStyle/>
                    <a:p>
                      <a:r>
                        <a:rPr kumimoji="1" lang="ja-JP" altLang="en-US" sz="2800" dirty="0">
                          <a:solidFill>
                            <a:schemeClr val="tx1"/>
                          </a:solidFill>
                          <a:latin typeface="ＭＳ Ｐゴシック" panose="020B0600070205080204" pitchFamily="50" charset="-128"/>
                        </a:rPr>
                        <a:t>⑦</a:t>
                      </a: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4184278490"/>
                  </a:ext>
                </a:extLst>
              </a:tr>
            </a:tbl>
          </a:graphicData>
        </a:graphic>
      </p:graphicFrame>
      <p:sp>
        <p:nvSpPr>
          <p:cNvPr id="11" name="テキスト ボックス 10">
            <a:extLst>
              <a:ext uri="{FF2B5EF4-FFF2-40B4-BE49-F238E27FC236}">
                <a16:creationId xmlns:a16="http://schemas.microsoft.com/office/drawing/2014/main" id="{636DABD4-30CF-FE58-F07D-813E9D1095AC}"/>
              </a:ext>
            </a:extLst>
          </p:cNvPr>
          <p:cNvSpPr txBox="1"/>
          <p:nvPr/>
        </p:nvSpPr>
        <p:spPr>
          <a:xfrm>
            <a:off x="10899823" y="1829082"/>
            <a:ext cx="615553"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批判</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294A72FB-6C95-726C-A1B8-B7AEEE46B306}"/>
              </a:ext>
            </a:extLst>
          </p:cNvPr>
          <p:cNvSpPr txBox="1"/>
          <p:nvPr/>
        </p:nvSpPr>
        <p:spPr>
          <a:xfrm>
            <a:off x="10899823" y="2488168"/>
            <a:ext cx="615553"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発想</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892807CD-9DD9-88B4-DAC6-B433B27D94D2}"/>
              </a:ext>
            </a:extLst>
          </p:cNvPr>
          <p:cNvSpPr txBox="1"/>
          <p:nvPr/>
        </p:nvSpPr>
        <p:spPr>
          <a:xfrm>
            <a:off x="11053711" y="3147254"/>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質</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4" name="テキスト ボックス 13">
            <a:extLst>
              <a:ext uri="{FF2B5EF4-FFF2-40B4-BE49-F238E27FC236}">
                <a16:creationId xmlns:a16="http://schemas.microsoft.com/office/drawing/2014/main" id="{5F64CA0D-4A94-CFFD-B621-A6D3E446C2DC}"/>
              </a:ext>
            </a:extLst>
          </p:cNvPr>
          <p:cNvSpPr txBox="1"/>
          <p:nvPr/>
        </p:nvSpPr>
        <p:spPr>
          <a:xfrm>
            <a:off x="10899823" y="3806340"/>
            <a:ext cx="615553"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意見</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58870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25777-6FB5-39E8-7080-536A49CF5A71}"/>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B7C7A65F-EEA7-E951-684A-990D16FF66A4}"/>
              </a:ext>
            </a:extLst>
          </p:cNvPr>
          <p:cNvSpPr>
            <a:spLocks noGrp="1"/>
          </p:cNvSpPr>
          <p:nvPr>
            <p:ph sz="half" idx="1"/>
          </p:nvPr>
        </p:nvSpPr>
        <p:spPr/>
        <p:txBody>
          <a:bodyPr>
            <a:normAutofit lnSpcReduction="10000"/>
          </a:bodyPr>
          <a:lstStyle/>
          <a:p>
            <a:pPr marL="648000" indent="-648000">
              <a:lnSpc>
                <a:spcPct val="100000"/>
              </a:lnSpc>
            </a:pPr>
            <a:r>
              <a:rPr kumimoji="1" lang="en-US" altLang="ja-JP" dirty="0"/>
              <a:t>(1) </a:t>
            </a:r>
            <a:r>
              <a:rPr kumimoji="1" lang="ja-JP" altLang="en-US" dirty="0"/>
              <a:t>発想法の基本として、次の文の</a:t>
            </a:r>
            <a:r>
              <a:rPr kumimoji="1" lang="en-US" altLang="ja-JP" dirty="0"/>
              <a:t>(</a:t>
            </a:r>
            <a:r>
              <a:rPr kumimoji="1" lang="ja-JP" altLang="en-US" dirty="0"/>
              <a:t>　　</a:t>
            </a:r>
            <a:r>
              <a:rPr kumimoji="1" lang="en-US" altLang="ja-JP" dirty="0"/>
              <a:t>)</a:t>
            </a:r>
            <a:r>
              <a:rPr kumimoji="1" lang="ja-JP" altLang="en-US" dirty="0"/>
              <a:t>に適切な語句を記入しなさい。</a:t>
            </a:r>
          </a:p>
          <a:p>
            <a:pPr marL="1028700" lvl="1" indent="-288000">
              <a:lnSpc>
                <a:spcPct val="100000"/>
              </a:lnSpc>
              <a:spcBef>
                <a:spcPts val="1200"/>
              </a:spcBef>
              <a:buClr>
                <a:schemeClr val="bg1">
                  <a:lumMod val="50000"/>
                </a:schemeClr>
              </a:buClr>
              <a:buFont typeface="Arial" panose="020B0604020202020204" pitchFamily="34" charset="0"/>
              <a:buChar char="•"/>
            </a:pPr>
            <a:r>
              <a:rPr kumimoji="1" lang="ja-JP" altLang="en-US" sz="3600" dirty="0"/>
              <a:t>考えを膨らませる</a:t>
            </a:r>
            <a:r>
              <a:rPr kumimoji="1" lang="en-US" altLang="ja-JP" sz="3600" dirty="0"/>
              <a:t>…(</a:t>
            </a:r>
            <a:r>
              <a:rPr kumimoji="1" lang="en-US" altLang="ja-JP" sz="3600" baseline="30000" dirty="0"/>
              <a:t>①</a:t>
            </a:r>
            <a:r>
              <a:rPr kumimoji="1" lang="ja-JP" altLang="en-US" sz="3600" dirty="0"/>
              <a:t>　　　　　　　　</a:t>
            </a:r>
            <a:r>
              <a:rPr kumimoji="1" lang="en-US" altLang="ja-JP" sz="3600" dirty="0"/>
              <a:t>)</a:t>
            </a:r>
            <a:r>
              <a:rPr kumimoji="1" lang="ja-JP" altLang="en-US" sz="3600" dirty="0"/>
              <a:t>を発散させることにより、多様な発想を膨らませる。</a:t>
            </a:r>
          </a:p>
          <a:p>
            <a:pPr marL="1028700" lvl="1" indent="-288000">
              <a:lnSpc>
                <a:spcPct val="100000"/>
              </a:lnSpc>
              <a:spcBef>
                <a:spcPts val="1200"/>
              </a:spcBef>
              <a:buClr>
                <a:schemeClr val="bg1">
                  <a:lumMod val="50000"/>
                </a:schemeClr>
              </a:buClr>
              <a:buFont typeface="Arial" panose="020B0604020202020204" pitchFamily="34" charset="0"/>
              <a:buChar char="•"/>
            </a:pPr>
            <a:r>
              <a:rPr kumimoji="1" lang="ja-JP" altLang="en-US" sz="3600" dirty="0"/>
              <a:t>考えを図的に表現する</a:t>
            </a:r>
            <a:r>
              <a:rPr kumimoji="1" lang="en-US" altLang="ja-JP" sz="3600" dirty="0"/>
              <a:t>…</a:t>
            </a:r>
            <a:r>
              <a:rPr kumimoji="1" lang="ja-JP" altLang="en-US" sz="3600" dirty="0"/>
              <a:t>言葉だけでなく、絵や図で表現する。</a:t>
            </a:r>
          </a:p>
          <a:p>
            <a:pPr marL="1028700" lvl="1" indent="-288000">
              <a:lnSpc>
                <a:spcPct val="100000"/>
              </a:lnSpc>
              <a:spcBef>
                <a:spcPts val="1200"/>
              </a:spcBef>
              <a:buClr>
                <a:schemeClr val="bg1">
                  <a:lumMod val="50000"/>
                </a:schemeClr>
              </a:buClr>
              <a:buFont typeface="Arial" panose="020B0604020202020204" pitchFamily="34" charset="0"/>
              <a:buChar char="•"/>
            </a:pPr>
            <a:r>
              <a:rPr kumimoji="1" lang="ja-JP" altLang="en-US" sz="3600" dirty="0"/>
              <a:t>広げた考えをまとめる</a:t>
            </a:r>
            <a:r>
              <a:rPr kumimoji="1" lang="en-US" altLang="ja-JP" sz="3600" dirty="0"/>
              <a:t>…</a:t>
            </a:r>
            <a:r>
              <a:rPr kumimoji="1" lang="ja-JP" altLang="en-US" sz="3600" dirty="0"/>
              <a:t>一度広げた考えを見直し、</a:t>
            </a:r>
            <a:r>
              <a:rPr kumimoji="1" lang="en-US" altLang="ja-JP" sz="3600" dirty="0"/>
              <a:t>(</a:t>
            </a:r>
            <a:r>
              <a:rPr kumimoji="1" lang="en-US" altLang="ja-JP" sz="3600" baseline="30000" dirty="0"/>
              <a:t>②</a:t>
            </a:r>
            <a:r>
              <a:rPr kumimoji="1" lang="ja-JP" altLang="en-US" sz="3600" dirty="0"/>
              <a:t>　　　　　　　　</a:t>
            </a:r>
            <a:r>
              <a:rPr kumimoji="1" lang="en-US" altLang="ja-JP" sz="3600" dirty="0"/>
              <a:t>)</a:t>
            </a:r>
            <a:r>
              <a:rPr kumimoji="1" lang="ja-JP" altLang="en-US" sz="3600" dirty="0"/>
              <a:t>に沿ってまとめる</a:t>
            </a:r>
            <a:r>
              <a:rPr kumimoji="1" lang="ja-JP" altLang="en-US" dirty="0"/>
              <a:t>。</a:t>
            </a:r>
          </a:p>
          <a:p>
            <a:pPr>
              <a:lnSpc>
                <a:spcPct val="100000"/>
              </a:lnSpc>
            </a:pPr>
            <a:endParaRPr kumimoji="1" lang="ja-JP" altLang="en-US" dirty="0"/>
          </a:p>
        </p:txBody>
      </p:sp>
      <p:sp>
        <p:nvSpPr>
          <p:cNvPr id="3" name="テキスト プレースホルダー 2">
            <a:extLst>
              <a:ext uri="{FF2B5EF4-FFF2-40B4-BE49-F238E27FC236}">
                <a16:creationId xmlns:a16="http://schemas.microsoft.com/office/drawing/2014/main" id="{4F930BA1-DB6B-F856-2CF7-C37B85A8A308}"/>
              </a:ext>
            </a:extLst>
          </p:cNvPr>
          <p:cNvSpPr>
            <a:spLocks noGrp="1"/>
          </p:cNvSpPr>
          <p:nvPr>
            <p:ph type="body" sz="quarter" idx="16"/>
          </p:nvPr>
        </p:nvSpPr>
        <p:spPr/>
        <p:txBody>
          <a:bodyPr/>
          <a:lstStyle/>
          <a:p>
            <a:r>
              <a:rPr kumimoji="1" lang="ja-JP" altLang="en-US" dirty="0"/>
              <a:t>次の</a:t>
            </a:r>
            <a:r>
              <a:rPr kumimoji="1" lang="en-US" altLang="ja-JP" dirty="0"/>
              <a:t>(1)〜(3)</a:t>
            </a:r>
            <a:r>
              <a:rPr kumimoji="1" lang="ja-JP" altLang="en-US" dirty="0"/>
              <a:t>に答えなさい。</a:t>
            </a:r>
          </a:p>
        </p:txBody>
      </p:sp>
      <p:sp>
        <p:nvSpPr>
          <p:cNvPr id="4" name="テキスト プレースホルダー 3">
            <a:extLst>
              <a:ext uri="{FF2B5EF4-FFF2-40B4-BE49-F238E27FC236}">
                <a16:creationId xmlns:a16="http://schemas.microsoft.com/office/drawing/2014/main" id="{8C915207-3C04-63AE-BCED-F62412340C2E}"/>
              </a:ext>
            </a:extLst>
          </p:cNvPr>
          <p:cNvSpPr>
            <a:spLocks noGrp="1"/>
          </p:cNvSpPr>
          <p:nvPr>
            <p:ph type="body" sz="quarter" idx="17"/>
          </p:nvPr>
        </p:nvSpPr>
        <p:spPr/>
        <p:txBody>
          <a:bodyPr/>
          <a:lstStyle/>
          <a:p>
            <a:r>
              <a:rPr kumimoji="1" lang="en-US" altLang="ja-JP" dirty="0"/>
              <a:t>2</a:t>
            </a:r>
            <a:endParaRPr kumimoji="1" lang="ja-JP" altLang="en-US" dirty="0"/>
          </a:p>
        </p:txBody>
      </p:sp>
      <p:sp>
        <p:nvSpPr>
          <p:cNvPr id="5" name="テキスト プレースホルダー 4">
            <a:extLst>
              <a:ext uri="{FF2B5EF4-FFF2-40B4-BE49-F238E27FC236}">
                <a16:creationId xmlns:a16="http://schemas.microsoft.com/office/drawing/2014/main" id="{34330308-E57A-B7C4-705F-814AA6AA7017}"/>
              </a:ext>
            </a:extLst>
          </p:cNvPr>
          <p:cNvSpPr>
            <a:spLocks noGrp="1"/>
          </p:cNvSpPr>
          <p:nvPr>
            <p:ph type="body" sz="quarter" idx="18"/>
          </p:nvPr>
        </p:nvSpPr>
        <p:spPr/>
        <p:txBody>
          <a:bodyPr/>
          <a:lstStyle/>
          <a:p>
            <a:r>
              <a:rPr kumimoji="1" lang="en-US" altLang="ja-JP" dirty="0"/>
              <a:t>2</a:t>
            </a:r>
            <a:endParaRPr kumimoji="1" lang="ja-JP" altLang="en-US" dirty="0"/>
          </a:p>
        </p:txBody>
      </p:sp>
      <p:sp>
        <p:nvSpPr>
          <p:cNvPr id="6" name="テキスト プレースホルダー 5">
            <a:extLst>
              <a:ext uri="{FF2B5EF4-FFF2-40B4-BE49-F238E27FC236}">
                <a16:creationId xmlns:a16="http://schemas.microsoft.com/office/drawing/2014/main" id="{F7A11DDE-5E3F-9238-6BE5-C258D2A0DBF9}"/>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9B2238A6-F3C3-6909-C8B0-0010AB23E7F5}"/>
              </a:ext>
            </a:extLst>
          </p:cNvPr>
          <p:cNvSpPr>
            <a:spLocks noGrp="1"/>
          </p:cNvSpPr>
          <p:nvPr>
            <p:ph type="sldNum" sz="quarter" idx="12"/>
          </p:nvPr>
        </p:nvSpPr>
        <p:spPr/>
        <p:txBody>
          <a:bodyPr/>
          <a:lstStyle/>
          <a:p>
            <a:fld id="{3341DCAC-D657-49AC-AFA1-66DB296B9906}" type="slidenum">
              <a:rPr lang="ja-JP" altLang="en-US" smtClean="0"/>
              <a:pPr/>
              <a:t>52</a:t>
            </a:fld>
            <a:endParaRPr lang="ja-JP" altLang="en-US" dirty="0"/>
          </a:p>
        </p:txBody>
      </p:sp>
      <p:sp>
        <p:nvSpPr>
          <p:cNvPr id="8" name="テキスト プレースホルダー 7">
            <a:extLst>
              <a:ext uri="{FF2B5EF4-FFF2-40B4-BE49-F238E27FC236}">
                <a16:creationId xmlns:a16="http://schemas.microsoft.com/office/drawing/2014/main" id="{57EA89FF-7520-526F-5469-5E8EA5FCD0D6}"/>
              </a:ext>
            </a:extLst>
          </p:cNvPr>
          <p:cNvSpPr>
            <a:spLocks noGrp="1"/>
          </p:cNvSpPr>
          <p:nvPr>
            <p:ph type="body" sz="quarter" idx="13"/>
          </p:nvPr>
        </p:nvSpPr>
        <p:spPr/>
        <p:txBody>
          <a:bodyPr/>
          <a:lstStyle/>
          <a:p>
            <a:r>
              <a:rPr lang="ja-JP" altLang="en-US" dirty="0"/>
              <a:t>理論編</a:t>
            </a:r>
            <a:r>
              <a:rPr lang="en-US" altLang="ja-JP" dirty="0"/>
              <a:t>1</a:t>
            </a:r>
            <a:r>
              <a:rPr lang="ja-JP" altLang="en-US" dirty="0"/>
              <a:t>章 情報社会　</a:t>
            </a:r>
            <a:r>
              <a:rPr lang="en-US" altLang="ja-JP" dirty="0"/>
              <a:t>05 </a:t>
            </a:r>
            <a:r>
              <a:rPr lang="ja-JP" altLang="en-US" dirty="0"/>
              <a:t>解決方法の考案</a:t>
            </a:r>
          </a:p>
        </p:txBody>
      </p:sp>
      <p:sp>
        <p:nvSpPr>
          <p:cNvPr id="9" name="テキスト プレースホルダー 8">
            <a:extLst>
              <a:ext uri="{FF2B5EF4-FFF2-40B4-BE49-F238E27FC236}">
                <a16:creationId xmlns:a16="http://schemas.microsoft.com/office/drawing/2014/main" id="{BB474ED8-4CE0-44CB-A907-F72E7E14FB2D}"/>
              </a:ext>
            </a:extLst>
          </p:cNvPr>
          <p:cNvSpPr>
            <a:spLocks noGrp="1"/>
          </p:cNvSpPr>
          <p:nvPr>
            <p:ph type="body" sz="quarter" idx="14"/>
          </p:nvPr>
        </p:nvSpPr>
        <p:spPr/>
        <p:txBody>
          <a:bodyPr/>
          <a:lstStyle/>
          <a:p>
            <a:r>
              <a:rPr lang="en-US" altLang="ja-JP" dirty="0"/>
              <a:t>p13</a:t>
            </a:r>
            <a:endParaRPr lang="ja-JP" altLang="en-US" dirty="0"/>
          </a:p>
        </p:txBody>
      </p:sp>
      <p:graphicFrame>
        <p:nvGraphicFramePr>
          <p:cNvPr id="10" name="コンテンツ プレースホルダー 6">
            <a:extLst>
              <a:ext uri="{FF2B5EF4-FFF2-40B4-BE49-F238E27FC236}">
                <a16:creationId xmlns:a16="http://schemas.microsoft.com/office/drawing/2014/main" id="{B30313EE-1E02-BA6C-3FE9-A5E21C9F89CE}"/>
              </a:ext>
            </a:extLst>
          </p:cNvPr>
          <p:cNvGraphicFramePr>
            <a:graphicFrameLocks/>
          </p:cNvGraphicFramePr>
          <p:nvPr>
            <p:extLst>
              <p:ext uri="{D42A27DB-BD31-4B8C-83A1-F6EECF244321}">
                <p14:modId xmlns:p14="http://schemas.microsoft.com/office/powerpoint/2010/main" val="1501130593"/>
              </p:ext>
            </p:extLst>
          </p:nvPr>
        </p:nvGraphicFramePr>
        <p:xfrm>
          <a:off x="10151018" y="1691370"/>
          <a:ext cx="1816100" cy="1944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en-US" altLang="ja-JP" sz="2800" dirty="0">
                          <a:solidFill>
                            <a:schemeClr val="tx1"/>
                          </a:solidFill>
                          <a:latin typeface="ＭＳ Ｐゴシック" panose="020B0600070205080204" pitchFamily="50" charset="-128"/>
                          <a:ea typeface="ＭＳ Ｐゴシック" panose="020B0600070205080204" pitchFamily="50" charset="-128"/>
                        </a:rPr>
                        <a:t>(1)</a:t>
                      </a:r>
                      <a:endParaRPr kumimoji="1" lang="ja-JP" altLang="en-US" sz="2800" dirty="0">
                        <a:solidFill>
                          <a:schemeClr val="tx1"/>
                        </a:solidFill>
                        <a:latin typeface="ＭＳ Ｐゴシック" panose="020B0600070205080204" pitchFamily="50" charset="-128"/>
                        <a:ea typeface="ＭＳ Ｐゴシック" panose="020B0600070205080204" pitchFamily="50" charset="-128"/>
                      </a:endParaRP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71493720"/>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①</a:t>
                      </a:r>
                      <a:endParaRPr kumimoji="1" lang="ja-JP" altLang="en-US" sz="2800" dirty="0">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②</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2" name="テキスト ボックス 11">
            <a:extLst>
              <a:ext uri="{FF2B5EF4-FFF2-40B4-BE49-F238E27FC236}">
                <a16:creationId xmlns:a16="http://schemas.microsoft.com/office/drawing/2014/main" id="{48422C8E-727E-AB66-7280-E4D1721C7AF0}"/>
              </a:ext>
            </a:extLst>
          </p:cNvPr>
          <p:cNvSpPr txBox="1"/>
          <p:nvPr/>
        </p:nvSpPr>
        <p:spPr>
          <a:xfrm>
            <a:off x="10737322" y="2475289"/>
            <a:ext cx="1048364"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イメージ</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0777E9F4-E8EE-2E27-8D3A-7930FAD8F3C6}"/>
              </a:ext>
            </a:extLst>
          </p:cNvPr>
          <p:cNvSpPr txBox="1"/>
          <p:nvPr/>
        </p:nvSpPr>
        <p:spPr>
          <a:xfrm>
            <a:off x="10953728" y="3134375"/>
            <a:ext cx="615553"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目的</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350620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03DA3-0496-E8E4-6C93-CBE50FCCA493}"/>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F88362D9-C819-BD82-0590-4DA2CF9C1433}"/>
              </a:ext>
            </a:extLst>
          </p:cNvPr>
          <p:cNvSpPr>
            <a:spLocks noGrp="1"/>
          </p:cNvSpPr>
          <p:nvPr>
            <p:ph sz="half" idx="1"/>
          </p:nvPr>
        </p:nvSpPr>
        <p:spPr/>
        <p:txBody>
          <a:bodyPr/>
          <a:lstStyle/>
          <a:p>
            <a:pPr>
              <a:lnSpc>
                <a:spcPct val="100000"/>
              </a:lnSpc>
              <a:spcAft>
                <a:spcPts val="1200"/>
              </a:spcAft>
            </a:pPr>
            <a:r>
              <a:rPr kumimoji="1" lang="en-US" altLang="ja-JP" dirty="0"/>
              <a:t>(2) </a:t>
            </a:r>
            <a:r>
              <a:rPr kumimoji="1" lang="ja-JP" altLang="en-US" dirty="0"/>
              <a:t>次の文の</a:t>
            </a:r>
            <a:r>
              <a:rPr kumimoji="1" lang="en-US" altLang="ja-JP" dirty="0"/>
              <a:t>(</a:t>
            </a:r>
            <a:r>
              <a:rPr kumimoji="1" lang="ja-JP" altLang="en-US" dirty="0"/>
              <a:t>　　</a:t>
            </a:r>
            <a:r>
              <a:rPr kumimoji="1" lang="en-US" altLang="ja-JP" dirty="0"/>
              <a:t>)</a:t>
            </a:r>
            <a:r>
              <a:rPr kumimoji="1" lang="ja-JP" altLang="en-US" dirty="0"/>
              <a:t>に適切な語句を記入しなさい。</a:t>
            </a:r>
          </a:p>
          <a:p>
            <a:pPr indent="457200">
              <a:lnSpc>
                <a:spcPct val="100000"/>
              </a:lnSpc>
              <a:spcBef>
                <a:spcPts val="1200"/>
              </a:spcBef>
            </a:pPr>
            <a:r>
              <a:rPr kumimoji="1" lang="en-US" altLang="ja-JP" dirty="0"/>
              <a:t>KJ</a:t>
            </a:r>
            <a:r>
              <a:rPr kumimoji="1" lang="ja-JP" altLang="en-US" dirty="0"/>
              <a:t>法は、ブレーンストーミングなどとともに用いられることが多い。</a:t>
            </a:r>
          </a:p>
          <a:p>
            <a:pPr indent="457200">
              <a:lnSpc>
                <a:spcPct val="100000"/>
              </a:lnSpc>
              <a:spcBef>
                <a:spcPts val="1200"/>
              </a:spcBef>
            </a:pPr>
            <a:r>
              <a:rPr kumimoji="1" lang="ja-JP" altLang="en-US" dirty="0"/>
              <a:t>収集されたさまざまな考えを</a:t>
            </a:r>
            <a:r>
              <a:rPr kumimoji="1" lang="en-US" altLang="ja-JP" dirty="0"/>
              <a:t>(</a:t>
            </a:r>
            <a:r>
              <a:rPr kumimoji="1" lang="en-US" altLang="ja-JP" baseline="30000" dirty="0"/>
              <a:t>①</a:t>
            </a:r>
            <a:r>
              <a:rPr kumimoji="1" lang="ja-JP" altLang="en-US" dirty="0"/>
              <a:t>　　　　　　　　</a:t>
            </a:r>
            <a:r>
              <a:rPr kumimoji="1" lang="en-US" altLang="ja-JP" dirty="0"/>
              <a:t>)</a:t>
            </a:r>
            <a:r>
              <a:rPr kumimoji="1" lang="ja-JP" altLang="en-US" dirty="0"/>
              <a:t>・統合し、新しい発想を生み出す方法で、</a:t>
            </a:r>
            <a:r>
              <a:rPr kumimoji="1" lang="en-US" altLang="ja-JP" dirty="0"/>
              <a:t>1</a:t>
            </a:r>
            <a:r>
              <a:rPr kumimoji="1" lang="ja-JP" altLang="en-US" dirty="0"/>
              <a:t>枚のカードに考えを</a:t>
            </a:r>
            <a:r>
              <a:rPr kumimoji="1" lang="en-US" altLang="ja-JP" dirty="0"/>
              <a:t>1</a:t>
            </a:r>
            <a:r>
              <a:rPr kumimoji="1" lang="ja-JP" altLang="en-US" dirty="0"/>
              <a:t>つずつ書き整理して</a:t>
            </a:r>
            <a:r>
              <a:rPr kumimoji="1" lang="en-US" altLang="ja-JP" dirty="0"/>
              <a:t>(</a:t>
            </a:r>
            <a:r>
              <a:rPr kumimoji="1" lang="en-US" altLang="ja-JP" baseline="30000" dirty="0"/>
              <a:t>②</a:t>
            </a:r>
            <a:r>
              <a:rPr kumimoji="1" lang="ja-JP" altLang="en-US" dirty="0"/>
              <a:t>　　　　　　　　</a:t>
            </a:r>
            <a:r>
              <a:rPr kumimoji="1" lang="en-US" altLang="ja-JP" dirty="0"/>
              <a:t>)</a:t>
            </a:r>
            <a:r>
              <a:rPr kumimoji="1" lang="ja-JP" altLang="en-US" dirty="0"/>
              <a:t>化し、文章化する。</a:t>
            </a:r>
          </a:p>
        </p:txBody>
      </p:sp>
      <p:sp>
        <p:nvSpPr>
          <p:cNvPr id="3" name="テキスト プレースホルダー 2">
            <a:extLst>
              <a:ext uri="{FF2B5EF4-FFF2-40B4-BE49-F238E27FC236}">
                <a16:creationId xmlns:a16="http://schemas.microsoft.com/office/drawing/2014/main" id="{BFBE1277-BD62-0107-8E21-74858ACDAEBE}"/>
              </a:ext>
            </a:extLst>
          </p:cNvPr>
          <p:cNvSpPr>
            <a:spLocks noGrp="1"/>
          </p:cNvSpPr>
          <p:nvPr>
            <p:ph type="body" sz="quarter" idx="16"/>
          </p:nvPr>
        </p:nvSpPr>
        <p:spPr/>
        <p:txBody>
          <a:bodyPr/>
          <a:lstStyle/>
          <a:p>
            <a:r>
              <a:rPr kumimoji="1" lang="ja-JP" altLang="en-US" dirty="0"/>
              <a:t>次の</a:t>
            </a:r>
            <a:r>
              <a:rPr kumimoji="1" lang="en-US" altLang="ja-JP" dirty="0"/>
              <a:t>(1)〜(3)</a:t>
            </a:r>
            <a:r>
              <a:rPr kumimoji="1" lang="ja-JP" altLang="en-US" dirty="0"/>
              <a:t>に答えなさい。</a:t>
            </a:r>
          </a:p>
        </p:txBody>
      </p:sp>
      <p:sp>
        <p:nvSpPr>
          <p:cNvPr id="4" name="テキスト プレースホルダー 3">
            <a:extLst>
              <a:ext uri="{FF2B5EF4-FFF2-40B4-BE49-F238E27FC236}">
                <a16:creationId xmlns:a16="http://schemas.microsoft.com/office/drawing/2014/main" id="{8113B19A-EC51-1E04-4137-AFF5AF3F174D}"/>
              </a:ext>
            </a:extLst>
          </p:cNvPr>
          <p:cNvSpPr>
            <a:spLocks noGrp="1"/>
          </p:cNvSpPr>
          <p:nvPr>
            <p:ph type="body" sz="quarter" idx="17"/>
          </p:nvPr>
        </p:nvSpPr>
        <p:spPr/>
        <p:txBody>
          <a:bodyPr/>
          <a:lstStyle/>
          <a:p>
            <a:r>
              <a:rPr kumimoji="1" lang="en-US" altLang="ja-JP" dirty="0"/>
              <a:t>2</a:t>
            </a:r>
            <a:endParaRPr kumimoji="1" lang="ja-JP" altLang="en-US" dirty="0"/>
          </a:p>
        </p:txBody>
      </p:sp>
      <p:sp>
        <p:nvSpPr>
          <p:cNvPr id="5" name="テキスト プレースホルダー 4">
            <a:extLst>
              <a:ext uri="{FF2B5EF4-FFF2-40B4-BE49-F238E27FC236}">
                <a16:creationId xmlns:a16="http://schemas.microsoft.com/office/drawing/2014/main" id="{C1A383E8-3122-EA4B-3EB8-1785FD8B8E28}"/>
              </a:ext>
            </a:extLst>
          </p:cNvPr>
          <p:cNvSpPr>
            <a:spLocks noGrp="1"/>
          </p:cNvSpPr>
          <p:nvPr>
            <p:ph type="body" sz="quarter" idx="18"/>
          </p:nvPr>
        </p:nvSpPr>
        <p:spPr/>
        <p:txBody>
          <a:bodyPr/>
          <a:lstStyle/>
          <a:p>
            <a:r>
              <a:rPr kumimoji="1" lang="en-US" altLang="ja-JP" dirty="0"/>
              <a:t>2</a:t>
            </a:r>
            <a:endParaRPr kumimoji="1" lang="ja-JP" altLang="en-US" dirty="0"/>
          </a:p>
        </p:txBody>
      </p:sp>
      <p:sp>
        <p:nvSpPr>
          <p:cNvPr id="6" name="テキスト プレースホルダー 5">
            <a:extLst>
              <a:ext uri="{FF2B5EF4-FFF2-40B4-BE49-F238E27FC236}">
                <a16:creationId xmlns:a16="http://schemas.microsoft.com/office/drawing/2014/main" id="{FA8A8B74-0F18-D886-23DC-01433FBB6CDD}"/>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9F553B80-FB22-D20B-0702-E00FE31C2AF2}"/>
              </a:ext>
            </a:extLst>
          </p:cNvPr>
          <p:cNvSpPr>
            <a:spLocks noGrp="1"/>
          </p:cNvSpPr>
          <p:nvPr>
            <p:ph type="sldNum" sz="quarter" idx="12"/>
          </p:nvPr>
        </p:nvSpPr>
        <p:spPr/>
        <p:txBody>
          <a:bodyPr/>
          <a:lstStyle/>
          <a:p>
            <a:fld id="{3341DCAC-D657-49AC-AFA1-66DB296B9906}" type="slidenum">
              <a:rPr lang="ja-JP" altLang="en-US" smtClean="0"/>
              <a:pPr/>
              <a:t>53</a:t>
            </a:fld>
            <a:endParaRPr lang="ja-JP" altLang="en-US" dirty="0"/>
          </a:p>
        </p:txBody>
      </p:sp>
      <p:sp>
        <p:nvSpPr>
          <p:cNvPr id="8" name="テキスト プレースホルダー 7">
            <a:extLst>
              <a:ext uri="{FF2B5EF4-FFF2-40B4-BE49-F238E27FC236}">
                <a16:creationId xmlns:a16="http://schemas.microsoft.com/office/drawing/2014/main" id="{69A07306-4A4E-8091-13F5-BE62DF496867}"/>
              </a:ext>
            </a:extLst>
          </p:cNvPr>
          <p:cNvSpPr>
            <a:spLocks noGrp="1"/>
          </p:cNvSpPr>
          <p:nvPr>
            <p:ph type="body" sz="quarter" idx="13"/>
          </p:nvPr>
        </p:nvSpPr>
        <p:spPr/>
        <p:txBody>
          <a:bodyPr/>
          <a:lstStyle/>
          <a:p>
            <a:r>
              <a:rPr lang="ja-JP" altLang="en-US" dirty="0"/>
              <a:t>理論編</a:t>
            </a:r>
            <a:r>
              <a:rPr lang="en-US" altLang="ja-JP" dirty="0"/>
              <a:t>1</a:t>
            </a:r>
            <a:r>
              <a:rPr lang="ja-JP" altLang="en-US" dirty="0"/>
              <a:t>章 情報社会　</a:t>
            </a:r>
            <a:r>
              <a:rPr lang="en-US" altLang="ja-JP" dirty="0"/>
              <a:t>05 </a:t>
            </a:r>
            <a:r>
              <a:rPr lang="ja-JP" altLang="en-US" dirty="0"/>
              <a:t>解決方法の考案</a:t>
            </a:r>
          </a:p>
        </p:txBody>
      </p:sp>
      <p:sp>
        <p:nvSpPr>
          <p:cNvPr id="9" name="テキスト プレースホルダー 8">
            <a:extLst>
              <a:ext uri="{FF2B5EF4-FFF2-40B4-BE49-F238E27FC236}">
                <a16:creationId xmlns:a16="http://schemas.microsoft.com/office/drawing/2014/main" id="{622AE358-D177-284F-D793-2E1BD1BD8FF5}"/>
              </a:ext>
            </a:extLst>
          </p:cNvPr>
          <p:cNvSpPr>
            <a:spLocks noGrp="1"/>
          </p:cNvSpPr>
          <p:nvPr>
            <p:ph type="body" sz="quarter" idx="14"/>
          </p:nvPr>
        </p:nvSpPr>
        <p:spPr/>
        <p:txBody>
          <a:bodyPr/>
          <a:lstStyle/>
          <a:p>
            <a:r>
              <a:rPr lang="en-US" altLang="ja-JP" dirty="0"/>
              <a:t>p13</a:t>
            </a:r>
            <a:endParaRPr lang="ja-JP" altLang="en-US" dirty="0"/>
          </a:p>
        </p:txBody>
      </p:sp>
      <p:graphicFrame>
        <p:nvGraphicFramePr>
          <p:cNvPr id="10" name="コンテンツ プレースホルダー 6">
            <a:extLst>
              <a:ext uri="{FF2B5EF4-FFF2-40B4-BE49-F238E27FC236}">
                <a16:creationId xmlns:a16="http://schemas.microsoft.com/office/drawing/2014/main" id="{EFA43592-CDFD-FD57-3C5B-0B8BCAAD2F1E}"/>
              </a:ext>
            </a:extLst>
          </p:cNvPr>
          <p:cNvGraphicFramePr>
            <a:graphicFrameLocks/>
          </p:cNvGraphicFramePr>
          <p:nvPr>
            <p:extLst>
              <p:ext uri="{D42A27DB-BD31-4B8C-83A1-F6EECF244321}">
                <p14:modId xmlns:p14="http://schemas.microsoft.com/office/powerpoint/2010/main" val="3206264382"/>
              </p:ext>
            </p:extLst>
          </p:nvPr>
        </p:nvGraphicFramePr>
        <p:xfrm>
          <a:off x="10151018" y="1691370"/>
          <a:ext cx="1816100" cy="1944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en-US" altLang="ja-JP" sz="2800" dirty="0">
                          <a:solidFill>
                            <a:schemeClr val="tx1"/>
                          </a:solidFill>
                          <a:latin typeface="ＭＳ Ｐゴシック" panose="020B0600070205080204" pitchFamily="50" charset="-128"/>
                          <a:ea typeface="ＭＳ Ｐゴシック" panose="020B0600070205080204" pitchFamily="50" charset="-128"/>
                        </a:rPr>
                        <a:t>(2)</a:t>
                      </a:r>
                      <a:endParaRPr kumimoji="1" lang="ja-JP" altLang="en-US" sz="2800" dirty="0">
                        <a:solidFill>
                          <a:schemeClr val="tx1"/>
                        </a:solidFill>
                        <a:latin typeface="ＭＳ Ｐゴシック" panose="020B0600070205080204" pitchFamily="50" charset="-128"/>
                        <a:ea typeface="ＭＳ Ｐゴシック" panose="020B0600070205080204" pitchFamily="50" charset="-128"/>
                      </a:endParaRP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71493720"/>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①</a:t>
                      </a:r>
                      <a:endParaRPr kumimoji="1" lang="ja-JP" altLang="en-US" sz="2800" dirty="0">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②</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2" name="テキスト ボックス 11">
            <a:extLst>
              <a:ext uri="{FF2B5EF4-FFF2-40B4-BE49-F238E27FC236}">
                <a16:creationId xmlns:a16="http://schemas.microsoft.com/office/drawing/2014/main" id="{50BBE920-3517-378F-1116-AD5F1965E257}"/>
              </a:ext>
            </a:extLst>
          </p:cNvPr>
          <p:cNvSpPr txBox="1"/>
          <p:nvPr/>
        </p:nvSpPr>
        <p:spPr>
          <a:xfrm>
            <a:off x="10874063" y="2488168"/>
            <a:ext cx="615553"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分類</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E1F640F7-2C4A-27E5-26EB-706575B2DE33}"/>
              </a:ext>
            </a:extLst>
          </p:cNvPr>
          <p:cNvSpPr txBox="1"/>
          <p:nvPr/>
        </p:nvSpPr>
        <p:spPr>
          <a:xfrm>
            <a:off x="10874063" y="3147254"/>
            <a:ext cx="615553"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視覚</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39279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F49452-5356-9F84-F6AD-8EEC869A713D}"/>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E9CB88EB-9168-359E-3E79-97ECE7F27605}"/>
              </a:ext>
            </a:extLst>
          </p:cNvPr>
          <p:cNvSpPr>
            <a:spLocks noGrp="1"/>
          </p:cNvSpPr>
          <p:nvPr>
            <p:ph sz="half" idx="1"/>
          </p:nvPr>
        </p:nvSpPr>
        <p:spPr/>
        <p:txBody>
          <a:bodyPr>
            <a:noAutofit/>
          </a:bodyPr>
          <a:lstStyle/>
          <a:p>
            <a:pPr marL="648000" indent="-648000">
              <a:lnSpc>
                <a:spcPct val="100000"/>
              </a:lnSpc>
              <a:spcAft>
                <a:spcPts val="600"/>
              </a:spcAft>
            </a:pPr>
            <a:r>
              <a:rPr kumimoji="1" lang="en-US" altLang="ja-JP" dirty="0"/>
              <a:t>(3) </a:t>
            </a:r>
            <a:r>
              <a:rPr kumimoji="1" lang="ja-JP" altLang="en-US" dirty="0"/>
              <a:t>次の文は、ブレーンストーミングで考えを膨らませ、その後</a:t>
            </a:r>
            <a:r>
              <a:rPr kumimoji="1" lang="en-US" altLang="ja-JP" dirty="0"/>
              <a:t>KJ</a:t>
            </a:r>
            <a:r>
              <a:rPr kumimoji="1" lang="ja-JP" altLang="en-US" dirty="0"/>
              <a:t>法で考えをまとめる流れの各プロセスである。正しい順番になるように、記号を並べなさい。</a:t>
            </a:r>
          </a:p>
          <a:p>
            <a:pPr marL="1080000" lvl="1" indent="-457200">
              <a:lnSpc>
                <a:spcPct val="110000"/>
              </a:lnSpc>
              <a:buFont typeface="+mj-ea"/>
              <a:buAutoNum type="circleNumDbPlain"/>
            </a:pPr>
            <a:r>
              <a:rPr kumimoji="1" lang="ja-JP" altLang="en-US" sz="3600" dirty="0"/>
              <a:t>視覚化された意見を基に、文章としてまとめる。</a:t>
            </a:r>
          </a:p>
          <a:p>
            <a:pPr marL="1080000" lvl="1" indent="-457200">
              <a:lnSpc>
                <a:spcPct val="110000"/>
              </a:lnSpc>
              <a:buFont typeface="+mj-ea"/>
              <a:buAutoNum type="circleNumDbPlain"/>
            </a:pPr>
            <a:r>
              <a:rPr kumimoji="1" lang="en-US" altLang="ja-JP" sz="3600" dirty="0"/>
              <a:t>4</a:t>
            </a:r>
            <a:r>
              <a:rPr kumimoji="1" lang="ja-JP" altLang="en-US" sz="3600" dirty="0"/>
              <a:t>つのルールを守りながら、意見を自由にカードに書いて</a:t>
            </a:r>
            <a:r>
              <a:rPr kumimoji="1" lang="ja-JP" altLang="en-US" dirty="0"/>
              <a:t>出し合う。</a:t>
            </a:r>
          </a:p>
        </p:txBody>
      </p:sp>
      <p:sp>
        <p:nvSpPr>
          <p:cNvPr id="3" name="テキスト プレースホルダー 2">
            <a:extLst>
              <a:ext uri="{FF2B5EF4-FFF2-40B4-BE49-F238E27FC236}">
                <a16:creationId xmlns:a16="http://schemas.microsoft.com/office/drawing/2014/main" id="{1D01FB8D-6638-9774-8F7C-D834856462F2}"/>
              </a:ext>
            </a:extLst>
          </p:cNvPr>
          <p:cNvSpPr>
            <a:spLocks noGrp="1"/>
          </p:cNvSpPr>
          <p:nvPr>
            <p:ph type="body" sz="quarter" idx="16"/>
          </p:nvPr>
        </p:nvSpPr>
        <p:spPr/>
        <p:txBody>
          <a:bodyPr/>
          <a:lstStyle/>
          <a:p>
            <a:r>
              <a:rPr kumimoji="1" lang="ja-JP" altLang="en-US" dirty="0"/>
              <a:t>次の</a:t>
            </a:r>
            <a:r>
              <a:rPr kumimoji="1" lang="en-US" altLang="ja-JP" dirty="0"/>
              <a:t>(1)〜(3)</a:t>
            </a:r>
            <a:r>
              <a:rPr kumimoji="1" lang="ja-JP" altLang="en-US" dirty="0"/>
              <a:t>に答えなさい。</a:t>
            </a:r>
          </a:p>
        </p:txBody>
      </p:sp>
      <p:sp>
        <p:nvSpPr>
          <p:cNvPr id="4" name="テキスト プレースホルダー 3">
            <a:extLst>
              <a:ext uri="{FF2B5EF4-FFF2-40B4-BE49-F238E27FC236}">
                <a16:creationId xmlns:a16="http://schemas.microsoft.com/office/drawing/2014/main" id="{8A614ED0-00F2-4F2E-D463-6D5CF5542DDF}"/>
              </a:ext>
            </a:extLst>
          </p:cNvPr>
          <p:cNvSpPr>
            <a:spLocks noGrp="1"/>
          </p:cNvSpPr>
          <p:nvPr>
            <p:ph type="body" sz="quarter" idx="17"/>
          </p:nvPr>
        </p:nvSpPr>
        <p:spPr/>
        <p:txBody>
          <a:bodyPr/>
          <a:lstStyle/>
          <a:p>
            <a:r>
              <a:rPr kumimoji="1" lang="en-US" altLang="ja-JP" dirty="0"/>
              <a:t>2</a:t>
            </a:r>
            <a:endParaRPr kumimoji="1" lang="ja-JP" altLang="en-US" dirty="0"/>
          </a:p>
        </p:txBody>
      </p:sp>
      <p:sp>
        <p:nvSpPr>
          <p:cNvPr id="5" name="テキスト プレースホルダー 4">
            <a:extLst>
              <a:ext uri="{FF2B5EF4-FFF2-40B4-BE49-F238E27FC236}">
                <a16:creationId xmlns:a16="http://schemas.microsoft.com/office/drawing/2014/main" id="{AA9F835B-5AAE-0D6C-F9E4-A59E613FAF80}"/>
              </a:ext>
            </a:extLst>
          </p:cNvPr>
          <p:cNvSpPr>
            <a:spLocks noGrp="1"/>
          </p:cNvSpPr>
          <p:nvPr>
            <p:ph type="body" sz="quarter" idx="18"/>
          </p:nvPr>
        </p:nvSpPr>
        <p:spPr/>
        <p:txBody>
          <a:bodyPr/>
          <a:lstStyle/>
          <a:p>
            <a:r>
              <a:rPr kumimoji="1" lang="en-US" altLang="ja-JP" dirty="0"/>
              <a:t>2</a:t>
            </a:r>
            <a:endParaRPr kumimoji="1" lang="ja-JP" altLang="en-US" dirty="0"/>
          </a:p>
        </p:txBody>
      </p:sp>
      <p:sp>
        <p:nvSpPr>
          <p:cNvPr id="6" name="テキスト プレースホルダー 5">
            <a:extLst>
              <a:ext uri="{FF2B5EF4-FFF2-40B4-BE49-F238E27FC236}">
                <a16:creationId xmlns:a16="http://schemas.microsoft.com/office/drawing/2014/main" id="{3B0CBF0D-ACF0-25C0-DB32-7F37C30B8939}"/>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BF9090AC-FBAD-3EDD-9DB3-66336806FEA6}"/>
              </a:ext>
            </a:extLst>
          </p:cNvPr>
          <p:cNvSpPr>
            <a:spLocks noGrp="1"/>
          </p:cNvSpPr>
          <p:nvPr>
            <p:ph type="sldNum" sz="quarter" idx="12"/>
          </p:nvPr>
        </p:nvSpPr>
        <p:spPr/>
        <p:txBody>
          <a:bodyPr/>
          <a:lstStyle/>
          <a:p>
            <a:fld id="{3341DCAC-D657-49AC-AFA1-66DB296B9906}" type="slidenum">
              <a:rPr lang="ja-JP" altLang="en-US" smtClean="0"/>
              <a:pPr/>
              <a:t>54</a:t>
            </a:fld>
            <a:endParaRPr lang="ja-JP" altLang="en-US" dirty="0"/>
          </a:p>
        </p:txBody>
      </p:sp>
      <p:sp>
        <p:nvSpPr>
          <p:cNvPr id="8" name="テキスト プレースホルダー 7">
            <a:extLst>
              <a:ext uri="{FF2B5EF4-FFF2-40B4-BE49-F238E27FC236}">
                <a16:creationId xmlns:a16="http://schemas.microsoft.com/office/drawing/2014/main" id="{DE058538-7441-D77A-7C03-EA26A0EF1426}"/>
              </a:ext>
            </a:extLst>
          </p:cNvPr>
          <p:cNvSpPr>
            <a:spLocks noGrp="1"/>
          </p:cNvSpPr>
          <p:nvPr>
            <p:ph type="body" sz="quarter" idx="13"/>
          </p:nvPr>
        </p:nvSpPr>
        <p:spPr/>
        <p:txBody>
          <a:bodyPr/>
          <a:lstStyle/>
          <a:p>
            <a:r>
              <a:rPr lang="ja-JP" altLang="en-US" dirty="0"/>
              <a:t>理論編</a:t>
            </a:r>
            <a:r>
              <a:rPr lang="en-US" altLang="ja-JP" dirty="0"/>
              <a:t>1</a:t>
            </a:r>
            <a:r>
              <a:rPr lang="ja-JP" altLang="en-US" dirty="0"/>
              <a:t>章 情報社会　</a:t>
            </a:r>
            <a:r>
              <a:rPr lang="en-US" altLang="ja-JP" dirty="0"/>
              <a:t>05 </a:t>
            </a:r>
            <a:r>
              <a:rPr lang="ja-JP" altLang="en-US" dirty="0"/>
              <a:t>解決方法の考案</a:t>
            </a:r>
          </a:p>
        </p:txBody>
      </p:sp>
      <p:sp>
        <p:nvSpPr>
          <p:cNvPr id="9" name="テキスト プレースホルダー 8">
            <a:extLst>
              <a:ext uri="{FF2B5EF4-FFF2-40B4-BE49-F238E27FC236}">
                <a16:creationId xmlns:a16="http://schemas.microsoft.com/office/drawing/2014/main" id="{EED5A69D-3DF3-0306-ECFE-5F49C14BCF33}"/>
              </a:ext>
            </a:extLst>
          </p:cNvPr>
          <p:cNvSpPr>
            <a:spLocks noGrp="1"/>
          </p:cNvSpPr>
          <p:nvPr>
            <p:ph type="body" sz="quarter" idx="14"/>
          </p:nvPr>
        </p:nvSpPr>
        <p:spPr/>
        <p:txBody>
          <a:bodyPr/>
          <a:lstStyle/>
          <a:p>
            <a:r>
              <a:rPr lang="en-US" altLang="ja-JP" dirty="0"/>
              <a:t>p13</a:t>
            </a:r>
            <a:endParaRPr lang="ja-JP" altLang="en-US" dirty="0"/>
          </a:p>
        </p:txBody>
      </p:sp>
    </p:spTree>
    <p:extLst>
      <p:ext uri="{BB962C8B-B14F-4D97-AF65-F5344CB8AC3E}">
        <p14:creationId xmlns:p14="http://schemas.microsoft.com/office/powerpoint/2010/main" val="255508841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E300E-B3B7-BAE0-9053-07F5C812605B}"/>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0FD309C4-E663-2DB6-98D2-CC6FE428379C}"/>
              </a:ext>
            </a:extLst>
          </p:cNvPr>
          <p:cNvSpPr>
            <a:spLocks noGrp="1"/>
          </p:cNvSpPr>
          <p:nvPr>
            <p:ph sz="half" idx="1"/>
          </p:nvPr>
        </p:nvSpPr>
        <p:spPr/>
        <p:txBody>
          <a:bodyPr>
            <a:normAutofit/>
          </a:bodyPr>
          <a:lstStyle/>
          <a:p>
            <a:pPr marL="1080000" indent="-457200">
              <a:lnSpc>
                <a:spcPct val="110000"/>
              </a:lnSpc>
              <a:buFont typeface="+mj-ea"/>
              <a:buAutoNum type="circleNumDbPlain" startAt="3"/>
            </a:pPr>
            <a:r>
              <a:rPr lang="ja-JP" altLang="en-US" dirty="0"/>
              <a:t>具体的なテーマを設定する。</a:t>
            </a:r>
          </a:p>
          <a:p>
            <a:pPr marL="1080000" indent="-457200">
              <a:lnSpc>
                <a:spcPct val="100000"/>
              </a:lnSpc>
              <a:buFont typeface="+mj-ea"/>
              <a:buAutoNum type="circleNumDbPlain" startAt="3"/>
            </a:pPr>
            <a:r>
              <a:rPr kumimoji="1" lang="ja-JP" altLang="en-US" dirty="0"/>
              <a:t>山と山の関係を、矢印を書き込むなどして整理する。</a:t>
            </a:r>
          </a:p>
          <a:p>
            <a:pPr marL="1080000" indent="-457200">
              <a:lnSpc>
                <a:spcPct val="100000"/>
              </a:lnSpc>
              <a:buFont typeface="+mj-ea"/>
              <a:buAutoNum type="circleNumDbPlain" startAt="3"/>
            </a:pPr>
            <a:r>
              <a:rPr kumimoji="1" lang="ja-JP" altLang="en-US" dirty="0"/>
              <a:t>似ているものを集めるなどして、カードをいくつかの山に整理する。</a:t>
            </a:r>
          </a:p>
          <a:p>
            <a:pPr marL="1080000" indent="-457200">
              <a:lnSpc>
                <a:spcPct val="100000"/>
              </a:lnSpc>
            </a:pPr>
            <a:endParaRPr kumimoji="1" lang="ja-JP" altLang="en-US" dirty="0"/>
          </a:p>
        </p:txBody>
      </p:sp>
      <p:sp>
        <p:nvSpPr>
          <p:cNvPr id="3" name="テキスト プレースホルダー 2">
            <a:extLst>
              <a:ext uri="{FF2B5EF4-FFF2-40B4-BE49-F238E27FC236}">
                <a16:creationId xmlns:a16="http://schemas.microsoft.com/office/drawing/2014/main" id="{C25612B2-D007-88CE-ACDB-125A6C63E4D2}"/>
              </a:ext>
            </a:extLst>
          </p:cNvPr>
          <p:cNvSpPr>
            <a:spLocks noGrp="1"/>
          </p:cNvSpPr>
          <p:nvPr>
            <p:ph type="body" sz="quarter" idx="16"/>
          </p:nvPr>
        </p:nvSpPr>
        <p:spPr/>
        <p:txBody>
          <a:bodyPr/>
          <a:lstStyle/>
          <a:p>
            <a:r>
              <a:rPr kumimoji="1" lang="ja-JP" altLang="en-US" dirty="0"/>
              <a:t>次の</a:t>
            </a:r>
            <a:r>
              <a:rPr kumimoji="1" lang="en-US" altLang="ja-JP" dirty="0"/>
              <a:t>(1)〜(3)</a:t>
            </a:r>
            <a:r>
              <a:rPr kumimoji="1" lang="ja-JP" altLang="en-US" dirty="0"/>
              <a:t>に答えなさい。</a:t>
            </a:r>
          </a:p>
        </p:txBody>
      </p:sp>
      <p:sp>
        <p:nvSpPr>
          <p:cNvPr id="4" name="テキスト プレースホルダー 3">
            <a:extLst>
              <a:ext uri="{FF2B5EF4-FFF2-40B4-BE49-F238E27FC236}">
                <a16:creationId xmlns:a16="http://schemas.microsoft.com/office/drawing/2014/main" id="{1271B955-0457-0172-766F-ABED2FBDDE50}"/>
              </a:ext>
            </a:extLst>
          </p:cNvPr>
          <p:cNvSpPr>
            <a:spLocks noGrp="1"/>
          </p:cNvSpPr>
          <p:nvPr>
            <p:ph type="body" sz="quarter" idx="17"/>
          </p:nvPr>
        </p:nvSpPr>
        <p:spPr/>
        <p:txBody>
          <a:bodyPr/>
          <a:lstStyle/>
          <a:p>
            <a:r>
              <a:rPr kumimoji="1" lang="en-US" altLang="ja-JP" dirty="0"/>
              <a:t>2</a:t>
            </a:r>
            <a:endParaRPr kumimoji="1" lang="ja-JP" altLang="en-US" dirty="0"/>
          </a:p>
        </p:txBody>
      </p:sp>
      <p:sp>
        <p:nvSpPr>
          <p:cNvPr id="5" name="テキスト プレースホルダー 4">
            <a:extLst>
              <a:ext uri="{FF2B5EF4-FFF2-40B4-BE49-F238E27FC236}">
                <a16:creationId xmlns:a16="http://schemas.microsoft.com/office/drawing/2014/main" id="{8E2D9121-FB38-6FF1-94D9-8E2B03C73674}"/>
              </a:ext>
            </a:extLst>
          </p:cNvPr>
          <p:cNvSpPr>
            <a:spLocks noGrp="1"/>
          </p:cNvSpPr>
          <p:nvPr>
            <p:ph type="body" sz="quarter" idx="18"/>
          </p:nvPr>
        </p:nvSpPr>
        <p:spPr/>
        <p:txBody>
          <a:bodyPr/>
          <a:lstStyle/>
          <a:p>
            <a:r>
              <a:rPr kumimoji="1" lang="en-US" altLang="ja-JP" dirty="0"/>
              <a:t>2</a:t>
            </a:r>
            <a:endParaRPr kumimoji="1" lang="ja-JP" altLang="en-US" dirty="0"/>
          </a:p>
        </p:txBody>
      </p:sp>
      <p:sp>
        <p:nvSpPr>
          <p:cNvPr id="6" name="テキスト プレースホルダー 5">
            <a:extLst>
              <a:ext uri="{FF2B5EF4-FFF2-40B4-BE49-F238E27FC236}">
                <a16:creationId xmlns:a16="http://schemas.microsoft.com/office/drawing/2014/main" id="{F0F104EF-04AB-3EAA-3B22-A237D4977C50}"/>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E937267B-9C2E-A61B-4555-D6B5D806AB25}"/>
              </a:ext>
            </a:extLst>
          </p:cNvPr>
          <p:cNvSpPr>
            <a:spLocks noGrp="1"/>
          </p:cNvSpPr>
          <p:nvPr>
            <p:ph type="sldNum" sz="quarter" idx="12"/>
          </p:nvPr>
        </p:nvSpPr>
        <p:spPr/>
        <p:txBody>
          <a:bodyPr/>
          <a:lstStyle/>
          <a:p>
            <a:fld id="{3341DCAC-D657-49AC-AFA1-66DB296B9906}" type="slidenum">
              <a:rPr lang="ja-JP" altLang="en-US" smtClean="0"/>
              <a:pPr/>
              <a:t>55</a:t>
            </a:fld>
            <a:endParaRPr lang="ja-JP" altLang="en-US" dirty="0"/>
          </a:p>
        </p:txBody>
      </p:sp>
      <p:sp>
        <p:nvSpPr>
          <p:cNvPr id="8" name="テキスト プレースホルダー 7">
            <a:extLst>
              <a:ext uri="{FF2B5EF4-FFF2-40B4-BE49-F238E27FC236}">
                <a16:creationId xmlns:a16="http://schemas.microsoft.com/office/drawing/2014/main" id="{7AD6FCAB-F926-3A65-F7DE-C1F7D8B31876}"/>
              </a:ext>
            </a:extLst>
          </p:cNvPr>
          <p:cNvSpPr>
            <a:spLocks noGrp="1"/>
          </p:cNvSpPr>
          <p:nvPr>
            <p:ph type="body" sz="quarter" idx="13"/>
          </p:nvPr>
        </p:nvSpPr>
        <p:spPr/>
        <p:txBody>
          <a:bodyPr/>
          <a:lstStyle/>
          <a:p>
            <a:r>
              <a:rPr lang="ja-JP" altLang="en-US" dirty="0"/>
              <a:t>理論編</a:t>
            </a:r>
            <a:r>
              <a:rPr lang="en-US" altLang="ja-JP" dirty="0"/>
              <a:t>1</a:t>
            </a:r>
            <a:r>
              <a:rPr lang="ja-JP" altLang="en-US" dirty="0"/>
              <a:t>章 情報社会　</a:t>
            </a:r>
            <a:r>
              <a:rPr lang="en-US" altLang="ja-JP" dirty="0"/>
              <a:t>05 </a:t>
            </a:r>
            <a:r>
              <a:rPr lang="ja-JP" altLang="en-US" dirty="0"/>
              <a:t>解決方法の考案</a:t>
            </a:r>
          </a:p>
        </p:txBody>
      </p:sp>
      <p:sp>
        <p:nvSpPr>
          <p:cNvPr id="9" name="テキスト プレースホルダー 8">
            <a:extLst>
              <a:ext uri="{FF2B5EF4-FFF2-40B4-BE49-F238E27FC236}">
                <a16:creationId xmlns:a16="http://schemas.microsoft.com/office/drawing/2014/main" id="{3FB0CC29-93AB-5102-BD2E-679D86D19524}"/>
              </a:ext>
            </a:extLst>
          </p:cNvPr>
          <p:cNvSpPr>
            <a:spLocks noGrp="1"/>
          </p:cNvSpPr>
          <p:nvPr>
            <p:ph type="body" sz="quarter" idx="14"/>
          </p:nvPr>
        </p:nvSpPr>
        <p:spPr/>
        <p:txBody>
          <a:bodyPr/>
          <a:lstStyle/>
          <a:p>
            <a:r>
              <a:rPr lang="en-US" altLang="ja-JP" dirty="0"/>
              <a:t>p13</a:t>
            </a:r>
            <a:endParaRPr lang="ja-JP" altLang="en-US" dirty="0"/>
          </a:p>
        </p:txBody>
      </p:sp>
      <p:graphicFrame>
        <p:nvGraphicFramePr>
          <p:cNvPr id="10" name="コンテンツ プレースホルダー 6">
            <a:extLst>
              <a:ext uri="{FF2B5EF4-FFF2-40B4-BE49-F238E27FC236}">
                <a16:creationId xmlns:a16="http://schemas.microsoft.com/office/drawing/2014/main" id="{A31540DA-525B-1FF7-C417-CA8D89EB9833}"/>
              </a:ext>
            </a:extLst>
          </p:cNvPr>
          <p:cNvGraphicFramePr>
            <a:graphicFrameLocks/>
          </p:cNvGraphicFramePr>
          <p:nvPr>
            <p:extLst>
              <p:ext uri="{D42A27DB-BD31-4B8C-83A1-F6EECF244321}">
                <p14:modId xmlns:p14="http://schemas.microsoft.com/office/powerpoint/2010/main" val="1413469151"/>
              </p:ext>
            </p:extLst>
          </p:nvPr>
        </p:nvGraphicFramePr>
        <p:xfrm>
          <a:off x="10151018" y="1691370"/>
          <a:ext cx="1816100" cy="1944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en-US" altLang="ja-JP" sz="2800" dirty="0">
                          <a:solidFill>
                            <a:schemeClr val="tx1"/>
                          </a:solidFill>
                          <a:latin typeface="ＭＳ Ｐゴシック" panose="020B0600070205080204" pitchFamily="50" charset="-128"/>
                          <a:ea typeface="ＭＳ Ｐゴシック" panose="020B0600070205080204" pitchFamily="50" charset="-128"/>
                        </a:rPr>
                        <a:t>(3)</a:t>
                      </a:r>
                      <a:endParaRPr kumimoji="1" lang="ja-JP" altLang="en-US" sz="2800" dirty="0">
                        <a:solidFill>
                          <a:schemeClr val="tx1"/>
                        </a:solidFill>
                        <a:latin typeface="ＭＳ Ｐゴシック" panose="020B0600070205080204" pitchFamily="50" charset="-128"/>
                        <a:ea typeface="ＭＳ Ｐゴシック" panose="020B0600070205080204" pitchFamily="50" charset="-128"/>
                      </a:endParaRP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71493720"/>
                  </a:ext>
                </a:extLst>
              </a:tr>
              <a:tr h="648000">
                <a:tc>
                  <a:txBody>
                    <a:bodyPr/>
                    <a:lstStyle/>
                    <a:p>
                      <a:r>
                        <a:rPr kumimoji="1" lang="ja-JP" altLang="en-US" sz="2800" dirty="0">
                          <a:solidFill>
                            <a:schemeClr val="tx1"/>
                          </a:solidFill>
                        </a:rPr>
                        <a:t>　 ⇒　 ⇒</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648000">
                <a:tc>
                  <a:txBody>
                    <a:bodyPr/>
                    <a:lstStyle/>
                    <a:p>
                      <a:r>
                        <a:rPr kumimoji="1" lang="ja-JP" altLang="en-US" sz="2800" dirty="0">
                          <a:solidFill>
                            <a:schemeClr val="tx1"/>
                          </a:solidFill>
                        </a:rPr>
                        <a:t>⇒　 ⇒</a:t>
                      </a: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2" name="テキスト ボックス 11">
            <a:extLst>
              <a:ext uri="{FF2B5EF4-FFF2-40B4-BE49-F238E27FC236}">
                <a16:creationId xmlns:a16="http://schemas.microsoft.com/office/drawing/2014/main" id="{48798194-1087-6244-8438-3AE2A80132E4}"/>
              </a:ext>
            </a:extLst>
          </p:cNvPr>
          <p:cNvSpPr txBox="1"/>
          <p:nvPr/>
        </p:nvSpPr>
        <p:spPr>
          <a:xfrm>
            <a:off x="10258843" y="2449560"/>
            <a:ext cx="1545295" cy="1115305"/>
          </a:xfrm>
          <a:prstGeom prst="rect">
            <a:avLst/>
          </a:prstGeom>
          <a:solidFill>
            <a:schemeClr val="bg1"/>
          </a:solid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③</a:t>
            </a:r>
            <a:r>
              <a:rPr lang="ja-JP" altLang="en-US" sz="2800" dirty="0"/>
              <a:t>⇒</a:t>
            </a:r>
            <a:r>
              <a:rPr lang="ja-JP" altLang="en-US" sz="2400" dirty="0">
                <a:solidFill>
                  <a:srgbClr val="FF0000"/>
                </a:solidFill>
                <a:latin typeface="ＭＳ Ｐゴシック" panose="020B0600070205080204" pitchFamily="50" charset="-128"/>
              </a:rPr>
              <a:t>②</a:t>
            </a:r>
            <a:r>
              <a:rPr lang="ja-JP" altLang="en-US" sz="2800" dirty="0"/>
              <a:t>⇒</a:t>
            </a:r>
            <a:r>
              <a:rPr lang="ja-JP" altLang="en-US" sz="2400" dirty="0">
                <a:solidFill>
                  <a:srgbClr val="FF0000"/>
                </a:solidFill>
                <a:latin typeface="ＭＳ Ｐゴシック" panose="020B0600070205080204" pitchFamily="50" charset="-128"/>
              </a:rPr>
              <a:t>⑤</a:t>
            </a:r>
            <a:endParaRPr lang="en-US" altLang="ja-JP" sz="2800" dirty="0">
              <a:solidFill>
                <a:srgbClr val="FF0000"/>
              </a:solidFill>
              <a:latin typeface="ＭＳ Ｐゴシック" panose="020B0600070205080204" pitchFamily="50" charset="-128"/>
            </a:endParaRPr>
          </a:p>
          <a:p>
            <a:endParaRPr lang="en-US" altLang="ja-JP" sz="2800" dirty="0">
              <a:solidFill>
                <a:srgbClr val="FF0000"/>
              </a:solidFill>
              <a:latin typeface="ＭＳ Ｐゴシック" panose="020B0600070205080204" pitchFamily="50" charset="-128"/>
            </a:endParaRPr>
          </a:p>
          <a:p>
            <a:pPr>
              <a:lnSpc>
                <a:spcPct val="45000"/>
              </a:lnSpc>
            </a:pPr>
            <a:r>
              <a:rPr lang="ja-JP" altLang="en-US" sz="2800" dirty="0"/>
              <a:t>⇒</a:t>
            </a:r>
            <a:r>
              <a:rPr lang="ja-JP" altLang="en-US" sz="2400" dirty="0">
                <a:solidFill>
                  <a:srgbClr val="FF0000"/>
                </a:solidFill>
                <a:latin typeface="ＭＳ Ｐゴシック" panose="020B0600070205080204" pitchFamily="50" charset="-128"/>
              </a:rPr>
              <a:t>④</a:t>
            </a:r>
            <a:r>
              <a:rPr lang="ja-JP" altLang="en-US" sz="2800" dirty="0"/>
              <a:t>⇒</a:t>
            </a:r>
            <a:r>
              <a:rPr lang="ja-JP" altLang="en-US" sz="2400" dirty="0">
                <a:solidFill>
                  <a:srgbClr val="FF0000"/>
                </a:solidFill>
                <a:latin typeface="ＭＳ Ｐゴシック" panose="020B0600070205080204" pitchFamily="50" charset="-128"/>
              </a:rPr>
              <a:t>①</a:t>
            </a:r>
            <a:endParaRPr lang="en-US" altLang="ja-JP" sz="2800" dirty="0">
              <a:solidFill>
                <a:srgbClr val="FF0000"/>
              </a:solidFill>
              <a:latin typeface="ＭＳ Ｐゴシック" panose="020B0600070205080204" pitchFamily="50" charset="-128"/>
            </a:endParaRPr>
          </a:p>
        </p:txBody>
      </p:sp>
    </p:spTree>
    <p:extLst>
      <p:ext uri="{BB962C8B-B14F-4D97-AF65-F5344CB8AC3E}">
        <p14:creationId xmlns:p14="http://schemas.microsoft.com/office/powerpoint/2010/main" val="3439626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1AC5B320-E15C-77BE-6AF9-79D29C6E0680}"/>
              </a:ext>
            </a:extLst>
          </p:cNvPr>
          <p:cNvSpPr>
            <a:spLocks noGrp="1"/>
          </p:cNvSpPr>
          <p:nvPr>
            <p:ph type="body" sz="quarter" idx="16"/>
          </p:nvPr>
        </p:nvSpPr>
        <p:spPr/>
        <p:txBody>
          <a:bodyPr/>
          <a:lstStyle/>
          <a:p>
            <a:r>
              <a:rPr kumimoji="1" lang="ja-JP" altLang="en-US" dirty="0"/>
              <a:t>次の情報収集と現状分析に関する記述に該当する字句を、下から選びなさい。</a:t>
            </a:r>
          </a:p>
        </p:txBody>
      </p:sp>
      <p:sp>
        <p:nvSpPr>
          <p:cNvPr id="4" name="スライド番号プレースホルダー 3">
            <a:extLst>
              <a:ext uri="{FF2B5EF4-FFF2-40B4-BE49-F238E27FC236}">
                <a16:creationId xmlns:a16="http://schemas.microsoft.com/office/drawing/2014/main" id="{693AD4F0-791E-ED59-9A81-CE17D87369E7}"/>
              </a:ext>
            </a:extLst>
          </p:cNvPr>
          <p:cNvSpPr>
            <a:spLocks noGrp="1"/>
          </p:cNvSpPr>
          <p:nvPr>
            <p:ph type="sldNum" sz="quarter" idx="12"/>
          </p:nvPr>
        </p:nvSpPr>
        <p:spPr/>
        <p:txBody>
          <a:bodyPr/>
          <a:lstStyle/>
          <a:p>
            <a:fld id="{3341DCAC-D657-49AC-AFA1-66DB296B9906}" type="slidenum">
              <a:rPr lang="ja-JP" altLang="en-US" smtClean="0"/>
              <a:pPr/>
              <a:t>56</a:t>
            </a:fld>
            <a:endParaRPr lang="ja-JP" altLang="en-US" dirty="0"/>
          </a:p>
        </p:txBody>
      </p:sp>
      <p:sp>
        <p:nvSpPr>
          <p:cNvPr id="5" name="テキスト プレースホルダー 4">
            <a:extLst>
              <a:ext uri="{FF2B5EF4-FFF2-40B4-BE49-F238E27FC236}">
                <a16:creationId xmlns:a16="http://schemas.microsoft.com/office/drawing/2014/main" id="{B310B5FF-5558-F57D-799C-F38BF7ACCEF5}"/>
              </a:ext>
            </a:extLst>
          </p:cNvPr>
          <p:cNvSpPr>
            <a:spLocks noGrp="1"/>
          </p:cNvSpPr>
          <p:nvPr>
            <p:ph type="body" sz="quarter" idx="15"/>
          </p:nvPr>
        </p:nvSpPr>
        <p:spPr/>
        <p:txBody>
          <a:bodyPr/>
          <a:lstStyle/>
          <a:p>
            <a:r>
              <a:rPr kumimoji="1" lang="ja-JP" altLang="en-US" dirty="0"/>
              <a:t>チャレンジ問題</a:t>
            </a:r>
          </a:p>
        </p:txBody>
      </p:sp>
      <p:sp>
        <p:nvSpPr>
          <p:cNvPr id="8" name="コンテンツ プレースホルダー 7">
            <a:extLst>
              <a:ext uri="{FF2B5EF4-FFF2-40B4-BE49-F238E27FC236}">
                <a16:creationId xmlns:a16="http://schemas.microsoft.com/office/drawing/2014/main" id="{71BA6E62-3834-F4AB-A8A1-5757B416F9A3}"/>
              </a:ext>
            </a:extLst>
          </p:cNvPr>
          <p:cNvSpPr>
            <a:spLocks noGrp="1"/>
          </p:cNvSpPr>
          <p:nvPr>
            <p:ph sz="half" idx="1"/>
          </p:nvPr>
        </p:nvSpPr>
        <p:spPr/>
        <p:txBody>
          <a:bodyPr/>
          <a:lstStyle/>
          <a:p>
            <a:pPr marL="648000" indent="-648000">
              <a:lnSpc>
                <a:spcPct val="100000"/>
              </a:lnSpc>
            </a:pPr>
            <a:r>
              <a:rPr lang="en-US" altLang="ja-JP" dirty="0"/>
              <a:t>(1) </a:t>
            </a:r>
            <a:r>
              <a:rPr lang="ja-JP" altLang="en-US" dirty="0"/>
              <a:t>対話形式で質問を行い、相手からコメントを引き出すことによって情報を得る。</a:t>
            </a:r>
          </a:p>
          <a:p>
            <a:pPr marL="648000" indent="-648000">
              <a:lnSpc>
                <a:spcPct val="100000"/>
              </a:lnSpc>
            </a:pPr>
            <a:r>
              <a:rPr lang="en-US" altLang="ja-JP" dirty="0"/>
              <a:t>(2) </a:t>
            </a:r>
            <a:r>
              <a:rPr lang="ja-JP" altLang="en-US" dirty="0"/>
              <a:t>多くの人から質問用紙やオンラインフォームを使って情報を収集する。</a:t>
            </a:r>
          </a:p>
          <a:p>
            <a:pPr marL="648000" indent="-648000">
              <a:lnSpc>
                <a:spcPct val="100000"/>
              </a:lnSpc>
            </a:pPr>
            <a:r>
              <a:rPr lang="en-US" altLang="ja-JP" dirty="0"/>
              <a:t>(3) </a:t>
            </a:r>
            <a:r>
              <a:rPr lang="ja-JP" altLang="en-US" dirty="0"/>
              <a:t>意見やアイデアを記入したカードを類似した内容ごとにグループ化し、問題に対する解決策などのアイデアを生み出していく。</a:t>
            </a:r>
          </a:p>
        </p:txBody>
      </p:sp>
      <p:sp>
        <p:nvSpPr>
          <p:cNvPr id="6" name="テキスト プレースホルダー 5">
            <a:extLst>
              <a:ext uri="{FF2B5EF4-FFF2-40B4-BE49-F238E27FC236}">
                <a16:creationId xmlns:a16="http://schemas.microsoft.com/office/drawing/2014/main" id="{F3B18A44-F46A-AC58-FD38-5D3B7C098449}"/>
              </a:ext>
            </a:extLst>
          </p:cNvPr>
          <p:cNvSpPr>
            <a:spLocks noGrp="1"/>
          </p:cNvSpPr>
          <p:nvPr>
            <p:ph type="body" sz="quarter" idx="13"/>
          </p:nvPr>
        </p:nvSpPr>
        <p:spPr/>
        <p:txBody>
          <a:bodyPr/>
          <a:lstStyle/>
          <a:p>
            <a:r>
              <a:rPr lang="ja-JP" altLang="en-US" dirty="0"/>
              <a:t>理論編</a:t>
            </a:r>
            <a:r>
              <a:rPr lang="en-US" altLang="ja-JP" dirty="0"/>
              <a:t>1</a:t>
            </a:r>
            <a:r>
              <a:rPr lang="ja-JP" altLang="en-US" dirty="0"/>
              <a:t>章 情報社会　</a:t>
            </a:r>
            <a:r>
              <a:rPr lang="en-US" altLang="ja-JP" dirty="0"/>
              <a:t>05 </a:t>
            </a:r>
            <a:r>
              <a:rPr lang="ja-JP" altLang="en-US" dirty="0"/>
              <a:t>解決方法の考案</a:t>
            </a:r>
          </a:p>
        </p:txBody>
      </p:sp>
      <p:sp>
        <p:nvSpPr>
          <p:cNvPr id="7" name="テキスト プレースホルダー 6">
            <a:extLst>
              <a:ext uri="{FF2B5EF4-FFF2-40B4-BE49-F238E27FC236}">
                <a16:creationId xmlns:a16="http://schemas.microsoft.com/office/drawing/2014/main" id="{89FFE721-E71E-DEF7-C1CC-565334E50C8F}"/>
              </a:ext>
            </a:extLst>
          </p:cNvPr>
          <p:cNvSpPr>
            <a:spLocks noGrp="1"/>
          </p:cNvSpPr>
          <p:nvPr>
            <p:ph type="body" sz="quarter" idx="14"/>
          </p:nvPr>
        </p:nvSpPr>
        <p:spPr/>
        <p:txBody>
          <a:bodyPr/>
          <a:lstStyle/>
          <a:p>
            <a:r>
              <a:rPr lang="en-US" altLang="ja-JP"/>
              <a:t>p13</a:t>
            </a:r>
            <a:endParaRPr kumimoji="1" lang="ja-JP" altLang="en-US"/>
          </a:p>
        </p:txBody>
      </p:sp>
    </p:spTree>
    <p:extLst>
      <p:ext uri="{BB962C8B-B14F-4D97-AF65-F5344CB8AC3E}">
        <p14:creationId xmlns:p14="http://schemas.microsoft.com/office/powerpoint/2010/main" val="304734005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1EF1C-4094-F2F3-42CE-E6B100D13D86}"/>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4EF7E71A-BEA6-933F-7EDE-D580A18A91A9}"/>
              </a:ext>
            </a:extLst>
          </p:cNvPr>
          <p:cNvSpPr>
            <a:spLocks noGrp="1"/>
          </p:cNvSpPr>
          <p:nvPr>
            <p:ph type="body" sz="quarter" idx="16"/>
          </p:nvPr>
        </p:nvSpPr>
        <p:spPr/>
        <p:txBody>
          <a:bodyPr/>
          <a:lstStyle/>
          <a:p>
            <a:r>
              <a:rPr kumimoji="1" lang="ja-JP" altLang="en-US" dirty="0"/>
              <a:t>次の情報収集と現状分析に関する記述に該当する字句を、下から選びなさい。</a:t>
            </a:r>
          </a:p>
        </p:txBody>
      </p:sp>
      <p:sp>
        <p:nvSpPr>
          <p:cNvPr id="4" name="スライド番号プレースホルダー 3">
            <a:extLst>
              <a:ext uri="{FF2B5EF4-FFF2-40B4-BE49-F238E27FC236}">
                <a16:creationId xmlns:a16="http://schemas.microsoft.com/office/drawing/2014/main" id="{47F8D544-7484-C170-BE0C-EB3FFF2ABE3F}"/>
              </a:ext>
            </a:extLst>
          </p:cNvPr>
          <p:cNvSpPr>
            <a:spLocks noGrp="1"/>
          </p:cNvSpPr>
          <p:nvPr>
            <p:ph type="sldNum" sz="quarter" idx="12"/>
          </p:nvPr>
        </p:nvSpPr>
        <p:spPr/>
        <p:txBody>
          <a:bodyPr/>
          <a:lstStyle/>
          <a:p>
            <a:fld id="{3341DCAC-D657-49AC-AFA1-66DB296B9906}" type="slidenum">
              <a:rPr lang="ja-JP" altLang="en-US" smtClean="0"/>
              <a:pPr/>
              <a:t>57</a:t>
            </a:fld>
            <a:endParaRPr lang="ja-JP" altLang="en-US" dirty="0"/>
          </a:p>
        </p:txBody>
      </p:sp>
      <p:sp>
        <p:nvSpPr>
          <p:cNvPr id="5" name="テキスト プレースホルダー 4">
            <a:extLst>
              <a:ext uri="{FF2B5EF4-FFF2-40B4-BE49-F238E27FC236}">
                <a16:creationId xmlns:a16="http://schemas.microsoft.com/office/drawing/2014/main" id="{A4A4ABBA-CABF-FDC4-B72A-C94A6CBD7671}"/>
              </a:ext>
            </a:extLst>
          </p:cNvPr>
          <p:cNvSpPr>
            <a:spLocks noGrp="1"/>
          </p:cNvSpPr>
          <p:nvPr>
            <p:ph type="body" sz="quarter" idx="15"/>
          </p:nvPr>
        </p:nvSpPr>
        <p:spPr/>
        <p:txBody>
          <a:bodyPr/>
          <a:lstStyle/>
          <a:p>
            <a:r>
              <a:rPr kumimoji="1" lang="ja-JP" altLang="en-US" dirty="0"/>
              <a:t>チャレンジ問題</a:t>
            </a:r>
          </a:p>
        </p:txBody>
      </p:sp>
      <p:sp>
        <p:nvSpPr>
          <p:cNvPr id="8" name="コンテンツ プレースホルダー 7">
            <a:extLst>
              <a:ext uri="{FF2B5EF4-FFF2-40B4-BE49-F238E27FC236}">
                <a16:creationId xmlns:a16="http://schemas.microsoft.com/office/drawing/2014/main" id="{D9127816-B76F-428D-809D-3DE465BF6EB0}"/>
              </a:ext>
            </a:extLst>
          </p:cNvPr>
          <p:cNvSpPr>
            <a:spLocks noGrp="1"/>
          </p:cNvSpPr>
          <p:nvPr>
            <p:ph sz="half" idx="1"/>
          </p:nvPr>
        </p:nvSpPr>
        <p:spPr>
          <a:xfrm>
            <a:off x="215054" y="2109313"/>
            <a:ext cx="9798079" cy="4760278"/>
          </a:xfrm>
        </p:spPr>
        <p:txBody>
          <a:bodyPr>
            <a:spAutoFit/>
          </a:bodyPr>
          <a:lstStyle/>
          <a:p>
            <a:pPr marL="648000" indent="-648000">
              <a:lnSpc>
                <a:spcPct val="100000"/>
              </a:lnSpc>
              <a:spcAft>
                <a:spcPts val="1200"/>
              </a:spcAft>
            </a:pPr>
            <a:r>
              <a:rPr lang="en-US" altLang="ja-JP" dirty="0"/>
              <a:t>(4) </a:t>
            </a:r>
            <a:r>
              <a:rPr lang="ja-JP" altLang="en-US" dirty="0"/>
              <a:t>グループのメンバーが自由に意見を出し合い、その意見を基にしてさらに新しい意見を出し合って多様な意見を得る。</a:t>
            </a:r>
            <a:endParaRPr lang="en-US" altLang="ja-JP" dirty="0"/>
          </a:p>
          <a:p>
            <a:pPr defTabSz="1793875">
              <a:lnSpc>
                <a:spcPct val="100000"/>
              </a:lnSpc>
              <a:tabLst>
                <a:tab pos="3141663" algn="l"/>
                <a:tab pos="6362700" algn="l"/>
              </a:tabLst>
            </a:pPr>
            <a:r>
              <a:rPr lang="ja-JP" altLang="en-US" sz="3200" dirty="0"/>
              <a:t>①</a:t>
            </a:r>
            <a:r>
              <a:rPr lang="en-US" altLang="ja-JP" sz="3200" dirty="0"/>
              <a:t>ABC</a:t>
            </a:r>
            <a:r>
              <a:rPr lang="ja-JP" altLang="en-US" sz="3200" dirty="0"/>
              <a:t>分析	②</a:t>
            </a:r>
            <a:r>
              <a:rPr lang="en-US" altLang="ja-JP" sz="3200" dirty="0"/>
              <a:t>KJ</a:t>
            </a:r>
            <a:r>
              <a:rPr lang="ja-JP" altLang="en-US" sz="3200" dirty="0"/>
              <a:t>法	③アイスブレイク</a:t>
            </a:r>
          </a:p>
          <a:p>
            <a:pPr defTabSz="1793875">
              <a:lnSpc>
                <a:spcPct val="100000"/>
              </a:lnSpc>
              <a:tabLst>
                <a:tab pos="3141663" algn="l"/>
                <a:tab pos="6362700" algn="l"/>
              </a:tabLst>
            </a:pPr>
            <a:r>
              <a:rPr lang="ja-JP" altLang="en-US" sz="3200" dirty="0"/>
              <a:t>④ブレーンストーミング	⑤アンケート調査</a:t>
            </a:r>
            <a:endParaRPr lang="en-US" altLang="ja-JP" sz="3200" dirty="0"/>
          </a:p>
          <a:p>
            <a:pPr defTabSz="1793875">
              <a:lnSpc>
                <a:spcPct val="100000"/>
              </a:lnSpc>
              <a:tabLst>
                <a:tab pos="3141663" algn="l"/>
                <a:tab pos="6362700" algn="l"/>
              </a:tabLst>
            </a:pPr>
            <a:r>
              <a:rPr lang="ja-JP" altLang="en-US" sz="3200" dirty="0"/>
              <a:t>⑥インタビュー</a:t>
            </a:r>
            <a:r>
              <a:rPr lang="en-US" altLang="ja-JP" sz="3200" dirty="0"/>
              <a:t>	</a:t>
            </a:r>
            <a:r>
              <a:rPr lang="ja-JP" altLang="en-US" sz="3200" dirty="0"/>
              <a:t>⑦カウンセリング</a:t>
            </a:r>
            <a:endParaRPr lang="en-US" altLang="ja-JP" sz="3200" dirty="0"/>
          </a:p>
          <a:p>
            <a:pPr defTabSz="1793875">
              <a:lnSpc>
                <a:spcPct val="100000"/>
              </a:lnSpc>
              <a:tabLst>
                <a:tab pos="3141663" algn="l"/>
                <a:tab pos="6362700" algn="l"/>
              </a:tabLst>
            </a:pPr>
            <a:r>
              <a:rPr lang="ja-JP" altLang="en-US" sz="3200" dirty="0"/>
              <a:t>⑧コンサルティング</a:t>
            </a:r>
            <a:endParaRPr lang="en-US" altLang="ja-JP" sz="3200" dirty="0"/>
          </a:p>
          <a:p>
            <a:pPr algn="r" defTabSz="1793875">
              <a:lnSpc>
                <a:spcPts val="2000"/>
              </a:lnSpc>
              <a:spcBef>
                <a:spcPts val="0"/>
              </a:spcBef>
              <a:tabLst>
                <a:tab pos="3141663" algn="l"/>
                <a:tab pos="6362700" algn="l"/>
              </a:tabLst>
            </a:pPr>
            <a:r>
              <a:rPr lang="en-US" altLang="ja-JP" sz="2400" dirty="0"/>
              <a:t>(</a:t>
            </a:r>
            <a:r>
              <a:rPr lang="ja-JP" altLang="ja-JP" sz="2400" dirty="0"/>
              <a:t>高崎健康福祉大学</a:t>
            </a:r>
            <a:r>
              <a:rPr lang="en-US" altLang="ja-JP" sz="2400" dirty="0"/>
              <a:t>)</a:t>
            </a:r>
            <a:endParaRPr lang="ja-JP" altLang="en-US" dirty="0"/>
          </a:p>
        </p:txBody>
      </p:sp>
      <p:sp>
        <p:nvSpPr>
          <p:cNvPr id="6" name="テキスト プレースホルダー 5">
            <a:extLst>
              <a:ext uri="{FF2B5EF4-FFF2-40B4-BE49-F238E27FC236}">
                <a16:creationId xmlns:a16="http://schemas.microsoft.com/office/drawing/2014/main" id="{9C8515AA-2606-4620-EF63-717EA2DEED94}"/>
              </a:ext>
            </a:extLst>
          </p:cNvPr>
          <p:cNvSpPr>
            <a:spLocks noGrp="1"/>
          </p:cNvSpPr>
          <p:nvPr>
            <p:ph type="body" sz="quarter" idx="13"/>
          </p:nvPr>
        </p:nvSpPr>
        <p:spPr/>
        <p:txBody>
          <a:bodyPr/>
          <a:lstStyle/>
          <a:p>
            <a:r>
              <a:rPr lang="ja-JP" altLang="en-US" dirty="0"/>
              <a:t>理論編</a:t>
            </a:r>
            <a:r>
              <a:rPr lang="en-US" altLang="ja-JP" dirty="0"/>
              <a:t>1</a:t>
            </a:r>
            <a:r>
              <a:rPr lang="ja-JP" altLang="en-US" dirty="0"/>
              <a:t>章 情報社会　</a:t>
            </a:r>
            <a:r>
              <a:rPr lang="en-US" altLang="ja-JP" dirty="0"/>
              <a:t>05 </a:t>
            </a:r>
            <a:r>
              <a:rPr lang="ja-JP" altLang="en-US" dirty="0"/>
              <a:t>解決方法の考案</a:t>
            </a:r>
          </a:p>
        </p:txBody>
      </p:sp>
      <p:sp>
        <p:nvSpPr>
          <p:cNvPr id="7" name="テキスト プレースホルダー 6">
            <a:extLst>
              <a:ext uri="{FF2B5EF4-FFF2-40B4-BE49-F238E27FC236}">
                <a16:creationId xmlns:a16="http://schemas.microsoft.com/office/drawing/2014/main" id="{28729598-0BAE-74F3-EC82-06DEA8C4A7F5}"/>
              </a:ext>
            </a:extLst>
          </p:cNvPr>
          <p:cNvSpPr>
            <a:spLocks noGrp="1"/>
          </p:cNvSpPr>
          <p:nvPr>
            <p:ph type="body" sz="quarter" idx="14"/>
          </p:nvPr>
        </p:nvSpPr>
        <p:spPr/>
        <p:txBody>
          <a:bodyPr/>
          <a:lstStyle/>
          <a:p>
            <a:r>
              <a:rPr lang="en-US" altLang="ja-JP"/>
              <a:t>p13</a:t>
            </a:r>
            <a:endParaRPr kumimoji="1" lang="ja-JP" altLang="en-US"/>
          </a:p>
        </p:txBody>
      </p:sp>
      <p:graphicFrame>
        <p:nvGraphicFramePr>
          <p:cNvPr id="3" name="コンテンツ プレースホルダー 6">
            <a:extLst>
              <a:ext uri="{FF2B5EF4-FFF2-40B4-BE49-F238E27FC236}">
                <a16:creationId xmlns:a16="http://schemas.microsoft.com/office/drawing/2014/main" id="{B37E63F0-EC10-379F-7C15-2D569D285732}"/>
              </a:ext>
            </a:extLst>
          </p:cNvPr>
          <p:cNvGraphicFramePr>
            <a:graphicFrameLocks/>
          </p:cNvGraphicFramePr>
          <p:nvPr>
            <p:extLst>
              <p:ext uri="{D42A27DB-BD31-4B8C-83A1-F6EECF244321}">
                <p14:modId xmlns:p14="http://schemas.microsoft.com/office/powerpoint/2010/main" val="2959660541"/>
              </p:ext>
            </p:extLst>
          </p:nvPr>
        </p:nvGraphicFramePr>
        <p:xfrm>
          <a:off x="10151018" y="1691370"/>
          <a:ext cx="1816100" cy="2592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en-US" altLang="ja-JP" sz="2800" dirty="0">
                          <a:solidFill>
                            <a:schemeClr val="tx1"/>
                          </a:solidFill>
                          <a:latin typeface="ＭＳ Ｐゴシック" panose="020B0600070205080204" pitchFamily="50" charset="-128"/>
                          <a:ea typeface="ＭＳ Ｐゴシック" panose="020B0600070205080204" pitchFamily="50" charset="-128"/>
                        </a:rPr>
                        <a:t>(1)</a:t>
                      </a:r>
                      <a:endParaRPr kumimoji="1" lang="ja-JP" altLang="en-US" sz="2800" dirty="0">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r h="648000">
                <a:tc>
                  <a:txBody>
                    <a:bodyPr/>
                    <a:lstStyle/>
                    <a:p>
                      <a:r>
                        <a:rPr kumimoji="1" lang="en-US" altLang="ja-JP" sz="2800" dirty="0">
                          <a:solidFill>
                            <a:schemeClr val="tx1"/>
                          </a:solidFill>
                          <a:latin typeface="ＭＳ Ｐゴシック" panose="020B0600070205080204" pitchFamily="50" charset="-128"/>
                          <a:ea typeface="ＭＳ Ｐゴシック" panose="020B0600070205080204" pitchFamily="50" charset="-128"/>
                        </a:rPr>
                        <a:t>(2)</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r h="648000">
                <a:tc>
                  <a:txBody>
                    <a:bodyPr/>
                    <a:lstStyle/>
                    <a:p>
                      <a:r>
                        <a:rPr kumimoji="1" lang="en-US" altLang="ja-JP" sz="2800" dirty="0">
                          <a:solidFill>
                            <a:schemeClr val="tx1"/>
                          </a:solidFill>
                          <a:latin typeface="ＭＳ Ｐゴシック" panose="020B0600070205080204" pitchFamily="50" charset="-128"/>
                          <a:ea typeface="ＭＳ Ｐゴシック" panose="020B0600070205080204" pitchFamily="50" charset="-128"/>
                        </a:rPr>
                        <a:t>(3)</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7"/>
                  </a:ext>
                </a:extLst>
              </a:tr>
              <a:tr h="648000">
                <a:tc>
                  <a:txBody>
                    <a:bodyPr/>
                    <a:lstStyle/>
                    <a:p>
                      <a:r>
                        <a:rPr kumimoji="1" lang="en-US" altLang="ja-JP" sz="2800" dirty="0">
                          <a:solidFill>
                            <a:schemeClr val="tx1"/>
                          </a:solidFill>
                          <a:latin typeface="ＭＳ Ｐゴシック" panose="020B0600070205080204" pitchFamily="50" charset="-128"/>
                        </a:rPr>
                        <a:t>(4)</a:t>
                      </a:r>
                      <a:endParaRPr kumimoji="1" lang="ja-JP" altLang="en-US" sz="2800" dirty="0">
                        <a:solidFill>
                          <a:schemeClr val="tx1"/>
                        </a:solidFill>
                        <a:latin typeface="ＭＳ Ｐゴシック" panose="020B0600070205080204" pitchFamily="50" charset="-128"/>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4184278490"/>
                  </a:ext>
                </a:extLst>
              </a:tr>
            </a:tbl>
          </a:graphicData>
        </a:graphic>
      </p:graphicFrame>
      <p:sp>
        <p:nvSpPr>
          <p:cNvPr id="9" name="テキスト ボックス 8">
            <a:extLst>
              <a:ext uri="{FF2B5EF4-FFF2-40B4-BE49-F238E27FC236}">
                <a16:creationId xmlns:a16="http://schemas.microsoft.com/office/drawing/2014/main" id="{A9F78598-4016-5F1E-5706-B843DC613BAB}"/>
              </a:ext>
            </a:extLst>
          </p:cNvPr>
          <p:cNvSpPr txBox="1"/>
          <p:nvPr/>
        </p:nvSpPr>
        <p:spPr>
          <a:xfrm>
            <a:off x="11066919" y="1829082"/>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⑥</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0" name="テキスト ボックス 9">
            <a:extLst>
              <a:ext uri="{FF2B5EF4-FFF2-40B4-BE49-F238E27FC236}">
                <a16:creationId xmlns:a16="http://schemas.microsoft.com/office/drawing/2014/main" id="{A7868B47-74D9-6325-0A02-1A160BDA056C}"/>
              </a:ext>
            </a:extLst>
          </p:cNvPr>
          <p:cNvSpPr txBox="1"/>
          <p:nvPr/>
        </p:nvSpPr>
        <p:spPr>
          <a:xfrm>
            <a:off x="11066919" y="2488168"/>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⑤</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1" name="テキスト ボックス 10">
            <a:extLst>
              <a:ext uri="{FF2B5EF4-FFF2-40B4-BE49-F238E27FC236}">
                <a16:creationId xmlns:a16="http://schemas.microsoft.com/office/drawing/2014/main" id="{2B081FEB-5F74-35C1-143C-94A36B819781}"/>
              </a:ext>
            </a:extLst>
          </p:cNvPr>
          <p:cNvSpPr txBox="1"/>
          <p:nvPr/>
        </p:nvSpPr>
        <p:spPr>
          <a:xfrm>
            <a:off x="11066919" y="3147254"/>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②</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8609B14F-9684-D035-018F-2D9C3FDCCDBD}"/>
              </a:ext>
            </a:extLst>
          </p:cNvPr>
          <p:cNvSpPr txBox="1"/>
          <p:nvPr/>
        </p:nvSpPr>
        <p:spPr>
          <a:xfrm>
            <a:off x="11066919" y="3806340"/>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④</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51182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B90B0-6D9C-958E-C8EB-C5680233620D}"/>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B21C8BC5-D235-4B4B-0BB6-8A40858BAE03}"/>
              </a:ext>
            </a:extLst>
          </p:cNvPr>
          <p:cNvSpPr>
            <a:spLocks noGrp="1"/>
          </p:cNvSpPr>
          <p:nvPr>
            <p:ph type="body" idx="1"/>
          </p:nvPr>
        </p:nvSpPr>
        <p:spPr/>
        <p:txBody>
          <a:bodyPr/>
          <a:lstStyle/>
          <a:p>
            <a:r>
              <a:rPr kumimoji="1" lang="ja-JP" altLang="en-US" dirty="0"/>
              <a:t>ポイント整理</a:t>
            </a:r>
          </a:p>
        </p:txBody>
      </p:sp>
      <p:sp>
        <p:nvSpPr>
          <p:cNvPr id="3" name="テキスト プレースホルダー 2">
            <a:extLst>
              <a:ext uri="{FF2B5EF4-FFF2-40B4-BE49-F238E27FC236}">
                <a16:creationId xmlns:a16="http://schemas.microsoft.com/office/drawing/2014/main" id="{D6A8473B-CED7-2B90-E602-D27FC4196989}"/>
              </a:ext>
            </a:extLst>
          </p:cNvPr>
          <p:cNvSpPr>
            <a:spLocks noGrp="1"/>
          </p:cNvSpPr>
          <p:nvPr>
            <p:ph type="body" sz="quarter" idx="13"/>
          </p:nvPr>
        </p:nvSpPr>
        <p:spPr/>
        <p:txBody>
          <a:bodyPr/>
          <a:lstStyle/>
          <a:p>
            <a:endParaRPr kumimoji="1" lang="ja-JP" altLang="en-US"/>
          </a:p>
        </p:txBody>
      </p:sp>
      <p:sp>
        <p:nvSpPr>
          <p:cNvPr id="4" name="テキスト プレースホルダー 3">
            <a:extLst>
              <a:ext uri="{FF2B5EF4-FFF2-40B4-BE49-F238E27FC236}">
                <a16:creationId xmlns:a16="http://schemas.microsoft.com/office/drawing/2014/main" id="{50717457-9E25-9341-4452-B7AA2A4EC49F}"/>
              </a:ext>
            </a:extLst>
          </p:cNvPr>
          <p:cNvSpPr>
            <a:spLocks noGrp="1"/>
          </p:cNvSpPr>
          <p:nvPr>
            <p:ph type="body" idx="16"/>
          </p:nvPr>
        </p:nvSpPr>
        <p:spPr/>
        <p:txBody>
          <a:bodyPr/>
          <a:lstStyle/>
          <a:p>
            <a:r>
              <a:rPr kumimoji="1" lang="ja-JP" altLang="en-US" dirty="0"/>
              <a:t>問題演習</a:t>
            </a:r>
          </a:p>
        </p:txBody>
      </p:sp>
      <p:sp>
        <p:nvSpPr>
          <p:cNvPr id="5" name="テキスト プレースホルダー 4">
            <a:extLst>
              <a:ext uri="{FF2B5EF4-FFF2-40B4-BE49-F238E27FC236}">
                <a16:creationId xmlns:a16="http://schemas.microsoft.com/office/drawing/2014/main" id="{785A4D27-EC96-991F-E864-DC5CFFA86371}"/>
              </a:ext>
            </a:extLst>
          </p:cNvPr>
          <p:cNvSpPr>
            <a:spLocks noGrp="1"/>
          </p:cNvSpPr>
          <p:nvPr>
            <p:ph type="body" sz="quarter" idx="25"/>
          </p:nvPr>
        </p:nvSpPr>
        <p:spPr/>
        <p:txBody>
          <a:bodyPr/>
          <a:lstStyle/>
          <a:p>
            <a:r>
              <a:rPr lang="ja-JP" altLang="en-US" dirty="0"/>
              <a:t>学習ノート　</a:t>
            </a:r>
            <a:r>
              <a:rPr lang="en-US" altLang="ja-JP" dirty="0"/>
              <a:t>14-15</a:t>
            </a:r>
            <a:r>
              <a:rPr lang="ja-JP" altLang="en-US" dirty="0"/>
              <a:t>ページ　教科書　</a:t>
            </a:r>
            <a:r>
              <a:rPr lang="en-US" altLang="ja-JP" dirty="0"/>
              <a:t>14-15</a:t>
            </a:r>
            <a:r>
              <a:rPr lang="ja-JP" altLang="en-US" dirty="0"/>
              <a:t>ページ</a:t>
            </a:r>
          </a:p>
        </p:txBody>
      </p:sp>
      <p:sp>
        <p:nvSpPr>
          <p:cNvPr id="6" name="タイトル 5">
            <a:extLst>
              <a:ext uri="{FF2B5EF4-FFF2-40B4-BE49-F238E27FC236}">
                <a16:creationId xmlns:a16="http://schemas.microsoft.com/office/drawing/2014/main" id="{E6D132EA-0FAD-F0A0-3274-1407D8392F9F}"/>
              </a:ext>
            </a:extLst>
          </p:cNvPr>
          <p:cNvSpPr>
            <a:spLocks noGrp="1"/>
          </p:cNvSpPr>
          <p:nvPr>
            <p:ph type="title"/>
          </p:nvPr>
        </p:nvSpPr>
        <p:spPr/>
        <p:txBody>
          <a:bodyPr/>
          <a:lstStyle/>
          <a:p>
            <a:r>
              <a:rPr kumimoji="1" lang="ja-JP" altLang="en-US" dirty="0"/>
              <a:t>知的財産</a:t>
            </a:r>
          </a:p>
        </p:txBody>
      </p:sp>
      <p:sp>
        <p:nvSpPr>
          <p:cNvPr id="7" name="テキスト プレースホルダー 6">
            <a:extLst>
              <a:ext uri="{FF2B5EF4-FFF2-40B4-BE49-F238E27FC236}">
                <a16:creationId xmlns:a16="http://schemas.microsoft.com/office/drawing/2014/main" id="{FBE41E18-7A64-0EAA-79C3-608452AFF5FF}"/>
              </a:ext>
            </a:extLst>
          </p:cNvPr>
          <p:cNvSpPr>
            <a:spLocks noGrp="1"/>
          </p:cNvSpPr>
          <p:nvPr>
            <p:ph type="body" sz="quarter" idx="24"/>
          </p:nvPr>
        </p:nvSpPr>
        <p:spPr/>
        <p:txBody>
          <a:bodyPr/>
          <a:lstStyle/>
          <a:p>
            <a:r>
              <a:rPr kumimoji="1" lang="en-US" altLang="ja-JP" dirty="0"/>
              <a:t>06</a:t>
            </a:r>
            <a:endParaRPr kumimoji="1" lang="ja-JP" altLang="en-US" dirty="0"/>
          </a:p>
        </p:txBody>
      </p:sp>
      <p:sp>
        <p:nvSpPr>
          <p:cNvPr id="8" name="テキスト プレースホルダー 7">
            <a:extLst>
              <a:ext uri="{FF2B5EF4-FFF2-40B4-BE49-F238E27FC236}">
                <a16:creationId xmlns:a16="http://schemas.microsoft.com/office/drawing/2014/main" id="{96B41229-3B1E-32B3-C469-9CDE29FCB3B4}"/>
              </a:ext>
            </a:extLst>
          </p:cNvPr>
          <p:cNvSpPr>
            <a:spLocks noGrp="1"/>
          </p:cNvSpPr>
          <p:nvPr>
            <p:ph type="body" idx="26"/>
          </p:nvPr>
        </p:nvSpPr>
        <p:spPr/>
        <p:txBody>
          <a:bodyPr/>
          <a:lstStyle/>
          <a:p>
            <a:r>
              <a:rPr kumimoji="1" lang="ja-JP" altLang="en-US" dirty="0"/>
              <a:t>チャレンジ問題</a:t>
            </a:r>
          </a:p>
        </p:txBody>
      </p:sp>
      <p:sp>
        <p:nvSpPr>
          <p:cNvPr id="9" name="スライド番号プレースホルダー 8">
            <a:extLst>
              <a:ext uri="{FF2B5EF4-FFF2-40B4-BE49-F238E27FC236}">
                <a16:creationId xmlns:a16="http://schemas.microsoft.com/office/drawing/2014/main" id="{7788A81B-6443-D832-317C-1AC6CE3EB6FD}"/>
              </a:ext>
            </a:extLst>
          </p:cNvPr>
          <p:cNvSpPr>
            <a:spLocks noGrp="1"/>
          </p:cNvSpPr>
          <p:nvPr>
            <p:ph type="sldNum" sz="quarter" idx="12"/>
          </p:nvPr>
        </p:nvSpPr>
        <p:spPr/>
        <p:txBody>
          <a:bodyPr/>
          <a:lstStyle/>
          <a:p>
            <a:fld id="{3341DCAC-D657-49AC-AFA1-66DB296B9906}" type="slidenum">
              <a:rPr lang="ja-JP" altLang="en-US" smtClean="0"/>
              <a:pPr/>
              <a:t>58</a:t>
            </a:fld>
            <a:endParaRPr lang="ja-JP" altLang="en-US" dirty="0"/>
          </a:p>
        </p:txBody>
      </p:sp>
    </p:spTree>
    <p:extLst>
      <p:ext uri="{BB962C8B-B14F-4D97-AF65-F5344CB8AC3E}">
        <p14:creationId xmlns:p14="http://schemas.microsoft.com/office/powerpoint/2010/main" val="48781995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9B294379-5473-8426-3838-E4A1B0C32729}"/>
              </a:ext>
            </a:extLst>
          </p:cNvPr>
          <p:cNvSpPr>
            <a:spLocks noGrp="1"/>
          </p:cNvSpPr>
          <p:nvPr>
            <p:ph type="body" sz="quarter" idx="15"/>
          </p:nvPr>
        </p:nvSpPr>
        <p:spPr/>
        <p:txBody>
          <a:bodyPr/>
          <a:lstStyle/>
          <a:p>
            <a:r>
              <a:rPr kumimoji="1" lang="ja-JP" altLang="en-US" dirty="0"/>
              <a:t>ポイント整理</a:t>
            </a:r>
          </a:p>
        </p:txBody>
      </p:sp>
      <p:sp>
        <p:nvSpPr>
          <p:cNvPr id="3" name="テキスト プレースホルダー 2">
            <a:extLst>
              <a:ext uri="{FF2B5EF4-FFF2-40B4-BE49-F238E27FC236}">
                <a16:creationId xmlns:a16="http://schemas.microsoft.com/office/drawing/2014/main" id="{EECB7E62-6DEC-E703-7E5F-2C9672BD1F5D}"/>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ja-JP" altLang="en-US" sz="3600" dirty="0"/>
              <a:t>人間の知的活動によって生み出された創造物、アイデアのことを</a:t>
            </a:r>
            <a:r>
              <a:rPr kumimoji="1" lang="en-US" altLang="ja-JP" sz="3600" dirty="0"/>
              <a:t>(</a:t>
            </a:r>
            <a:r>
              <a:rPr kumimoji="1" lang="en-US" altLang="ja-JP" sz="3600" baseline="30000" dirty="0"/>
              <a:t>①</a:t>
            </a:r>
            <a:r>
              <a:rPr kumimoji="1" lang="ja-JP" altLang="en-US" sz="3600" dirty="0"/>
              <a:t>　　　　　　　　</a:t>
            </a:r>
            <a:r>
              <a:rPr kumimoji="1" lang="en-US" altLang="ja-JP" sz="3600" dirty="0"/>
              <a:t>)</a:t>
            </a:r>
            <a:r>
              <a:rPr kumimoji="1" lang="ja-JP" altLang="en-US" sz="3600" dirty="0"/>
              <a:t>という。</a:t>
            </a:r>
            <a:r>
              <a:rPr kumimoji="1" lang="en-US" altLang="ja-JP" sz="3600" dirty="0"/>
              <a:t>( ① )</a:t>
            </a:r>
            <a:r>
              <a:rPr kumimoji="1" lang="ja-JP" altLang="en-US" sz="3600" dirty="0"/>
              <a:t>に関する権利を知的財産権といい、主に</a:t>
            </a:r>
            <a:r>
              <a:rPr kumimoji="1" lang="en-US" altLang="ja-JP" sz="3600" dirty="0"/>
              <a:t>(</a:t>
            </a:r>
            <a:r>
              <a:rPr kumimoji="1" lang="en-US" altLang="ja-JP" sz="3600" baseline="30000" dirty="0"/>
              <a:t>②</a:t>
            </a:r>
            <a:r>
              <a:rPr kumimoji="1" lang="ja-JP" altLang="en-US" sz="3600" dirty="0"/>
              <a:t>　　　　　　　　</a:t>
            </a:r>
            <a:r>
              <a:rPr kumimoji="1" lang="en-US" altLang="ja-JP" sz="3600" dirty="0"/>
              <a:t>)</a:t>
            </a:r>
            <a:r>
              <a:rPr kumimoji="1" lang="ja-JP" altLang="en-US" sz="3600" dirty="0"/>
              <a:t>と</a:t>
            </a:r>
            <a:r>
              <a:rPr kumimoji="1" lang="en-US" altLang="ja-JP" sz="3600" dirty="0"/>
              <a:t>(</a:t>
            </a:r>
            <a:r>
              <a:rPr kumimoji="1" lang="en-US" altLang="ja-JP" sz="3600" baseline="30000" dirty="0"/>
              <a:t>③</a:t>
            </a:r>
            <a:r>
              <a:rPr kumimoji="1" lang="ja-JP" altLang="en-US" sz="3600" dirty="0"/>
              <a:t>　　　　　　　　　　</a:t>
            </a:r>
            <a:r>
              <a:rPr kumimoji="1" lang="en-US" altLang="ja-JP" sz="3600" dirty="0"/>
              <a:t>)</a:t>
            </a:r>
            <a:r>
              <a:rPr kumimoji="1" lang="ja-JP" altLang="en-US" sz="3600" dirty="0"/>
              <a:t>とに分けられる。</a:t>
            </a:r>
            <a:endParaRPr kumimoji="1" lang="en-US" altLang="ja-JP" sz="3600" dirty="0"/>
          </a:p>
          <a:p>
            <a:pPr algn="r">
              <a:buClr>
                <a:srgbClr val="0E2986"/>
              </a:buClr>
            </a:pPr>
            <a:r>
              <a:rPr kumimoji="1" lang="en-US" altLang="ja-JP" dirty="0"/>
              <a:t>※②③</a:t>
            </a:r>
            <a:r>
              <a:rPr kumimoji="1" lang="ja-JP" altLang="en-US" dirty="0"/>
              <a:t>は順序不同</a:t>
            </a:r>
          </a:p>
        </p:txBody>
      </p:sp>
      <p:sp>
        <p:nvSpPr>
          <p:cNvPr id="4" name="スライド番号プレースホルダー 3">
            <a:extLst>
              <a:ext uri="{FF2B5EF4-FFF2-40B4-BE49-F238E27FC236}">
                <a16:creationId xmlns:a16="http://schemas.microsoft.com/office/drawing/2014/main" id="{52C9FC5E-3679-3C34-C02A-19B1E938CD6E}"/>
              </a:ext>
            </a:extLst>
          </p:cNvPr>
          <p:cNvSpPr>
            <a:spLocks noGrp="1"/>
          </p:cNvSpPr>
          <p:nvPr>
            <p:ph type="sldNum" sz="quarter" idx="12"/>
          </p:nvPr>
        </p:nvSpPr>
        <p:spPr/>
        <p:txBody>
          <a:bodyPr/>
          <a:lstStyle/>
          <a:p>
            <a:fld id="{3341DCAC-D657-49AC-AFA1-66DB296B9906}" type="slidenum">
              <a:rPr lang="ja-JP" altLang="en-US" smtClean="0"/>
              <a:pPr/>
              <a:t>59</a:t>
            </a:fld>
            <a:endParaRPr lang="ja-JP" altLang="en-US" dirty="0"/>
          </a:p>
        </p:txBody>
      </p:sp>
      <p:sp>
        <p:nvSpPr>
          <p:cNvPr id="5" name="テキスト プレースホルダー 4">
            <a:extLst>
              <a:ext uri="{FF2B5EF4-FFF2-40B4-BE49-F238E27FC236}">
                <a16:creationId xmlns:a16="http://schemas.microsoft.com/office/drawing/2014/main" id="{5AD05087-982B-9949-83B1-B85ACED27838}"/>
              </a:ext>
            </a:extLst>
          </p:cNvPr>
          <p:cNvSpPr>
            <a:spLocks noGrp="1"/>
          </p:cNvSpPr>
          <p:nvPr>
            <p:ph type="body" sz="quarter" idx="17"/>
          </p:nvPr>
        </p:nvSpPr>
        <p:spPr/>
        <p:txBody>
          <a:bodyPr/>
          <a:lstStyle/>
          <a:p>
            <a:r>
              <a:rPr kumimoji="1" lang="ja-JP" altLang="en-US" dirty="0"/>
              <a:t>知的財産とは何か</a:t>
            </a:r>
          </a:p>
        </p:txBody>
      </p:sp>
      <p:sp>
        <p:nvSpPr>
          <p:cNvPr id="6" name="テキスト プレースホルダー 5">
            <a:extLst>
              <a:ext uri="{FF2B5EF4-FFF2-40B4-BE49-F238E27FC236}">
                <a16:creationId xmlns:a16="http://schemas.microsoft.com/office/drawing/2014/main" id="{067646BF-C7C1-B04A-3D67-A25EA411F7F5}"/>
              </a:ext>
            </a:extLst>
          </p:cNvPr>
          <p:cNvSpPr>
            <a:spLocks noGrp="1"/>
          </p:cNvSpPr>
          <p:nvPr>
            <p:ph type="body" sz="quarter" idx="13"/>
          </p:nvPr>
        </p:nvSpPr>
        <p:spPr/>
        <p:txBody>
          <a:bodyPr/>
          <a:lstStyle/>
          <a:p>
            <a:r>
              <a:rPr lang="ja-JP" altLang="en-US" dirty="0"/>
              <a:t>理論編</a:t>
            </a:r>
            <a:r>
              <a:rPr lang="en-US" altLang="ja-JP" dirty="0"/>
              <a:t>1</a:t>
            </a:r>
            <a:r>
              <a:rPr lang="ja-JP" altLang="en-US" dirty="0"/>
              <a:t>章 情報社会　</a:t>
            </a:r>
            <a:r>
              <a:rPr lang="en-US" altLang="ja-JP" dirty="0"/>
              <a:t>06 </a:t>
            </a:r>
            <a:r>
              <a:rPr lang="ja-JP" altLang="en-US" dirty="0"/>
              <a:t>知的財産</a:t>
            </a:r>
          </a:p>
        </p:txBody>
      </p:sp>
      <p:sp>
        <p:nvSpPr>
          <p:cNvPr id="7" name="テキスト プレースホルダー 6">
            <a:extLst>
              <a:ext uri="{FF2B5EF4-FFF2-40B4-BE49-F238E27FC236}">
                <a16:creationId xmlns:a16="http://schemas.microsoft.com/office/drawing/2014/main" id="{487ECF2E-D4A1-F04B-73EE-EEEC0B8B35C9}"/>
              </a:ext>
            </a:extLst>
          </p:cNvPr>
          <p:cNvSpPr>
            <a:spLocks noGrp="1"/>
          </p:cNvSpPr>
          <p:nvPr>
            <p:ph type="body" sz="quarter" idx="14"/>
          </p:nvPr>
        </p:nvSpPr>
        <p:spPr/>
        <p:txBody>
          <a:bodyPr/>
          <a:lstStyle/>
          <a:p>
            <a:r>
              <a:rPr kumimoji="1" lang="en-US" altLang="ja-JP" dirty="0"/>
              <a:t>p14</a:t>
            </a:r>
            <a:endParaRPr kumimoji="1" lang="ja-JP" altLang="en-US" dirty="0"/>
          </a:p>
        </p:txBody>
      </p:sp>
      <p:sp>
        <p:nvSpPr>
          <p:cNvPr id="8" name="テキスト ボックス 7">
            <a:extLst>
              <a:ext uri="{FF2B5EF4-FFF2-40B4-BE49-F238E27FC236}">
                <a16:creationId xmlns:a16="http://schemas.microsoft.com/office/drawing/2014/main" id="{F142EADF-D5BC-36BE-4952-E3CB029ABF37}"/>
              </a:ext>
            </a:extLst>
          </p:cNvPr>
          <p:cNvSpPr txBox="1"/>
          <p:nvPr/>
        </p:nvSpPr>
        <p:spPr>
          <a:xfrm>
            <a:off x="2535687" y="2565460"/>
            <a:ext cx="1846659"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知的財産</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9" name="テキスト ボックス 8">
            <a:extLst>
              <a:ext uri="{FF2B5EF4-FFF2-40B4-BE49-F238E27FC236}">
                <a16:creationId xmlns:a16="http://schemas.microsoft.com/office/drawing/2014/main" id="{26B8EE66-6CFC-2577-928E-B9D739BECDC3}"/>
              </a:ext>
            </a:extLst>
          </p:cNvPr>
          <p:cNvSpPr txBox="1"/>
          <p:nvPr/>
        </p:nvSpPr>
        <p:spPr>
          <a:xfrm>
            <a:off x="4965244" y="3119458"/>
            <a:ext cx="1384995"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著作権</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10" name="テキスト ボックス 9">
            <a:extLst>
              <a:ext uri="{FF2B5EF4-FFF2-40B4-BE49-F238E27FC236}">
                <a16:creationId xmlns:a16="http://schemas.microsoft.com/office/drawing/2014/main" id="{5094F5A9-A956-08AC-ADC3-ADCDA73FBE71}"/>
              </a:ext>
            </a:extLst>
          </p:cNvPr>
          <p:cNvSpPr txBox="1"/>
          <p:nvPr/>
        </p:nvSpPr>
        <p:spPr>
          <a:xfrm>
            <a:off x="8271509" y="3119458"/>
            <a:ext cx="2308324"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産業財産権</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318169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 name="表 60">
            <a:extLst>
              <a:ext uri="{FF2B5EF4-FFF2-40B4-BE49-F238E27FC236}">
                <a16:creationId xmlns:a16="http://schemas.microsoft.com/office/drawing/2014/main" id="{07CA1A85-45DD-63C0-5A94-976A89B42035}"/>
              </a:ext>
            </a:extLst>
          </p:cNvPr>
          <p:cNvGraphicFramePr>
            <a:graphicFrameLocks noGrp="1"/>
          </p:cNvGraphicFramePr>
          <p:nvPr>
            <p:extLst>
              <p:ext uri="{D42A27DB-BD31-4B8C-83A1-F6EECF244321}">
                <p14:modId xmlns:p14="http://schemas.microsoft.com/office/powerpoint/2010/main" val="3844377028"/>
              </p:ext>
            </p:extLst>
          </p:nvPr>
        </p:nvGraphicFramePr>
        <p:xfrm>
          <a:off x="10158892" y="1672703"/>
          <a:ext cx="1818053" cy="2592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648000">
                <a:tc>
                  <a:txBody>
                    <a:bodyPr/>
                    <a:lstStyle/>
                    <a:p>
                      <a:r>
                        <a:rPr kumimoji="1" lang="ja-JP" altLang="en-US" sz="2800" b="0" dirty="0">
                          <a:solidFill>
                            <a:schemeClr val="tx1"/>
                          </a:solidFill>
                          <a:latin typeface="ＭＳ Ｐゴシック" panose="020B0600070205080204" pitchFamily="50" charset="-128"/>
                        </a:rPr>
                        <a:t>⑤</a:t>
                      </a:r>
                    </a:p>
                  </a:txBody>
                  <a:tcPr anchor="ct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r h="648000">
                <a:tc>
                  <a:txBody>
                    <a:bodyPr/>
                    <a:lstStyle/>
                    <a:p>
                      <a:r>
                        <a:rPr kumimoji="1" lang="ja-JP" altLang="en-US" sz="2800" b="0" dirty="0">
                          <a:latin typeface="ＭＳ Ｐゴシック" panose="020B0600070205080204" pitchFamily="50" charset="-128"/>
                        </a:rPr>
                        <a:t>⑥</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0626084"/>
                  </a:ext>
                </a:extLst>
              </a:tr>
              <a:tr h="648000">
                <a:tc>
                  <a:txBody>
                    <a:bodyPr/>
                    <a:lstStyle/>
                    <a:p>
                      <a:r>
                        <a:rPr kumimoji="1" lang="ja-JP" altLang="en-US" sz="2800" b="0" dirty="0">
                          <a:latin typeface="ＭＳ Ｐゴシック" panose="020B0600070205080204" pitchFamily="50" charset="-128"/>
                        </a:rPr>
                        <a:t>⑦</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1350819"/>
                  </a:ext>
                </a:extLst>
              </a:tr>
              <a:tr h="648000">
                <a:tc>
                  <a:txBody>
                    <a:bodyPr/>
                    <a:lstStyle/>
                    <a:p>
                      <a:r>
                        <a:rPr kumimoji="1" lang="ja-JP" altLang="en-US" sz="2800" b="0" dirty="0">
                          <a:latin typeface="ＭＳ Ｐゴシック" panose="020B0600070205080204" pitchFamily="50" charset="-128"/>
                        </a:rPr>
                        <a:t>⑧</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9051518"/>
                  </a:ext>
                </a:extLst>
              </a:tr>
            </a:tbl>
          </a:graphicData>
        </a:graphic>
      </p:graphicFrame>
      <p:sp>
        <p:nvSpPr>
          <p:cNvPr id="3" name="コンテンツ プレースホルダー 2"/>
          <p:cNvSpPr>
            <a:spLocks noGrp="1"/>
          </p:cNvSpPr>
          <p:nvPr>
            <p:ph sz="half" idx="1"/>
          </p:nvPr>
        </p:nvSpPr>
        <p:spPr/>
        <p:txBody>
          <a:bodyPr>
            <a:noAutofit/>
          </a:bodyPr>
          <a:lstStyle/>
          <a:p>
            <a:pPr marL="742950" indent="-742950">
              <a:buFont typeface="+mj-ea"/>
              <a:buAutoNum type="circleNumDbPlain" startAt="5"/>
            </a:pPr>
            <a:r>
              <a:rPr lang="ja-JP" altLang="en-US" dirty="0"/>
              <a:t>毎日の気温や湿度、雲の量などをそのまま記録したもの</a:t>
            </a:r>
          </a:p>
          <a:p>
            <a:pPr marL="742950" indent="-742950">
              <a:buFont typeface="+mj-ea"/>
              <a:buAutoNum type="circleNumDbPlain" startAt="5"/>
            </a:pPr>
            <a:r>
              <a:rPr lang="ja-JP" altLang="en-US" dirty="0"/>
              <a:t>プログラムによって自動収集された、</a:t>
            </a:r>
            <a:r>
              <a:rPr lang="en-US" altLang="ja-JP" dirty="0"/>
              <a:t>Web</a:t>
            </a:r>
            <a:r>
              <a:rPr lang="ja-JP" altLang="en-US" dirty="0"/>
              <a:t>サイトへのアクセス記録</a:t>
            </a:r>
          </a:p>
          <a:p>
            <a:pPr marL="742950" indent="-742950">
              <a:buFont typeface="+mj-ea"/>
              <a:buAutoNum type="circleNumDbPlain" startAt="5"/>
            </a:pPr>
            <a:r>
              <a:rPr lang="ja-JP" altLang="en-US" dirty="0"/>
              <a:t>平常時と新商品発表時の</a:t>
            </a:r>
            <a:r>
              <a:rPr lang="en-US" altLang="ja-JP" dirty="0"/>
              <a:t>Web</a:t>
            </a:r>
            <a:r>
              <a:rPr lang="ja-JP" altLang="en-US" dirty="0"/>
              <a:t>サイトへのアクセス数を比較したグラフ</a:t>
            </a:r>
          </a:p>
          <a:p>
            <a:pPr marL="742950" indent="-742950">
              <a:buFont typeface="+mj-ea"/>
              <a:buAutoNum type="circleNumDbPlain" startAt="5"/>
            </a:pPr>
            <a:r>
              <a:rPr lang="ja-JP" altLang="en-US" dirty="0"/>
              <a:t>自分のコンピュータにログインするための</a:t>
            </a:r>
            <a:r>
              <a:rPr lang="en-US" altLang="ja-JP" dirty="0"/>
              <a:t>ID</a:t>
            </a:r>
            <a:r>
              <a:rPr lang="ja-JP" altLang="en-US" dirty="0"/>
              <a:t>とパスワード</a:t>
            </a:r>
            <a:endParaRPr lang="en-US" altLang="ja-JP" dirty="0"/>
          </a:p>
        </p:txBody>
      </p:sp>
      <p:sp>
        <p:nvSpPr>
          <p:cNvPr id="16" name="テキスト プレースホルダー 15"/>
          <p:cNvSpPr>
            <a:spLocks noGrp="1"/>
          </p:cNvSpPr>
          <p:nvPr>
            <p:ph type="body" sz="quarter" idx="15"/>
          </p:nvPr>
        </p:nvSpPr>
        <p:spPr/>
        <p:txBody>
          <a:bodyPr>
            <a:noAutofit/>
          </a:bodyPr>
          <a:lstStyle/>
          <a:p>
            <a:r>
              <a:rPr lang="ja-JP" altLang="en-US" dirty="0"/>
              <a:t>問題演習</a:t>
            </a:r>
          </a:p>
        </p:txBody>
      </p:sp>
      <p:sp>
        <p:nvSpPr>
          <p:cNvPr id="4" name="スライド番号プレースホルダー 3"/>
          <p:cNvSpPr>
            <a:spLocks noGrp="1"/>
          </p:cNvSpPr>
          <p:nvPr>
            <p:ph type="sldNum" sz="quarter" idx="12"/>
          </p:nvPr>
        </p:nvSpPr>
        <p:spPr/>
        <p:txBody>
          <a:bodyPr/>
          <a:lstStyle/>
          <a:p>
            <a:fld id="{3341DCAC-D657-49AC-AFA1-66DB296B9906}" type="slidenum">
              <a:rPr lang="ja-JP" altLang="en-US" smtClean="0"/>
              <a:pPr/>
              <a:t>6</a:t>
            </a:fld>
            <a:endParaRPr lang="ja-JP" altLang="en-US"/>
          </a:p>
        </p:txBody>
      </p:sp>
      <p:sp>
        <p:nvSpPr>
          <p:cNvPr id="19" name="テキスト プレースホルダー 18"/>
          <p:cNvSpPr>
            <a:spLocks noGrp="1"/>
          </p:cNvSpPr>
          <p:nvPr>
            <p:ph type="body" sz="quarter" idx="16"/>
          </p:nvPr>
        </p:nvSpPr>
        <p:spPr/>
        <p:txBody>
          <a:bodyPr>
            <a:normAutofit/>
          </a:bodyPr>
          <a:lstStyle/>
          <a:p>
            <a:r>
              <a:rPr lang="ja-JP" altLang="en-US" dirty="0"/>
              <a:t>次のうち、情報といえるものに○、情報とはいえないものに</a:t>
            </a:r>
            <a:r>
              <a:rPr lang="en-US" altLang="ja-JP" dirty="0"/>
              <a:t>×</a:t>
            </a:r>
            <a:r>
              <a:rPr lang="ja-JP" altLang="en-US" dirty="0"/>
              <a:t>を記入しなさい。</a:t>
            </a:r>
            <a:endParaRPr lang="en-US" altLang="ja-JP" dirty="0"/>
          </a:p>
        </p:txBody>
      </p:sp>
      <p:sp>
        <p:nvSpPr>
          <p:cNvPr id="15" name="テキスト プレースホルダー 14"/>
          <p:cNvSpPr>
            <a:spLocks noGrp="1"/>
          </p:cNvSpPr>
          <p:nvPr>
            <p:ph type="body" sz="quarter" idx="17"/>
          </p:nvPr>
        </p:nvSpPr>
        <p:spPr/>
        <p:txBody>
          <a:bodyPr/>
          <a:lstStyle/>
          <a:p>
            <a:r>
              <a:rPr lang="en-US" altLang="ja-JP" dirty="0"/>
              <a:t>1</a:t>
            </a:r>
            <a:endParaRPr lang="ja-JP" altLang="en-US" dirty="0"/>
          </a:p>
        </p:txBody>
      </p:sp>
      <p:sp>
        <p:nvSpPr>
          <p:cNvPr id="10" name="テキスト プレースホルダー 9"/>
          <p:cNvSpPr>
            <a:spLocks noGrp="1"/>
          </p:cNvSpPr>
          <p:nvPr>
            <p:ph type="body" sz="quarter" idx="18"/>
          </p:nvPr>
        </p:nvSpPr>
        <p:spPr/>
        <p:txBody>
          <a:bodyPr>
            <a:normAutofit/>
          </a:bodyPr>
          <a:lstStyle/>
          <a:p>
            <a:r>
              <a:rPr lang="en-US" altLang="ja-JP" dirty="0"/>
              <a:t>1</a:t>
            </a:r>
          </a:p>
        </p:txBody>
      </p:sp>
      <p:sp>
        <p:nvSpPr>
          <p:cNvPr id="5" name="テキスト プレースホルダー 4"/>
          <p:cNvSpPr>
            <a:spLocks noGrp="1"/>
          </p:cNvSpPr>
          <p:nvPr>
            <p:ph type="body" sz="quarter" idx="13"/>
          </p:nvPr>
        </p:nvSpPr>
        <p:spPr/>
        <p:txBody>
          <a:bodyPr>
            <a:normAutofit lnSpcReduction="10000"/>
          </a:bodyPr>
          <a:lstStyle/>
          <a:p>
            <a:pPr lvl="0"/>
            <a:r>
              <a:rPr lang="ja-JP" altLang="en-US" dirty="0"/>
              <a:t>理論編</a:t>
            </a:r>
            <a:r>
              <a:rPr lang="en-US" altLang="ja-JP" dirty="0"/>
              <a:t>1</a:t>
            </a:r>
            <a:r>
              <a:rPr lang="ja-JP" altLang="en-US" dirty="0"/>
              <a:t>章 情報社会　</a:t>
            </a:r>
            <a:r>
              <a:rPr lang="en-US" altLang="ja-JP" dirty="0"/>
              <a:t>01 </a:t>
            </a:r>
            <a:r>
              <a:rPr lang="ja-JP" altLang="en-US" dirty="0"/>
              <a:t>情報とその特性</a:t>
            </a:r>
          </a:p>
          <a:p>
            <a:endParaRPr lang="ja-JP" altLang="en-US" dirty="0"/>
          </a:p>
        </p:txBody>
      </p:sp>
      <p:sp>
        <p:nvSpPr>
          <p:cNvPr id="6" name="テキスト プレースホルダー 5"/>
          <p:cNvSpPr>
            <a:spLocks noGrp="1"/>
          </p:cNvSpPr>
          <p:nvPr>
            <p:ph type="body" sz="quarter" idx="14"/>
          </p:nvPr>
        </p:nvSpPr>
        <p:spPr/>
        <p:txBody>
          <a:bodyPr>
            <a:normAutofit/>
          </a:bodyPr>
          <a:lstStyle/>
          <a:p>
            <a:r>
              <a:rPr lang="en-US" altLang="ja-JP" dirty="0"/>
              <a:t>p4</a:t>
            </a:r>
            <a:endParaRPr lang="ja-JP" altLang="en-US" dirty="0"/>
          </a:p>
        </p:txBody>
      </p:sp>
      <p:sp>
        <p:nvSpPr>
          <p:cNvPr id="11" name="テキスト ボックス 10"/>
          <p:cNvSpPr txBox="1"/>
          <p:nvPr/>
        </p:nvSpPr>
        <p:spPr>
          <a:xfrm>
            <a:off x="11018633" y="1852359"/>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2" name="テキスト ボックス 11"/>
          <p:cNvSpPr txBox="1"/>
          <p:nvPr/>
        </p:nvSpPr>
        <p:spPr>
          <a:xfrm>
            <a:off x="11018633" y="2516154"/>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p:cNvSpPr txBox="1"/>
          <p:nvPr/>
        </p:nvSpPr>
        <p:spPr>
          <a:xfrm>
            <a:off x="11018633" y="3168074"/>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a:t>
            </a:r>
          </a:p>
        </p:txBody>
      </p:sp>
      <p:sp>
        <p:nvSpPr>
          <p:cNvPr id="14" name="テキスト ボックス 13"/>
          <p:cNvSpPr txBox="1"/>
          <p:nvPr/>
        </p:nvSpPr>
        <p:spPr>
          <a:xfrm>
            <a:off x="11018633" y="3819993"/>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817546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D8BB2B76-51A7-3DED-D4EC-2E260D3E6557}"/>
              </a:ext>
            </a:extLst>
          </p:cNvPr>
          <p:cNvSpPr>
            <a:spLocks noGrp="1"/>
          </p:cNvSpPr>
          <p:nvPr>
            <p:ph type="body" sz="quarter" idx="13"/>
          </p:nvPr>
        </p:nvSpPr>
        <p:spPr/>
        <p:txBody>
          <a:bodyPr/>
          <a:lstStyle/>
          <a:p>
            <a:r>
              <a:rPr kumimoji="1" lang="zh-TW" altLang="en-US" dirty="0"/>
              <a:t>理論編</a:t>
            </a:r>
            <a:r>
              <a:rPr kumimoji="1" lang="en-US" altLang="zh-TW" dirty="0"/>
              <a:t>1</a:t>
            </a:r>
            <a:r>
              <a:rPr kumimoji="1" lang="zh-TW" altLang="en-US" dirty="0"/>
              <a:t>章 情報社会　</a:t>
            </a:r>
            <a:r>
              <a:rPr kumimoji="1" lang="en-US" altLang="zh-TW" dirty="0"/>
              <a:t>06 </a:t>
            </a:r>
            <a:r>
              <a:rPr kumimoji="1" lang="zh-TW" altLang="en-US" dirty="0"/>
              <a:t>知的財産</a:t>
            </a:r>
          </a:p>
        </p:txBody>
      </p:sp>
      <p:sp>
        <p:nvSpPr>
          <p:cNvPr id="3" name="テキスト プレースホルダー 2">
            <a:extLst>
              <a:ext uri="{FF2B5EF4-FFF2-40B4-BE49-F238E27FC236}">
                <a16:creationId xmlns:a16="http://schemas.microsoft.com/office/drawing/2014/main" id="{F351C253-0F51-323C-3005-52240513106D}"/>
              </a:ext>
            </a:extLst>
          </p:cNvPr>
          <p:cNvSpPr>
            <a:spLocks noGrp="1"/>
          </p:cNvSpPr>
          <p:nvPr>
            <p:ph type="body" sz="quarter" idx="14"/>
          </p:nvPr>
        </p:nvSpPr>
        <p:spPr/>
        <p:txBody>
          <a:bodyPr/>
          <a:lstStyle/>
          <a:p>
            <a:r>
              <a:rPr lang="en-US" altLang="ja-JP" dirty="0"/>
              <a:t>p14</a:t>
            </a:r>
            <a:endParaRPr lang="ja-JP" altLang="en-US" dirty="0"/>
          </a:p>
        </p:txBody>
      </p:sp>
      <p:sp>
        <p:nvSpPr>
          <p:cNvPr id="4" name="テキスト プレースホルダー 3">
            <a:extLst>
              <a:ext uri="{FF2B5EF4-FFF2-40B4-BE49-F238E27FC236}">
                <a16:creationId xmlns:a16="http://schemas.microsoft.com/office/drawing/2014/main" id="{A707F06B-954D-DC96-83AB-57C333495B1D}"/>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ja-JP" altLang="en-US" sz="3600" dirty="0"/>
              <a:t>著作権は</a:t>
            </a:r>
            <a:r>
              <a:rPr kumimoji="1" lang="en-US" altLang="ja-JP" sz="3600" dirty="0"/>
              <a:t>(</a:t>
            </a:r>
            <a:r>
              <a:rPr kumimoji="1" lang="en-US" altLang="ja-JP" sz="3600" baseline="30000" dirty="0"/>
              <a:t>④</a:t>
            </a:r>
            <a:r>
              <a:rPr kumimoji="1" lang="ja-JP" altLang="en-US" sz="3600" dirty="0"/>
              <a:t>　　　　　　　　</a:t>
            </a:r>
            <a:r>
              <a:rPr kumimoji="1" lang="en-US" altLang="ja-JP" sz="3600" dirty="0"/>
              <a:t>)</a:t>
            </a:r>
            <a:r>
              <a:rPr kumimoji="1" lang="ja-JP" altLang="en-US" sz="3600" dirty="0"/>
              <a:t>で保護される。著作権は、著作物が作られたときに</a:t>
            </a:r>
            <a:r>
              <a:rPr kumimoji="1" lang="en-US" altLang="ja-JP" sz="3600" dirty="0"/>
              <a:t>(</a:t>
            </a:r>
            <a:r>
              <a:rPr kumimoji="1" lang="en-US" altLang="ja-JP" sz="3600" baseline="30000" dirty="0"/>
              <a:t>⑤</a:t>
            </a:r>
            <a:r>
              <a:rPr kumimoji="1" lang="ja-JP" altLang="en-US" sz="3600" dirty="0"/>
              <a:t>　　　　　　　　</a:t>
            </a:r>
            <a:r>
              <a:rPr kumimoji="1" lang="en-US" altLang="ja-JP" sz="3600" dirty="0"/>
              <a:t>)</a:t>
            </a:r>
            <a:r>
              <a:rPr kumimoji="1" lang="ja-JP" altLang="en-US" sz="3600" dirty="0"/>
              <a:t>に発生し、日本では著作者の死後</a:t>
            </a:r>
            <a:r>
              <a:rPr kumimoji="1" lang="en-US" altLang="ja-JP" sz="3600" dirty="0"/>
              <a:t>(</a:t>
            </a:r>
            <a:r>
              <a:rPr kumimoji="1" lang="en-US" altLang="ja-JP" sz="3600" baseline="30000" dirty="0"/>
              <a:t>⑥</a:t>
            </a:r>
            <a:r>
              <a:rPr kumimoji="1" lang="ja-JP" altLang="en-US" sz="3600" dirty="0"/>
              <a:t>　　　　　　　　</a:t>
            </a:r>
            <a:r>
              <a:rPr kumimoji="1" lang="en-US" altLang="ja-JP" sz="3600" dirty="0"/>
              <a:t>)</a:t>
            </a:r>
            <a:r>
              <a:rPr kumimoji="1" lang="ja-JP" altLang="en-US" sz="3600" dirty="0"/>
              <a:t>年まで保護される。死後</a:t>
            </a:r>
            <a:r>
              <a:rPr kumimoji="1" lang="en-US" altLang="ja-JP" sz="3600" dirty="0"/>
              <a:t>( ⑥ )</a:t>
            </a:r>
            <a:r>
              <a:rPr kumimoji="1" lang="ja-JP" altLang="en-US" sz="3600" dirty="0"/>
              <a:t>年は、死亡した翌年の１月１日から数える。</a:t>
            </a:r>
          </a:p>
          <a:p>
            <a:pPr marL="457200" indent="-457200">
              <a:buClr>
                <a:srgbClr val="0E2986"/>
              </a:buClr>
              <a:buFont typeface="Arial" panose="020B0604020202020204" pitchFamily="34" charset="0"/>
              <a:buChar char="•"/>
            </a:pPr>
            <a:r>
              <a:rPr kumimoji="1" lang="ja-JP" altLang="en-US" sz="3600" dirty="0"/>
              <a:t>著作者の権利には、</a:t>
            </a:r>
            <a:r>
              <a:rPr kumimoji="1" lang="en-US" altLang="ja-JP" sz="3600" dirty="0"/>
              <a:t>(</a:t>
            </a:r>
            <a:r>
              <a:rPr kumimoji="1" lang="en-US" altLang="ja-JP" sz="3600" baseline="30000" dirty="0"/>
              <a:t>⑦</a:t>
            </a:r>
            <a:r>
              <a:rPr kumimoji="1" lang="ja-JP" altLang="en-US" sz="3600" dirty="0"/>
              <a:t>　　　　　　　　　　　</a:t>
            </a:r>
            <a:r>
              <a:rPr kumimoji="1" lang="en-US" altLang="ja-JP" sz="3600" dirty="0"/>
              <a:t>)</a:t>
            </a:r>
            <a:r>
              <a:rPr kumimoji="1" lang="ja-JP" altLang="en-US" sz="3600" dirty="0"/>
              <a:t>と、著作権</a:t>
            </a:r>
            <a:r>
              <a:rPr kumimoji="1" lang="en-US" altLang="ja-JP" sz="3600" dirty="0"/>
              <a:t>(</a:t>
            </a:r>
            <a:r>
              <a:rPr kumimoji="1" lang="ja-JP" altLang="en-US" sz="3600" dirty="0"/>
              <a:t>財産権</a:t>
            </a:r>
            <a:r>
              <a:rPr kumimoji="1" lang="en-US" altLang="ja-JP" sz="3600" dirty="0"/>
              <a:t>)</a:t>
            </a:r>
            <a:r>
              <a:rPr kumimoji="1" lang="ja-JP" altLang="en-US" sz="3600" dirty="0"/>
              <a:t>がある。</a:t>
            </a:r>
            <a:r>
              <a:rPr kumimoji="1" lang="en-US" altLang="ja-JP" sz="3600" dirty="0"/>
              <a:t>(⑦)</a:t>
            </a:r>
            <a:r>
              <a:rPr kumimoji="1" lang="ja-JP" altLang="en-US" sz="3600" dirty="0"/>
              <a:t>は著作者だけが持つのに対し、著作権</a:t>
            </a:r>
            <a:r>
              <a:rPr kumimoji="1" lang="en-US" altLang="ja-JP" sz="3600" dirty="0"/>
              <a:t>(</a:t>
            </a:r>
            <a:r>
              <a:rPr kumimoji="1" lang="ja-JP" altLang="en-US" sz="3600" dirty="0"/>
              <a:t>財産権</a:t>
            </a:r>
            <a:r>
              <a:rPr kumimoji="1" lang="en-US" altLang="ja-JP" sz="3600" dirty="0"/>
              <a:t>)</a:t>
            </a:r>
            <a:r>
              <a:rPr kumimoji="1" lang="ja-JP" altLang="en-US" sz="3600" dirty="0"/>
              <a:t>はその一部または全部を譲渡したり相続したりできる。</a:t>
            </a:r>
          </a:p>
        </p:txBody>
      </p:sp>
      <p:sp>
        <p:nvSpPr>
          <p:cNvPr id="5" name="テキスト プレースホルダー 4">
            <a:extLst>
              <a:ext uri="{FF2B5EF4-FFF2-40B4-BE49-F238E27FC236}">
                <a16:creationId xmlns:a16="http://schemas.microsoft.com/office/drawing/2014/main" id="{D055C68C-81B7-BCF8-712A-483C2487B026}"/>
              </a:ext>
            </a:extLst>
          </p:cNvPr>
          <p:cNvSpPr>
            <a:spLocks noGrp="1"/>
          </p:cNvSpPr>
          <p:nvPr>
            <p:ph type="body" sz="quarter" idx="15"/>
          </p:nvPr>
        </p:nvSpPr>
        <p:spPr/>
        <p:txBody>
          <a:bodyPr/>
          <a:lstStyle/>
          <a:p>
            <a:r>
              <a:rPr kumimoji="1" lang="ja-JP" altLang="en-US" dirty="0"/>
              <a:t>ポイント整理</a:t>
            </a:r>
          </a:p>
        </p:txBody>
      </p:sp>
      <p:sp>
        <p:nvSpPr>
          <p:cNvPr id="6" name="スライド番号プレースホルダー 5">
            <a:extLst>
              <a:ext uri="{FF2B5EF4-FFF2-40B4-BE49-F238E27FC236}">
                <a16:creationId xmlns:a16="http://schemas.microsoft.com/office/drawing/2014/main" id="{3FD4836A-D0B2-5307-37E3-8C02806E7763}"/>
              </a:ext>
            </a:extLst>
          </p:cNvPr>
          <p:cNvSpPr>
            <a:spLocks noGrp="1"/>
          </p:cNvSpPr>
          <p:nvPr>
            <p:ph type="sldNum" sz="quarter" idx="12"/>
          </p:nvPr>
        </p:nvSpPr>
        <p:spPr/>
        <p:txBody>
          <a:bodyPr/>
          <a:lstStyle/>
          <a:p>
            <a:fld id="{3341DCAC-D657-49AC-AFA1-66DB296B9906}" type="slidenum">
              <a:rPr lang="ja-JP" altLang="en-US" smtClean="0"/>
              <a:pPr/>
              <a:t>60</a:t>
            </a:fld>
            <a:endParaRPr lang="ja-JP" altLang="en-US" dirty="0"/>
          </a:p>
        </p:txBody>
      </p:sp>
      <p:sp>
        <p:nvSpPr>
          <p:cNvPr id="7" name="テキスト プレースホルダー 6">
            <a:extLst>
              <a:ext uri="{FF2B5EF4-FFF2-40B4-BE49-F238E27FC236}">
                <a16:creationId xmlns:a16="http://schemas.microsoft.com/office/drawing/2014/main" id="{AC7C88FB-E6FF-5995-0790-9CF361C3C595}"/>
              </a:ext>
            </a:extLst>
          </p:cNvPr>
          <p:cNvSpPr>
            <a:spLocks noGrp="1"/>
          </p:cNvSpPr>
          <p:nvPr>
            <p:ph type="body" sz="quarter" idx="17"/>
          </p:nvPr>
        </p:nvSpPr>
        <p:spPr/>
        <p:txBody>
          <a:bodyPr/>
          <a:lstStyle/>
          <a:p>
            <a:r>
              <a:rPr kumimoji="1" lang="ja-JP" altLang="en-US" dirty="0"/>
              <a:t>著作権</a:t>
            </a:r>
          </a:p>
        </p:txBody>
      </p:sp>
      <p:sp>
        <p:nvSpPr>
          <p:cNvPr id="8" name="テキスト ボックス 7">
            <a:extLst>
              <a:ext uri="{FF2B5EF4-FFF2-40B4-BE49-F238E27FC236}">
                <a16:creationId xmlns:a16="http://schemas.microsoft.com/office/drawing/2014/main" id="{A1A77823-24ED-5D44-06B6-07A0B5732DC9}"/>
              </a:ext>
            </a:extLst>
          </p:cNvPr>
          <p:cNvSpPr txBox="1"/>
          <p:nvPr/>
        </p:nvSpPr>
        <p:spPr>
          <a:xfrm>
            <a:off x="3299226" y="2021084"/>
            <a:ext cx="1846659"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著作権法</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9" name="テキスト ボックス 8">
            <a:extLst>
              <a:ext uri="{FF2B5EF4-FFF2-40B4-BE49-F238E27FC236}">
                <a16:creationId xmlns:a16="http://schemas.microsoft.com/office/drawing/2014/main" id="{9B90D70E-2F58-59F7-9537-2FF0DC256401}"/>
              </a:ext>
            </a:extLst>
          </p:cNvPr>
          <p:cNvSpPr txBox="1"/>
          <p:nvPr/>
        </p:nvSpPr>
        <p:spPr>
          <a:xfrm>
            <a:off x="4879243" y="2575082"/>
            <a:ext cx="1384995"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自動的</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10" name="テキスト ボックス 9">
            <a:extLst>
              <a:ext uri="{FF2B5EF4-FFF2-40B4-BE49-F238E27FC236}">
                <a16:creationId xmlns:a16="http://schemas.microsoft.com/office/drawing/2014/main" id="{078A6D26-02ED-E8EF-8E4A-1376C4ED673D}"/>
              </a:ext>
            </a:extLst>
          </p:cNvPr>
          <p:cNvSpPr txBox="1"/>
          <p:nvPr/>
        </p:nvSpPr>
        <p:spPr>
          <a:xfrm>
            <a:off x="3760891" y="3110683"/>
            <a:ext cx="461665" cy="553998"/>
          </a:xfrm>
          <a:prstGeom prst="rect">
            <a:avLst/>
          </a:prstGeom>
          <a:noFill/>
        </p:spPr>
        <p:txBody>
          <a:bodyPr wrap="none" lIns="0" tIns="0" rIns="0" bIns="0" rtlCol="0">
            <a:spAutoFit/>
          </a:bodyPr>
          <a:lstStyle/>
          <a:p>
            <a:r>
              <a:rPr lang="en-US" altLang="ja-JP" sz="3600" dirty="0">
                <a:solidFill>
                  <a:srgbClr val="FF0000"/>
                </a:solidFill>
                <a:latin typeface="ＭＳ Ｐゴシック" panose="020B0600070205080204" pitchFamily="50" charset="-128"/>
              </a:rPr>
              <a:t>70</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11" name="テキスト ボックス 10">
            <a:extLst>
              <a:ext uri="{FF2B5EF4-FFF2-40B4-BE49-F238E27FC236}">
                <a16:creationId xmlns:a16="http://schemas.microsoft.com/office/drawing/2014/main" id="{0D3FCB49-FE0B-232C-5410-9B1AECC5BC16}"/>
              </a:ext>
            </a:extLst>
          </p:cNvPr>
          <p:cNvSpPr txBox="1"/>
          <p:nvPr/>
        </p:nvSpPr>
        <p:spPr>
          <a:xfrm>
            <a:off x="5452171" y="4353074"/>
            <a:ext cx="2769989"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著作者人格権</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5766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D6122779-494B-FADA-D5D7-60EA8F9EDE70}"/>
              </a:ext>
            </a:extLst>
          </p:cNvPr>
          <p:cNvSpPr>
            <a:spLocks noGrp="1"/>
          </p:cNvSpPr>
          <p:nvPr>
            <p:ph type="body" sz="quarter" idx="15"/>
          </p:nvPr>
        </p:nvSpPr>
        <p:spPr/>
        <p:txBody>
          <a:bodyPr/>
          <a:lstStyle/>
          <a:p>
            <a:r>
              <a:rPr kumimoji="1" lang="ja-JP" altLang="en-US" dirty="0"/>
              <a:t>ポイント整理</a:t>
            </a:r>
          </a:p>
        </p:txBody>
      </p:sp>
      <p:sp>
        <p:nvSpPr>
          <p:cNvPr id="3" name="スライド番号プレースホルダー 2">
            <a:extLst>
              <a:ext uri="{FF2B5EF4-FFF2-40B4-BE49-F238E27FC236}">
                <a16:creationId xmlns:a16="http://schemas.microsoft.com/office/drawing/2014/main" id="{04D31762-2DA9-6651-49E6-678C2E7463BC}"/>
              </a:ext>
            </a:extLst>
          </p:cNvPr>
          <p:cNvSpPr>
            <a:spLocks noGrp="1"/>
          </p:cNvSpPr>
          <p:nvPr>
            <p:ph type="sldNum" sz="quarter" idx="12"/>
          </p:nvPr>
        </p:nvSpPr>
        <p:spPr/>
        <p:txBody>
          <a:bodyPr/>
          <a:lstStyle/>
          <a:p>
            <a:fld id="{3341DCAC-D657-49AC-AFA1-66DB296B9906}" type="slidenum">
              <a:rPr lang="ja-JP" altLang="en-US" smtClean="0"/>
              <a:pPr/>
              <a:t>61</a:t>
            </a:fld>
            <a:endParaRPr lang="ja-JP" altLang="en-US" dirty="0"/>
          </a:p>
        </p:txBody>
      </p:sp>
      <p:sp>
        <p:nvSpPr>
          <p:cNvPr id="5" name="テキスト プレースホルダー 4">
            <a:extLst>
              <a:ext uri="{FF2B5EF4-FFF2-40B4-BE49-F238E27FC236}">
                <a16:creationId xmlns:a16="http://schemas.microsoft.com/office/drawing/2014/main" id="{85CB6143-FA89-C1C3-6051-6148A27E7387}"/>
              </a:ext>
            </a:extLst>
          </p:cNvPr>
          <p:cNvSpPr>
            <a:spLocks noGrp="1"/>
          </p:cNvSpPr>
          <p:nvPr>
            <p:ph type="body" sz="quarter" idx="17"/>
          </p:nvPr>
        </p:nvSpPr>
        <p:spPr/>
        <p:txBody>
          <a:bodyPr/>
          <a:lstStyle/>
          <a:p>
            <a:r>
              <a:rPr kumimoji="1" lang="ja-JP" altLang="en-US" dirty="0"/>
              <a:t>産業財産権</a:t>
            </a:r>
          </a:p>
        </p:txBody>
      </p:sp>
      <p:sp>
        <p:nvSpPr>
          <p:cNvPr id="6" name="テキスト プレースホルダー 5">
            <a:extLst>
              <a:ext uri="{FF2B5EF4-FFF2-40B4-BE49-F238E27FC236}">
                <a16:creationId xmlns:a16="http://schemas.microsoft.com/office/drawing/2014/main" id="{F58CC487-66B1-0081-47CC-13B8F13B1801}"/>
              </a:ext>
            </a:extLst>
          </p:cNvPr>
          <p:cNvSpPr>
            <a:spLocks noGrp="1"/>
          </p:cNvSpPr>
          <p:nvPr>
            <p:ph type="body" sz="quarter" idx="13"/>
          </p:nvPr>
        </p:nvSpPr>
        <p:spPr/>
        <p:txBody>
          <a:bodyPr/>
          <a:lstStyle/>
          <a:p>
            <a:r>
              <a:rPr kumimoji="1" lang="zh-TW" altLang="en-US" dirty="0"/>
              <a:t>理論編</a:t>
            </a:r>
            <a:r>
              <a:rPr kumimoji="1" lang="en-US" altLang="zh-TW" dirty="0"/>
              <a:t>1</a:t>
            </a:r>
            <a:r>
              <a:rPr kumimoji="1" lang="zh-TW" altLang="en-US" dirty="0"/>
              <a:t>章 情報社会　</a:t>
            </a:r>
            <a:r>
              <a:rPr kumimoji="1" lang="en-US" altLang="zh-TW" dirty="0"/>
              <a:t>06 </a:t>
            </a:r>
            <a:r>
              <a:rPr kumimoji="1" lang="zh-TW" altLang="en-US" dirty="0"/>
              <a:t>知的財産</a:t>
            </a:r>
          </a:p>
        </p:txBody>
      </p:sp>
      <p:sp>
        <p:nvSpPr>
          <p:cNvPr id="7" name="テキスト プレースホルダー 6">
            <a:extLst>
              <a:ext uri="{FF2B5EF4-FFF2-40B4-BE49-F238E27FC236}">
                <a16:creationId xmlns:a16="http://schemas.microsoft.com/office/drawing/2014/main" id="{64135A38-BC62-ECAC-3CC6-7E924E15C732}"/>
              </a:ext>
            </a:extLst>
          </p:cNvPr>
          <p:cNvSpPr>
            <a:spLocks noGrp="1"/>
          </p:cNvSpPr>
          <p:nvPr>
            <p:ph type="body" sz="quarter" idx="14"/>
          </p:nvPr>
        </p:nvSpPr>
        <p:spPr/>
        <p:txBody>
          <a:bodyPr/>
          <a:lstStyle/>
          <a:p>
            <a:r>
              <a:rPr kumimoji="1" lang="en-US" altLang="ja-JP"/>
              <a:t>p14</a:t>
            </a:r>
          </a:p>
        </p:txBody>
      </p:sp>
      <p:graphicFrame>
        <p:nvGraphicFramePr>
          <p:cNvPr id="8" name="表 7">
            <a:extLst>
              <a:ext uri="{FF2B5EF4-FFF2-40B4-BE49-F238E27FC236}">
                <a16:creationId xmlns:a16="http://schemas.microsoft.com/office/drawing/2014/main" id="{2487DBED-44D8-26F6-E63A-D5A20EBC8C42}"/>
              </a:ext>
            </a:extLst>
          </p:cNvPr>
          <p:cNvGraphicFramePr>
            <a:graphicFrameLocks noGrp="1"/>
          </p:cNvGraphicFramePr>
          <p:nvPr>
            <p:extLst>
              <p:ext uri="{D42A27DB-BD31-4B8C-83A1-F6EECF244321}">
                <p14:modId xmlns:p14="http://schemas.microsoft.com/office/powerpoint/2010/main" val="1905233584"/>
              </p:ext>
            </p:extLst>
          </p:nvPr>
        </p:nvGraphicFramePr>
        <p:xfrm>
          <a:off x="1066802" y="2268977"/>
          <a:ext cx="10044000" cy="4277296"/>
        </p:xfrm>
        <a:graphic>
          <a:graphicData uri="http://schemas.openxmlformats.org/drawingml/2006/table">
            <a:tbl>
              <a:tblPr>
                <a:tableStyleId>{5C22544A-7EE6-4342-B048-85BDC9FD1C3A}</a:tableStyleId>
              </a:tblPr>
              <a:tblGrid>
                <a:gridCol w="3564000">
                  <a:extLst>
                    <a:ext uri="{9D8B030D-6E8A-4147-A177-3AD203B41FA5}">
                      <a16:colId xmlns:a16="http://schemas.microsoft.com/office/drawing/2014/main" val="1950618772"/>
                    </a:ext>
                  </a:extLst>
                </a:gridCol>
                <a:gridCol w="3528000">
                  <a:extLst>
                    <a:ext uri="{9D8B030D-6E8A-4147-A177-3AD203B41FA5}">
                      <a16:colId xmlns:a16="http://schemas.microsoft.com/office/drawing/2014/main" val="385317184"/>
                    </a:ext>
                  </a:extLst>
                </a:gridCol>
                <a:gridCol w="2952000">
                  <a:extLst>
                    <a:ext uri="{9D8B030D-6E8A-4147-A177-3AD203B41FA5}">
                      <a16:colId xmlns:a16="http://schemas.microsoft.com/office/drawing/2014/main" val="2843858350"/>
                    </a:ext>
                  </a:extLst>
                </a:gridCol>
              </a:tblGrid>
              <a:tr h="720000">
                <a:tc>
                  <a:txBody>
                    <a:bodyPr/>
                    <a:lstStyle/>
                    <a:p>
                      <a:pPr marL="180000" marR="266700" indent="0" algn="ctr">
                        <a:lnSpc>
                          <a:spcPct val="100000"/>
                        </a:lnSpc>
                        <a:spcAft>
                          <a:spcPts val="0"/>
                        </a:spcAft>
                        <a:buNone/>
                      </a:pPr>
                      <a:r>
                        <a:rPr lang="ja-JP" sz="3200" b="0" kern="100" dirty="0">
                          <a:solidFill>
                            <a:srgbClr val="000000"/>
                          </a:solidFill>
                          <a:effectLst/>
                          <a:latin typeface="+mn-ea"/>
                          <a:ea typeface="+mn-ea"/>
                          <a:cs typeface="Times New Roman" panose="02020603050405020304" pitchFamily="18" charset="0"/>
                        </a:rPr>
                        <a:t>権利</a:t>
                      </a:r>
                      <a:endParaRPr lang="ja-JP" sz="3200" b="0" kern="100" dirty="0">
                        <a:effectLst/>
                        <a:latin typeface="+mn-ea"/>
                        <a:ea typeface="+mn-ea"/>
                        <a:cs typeface="Times New Roman" panose="02020603050405020304" pitchFamily="18" charset="0"/>
                      </a:endParaRPr>
                    </a:p>
                  </a:txBody>
                  <a:tcPr marL="6858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6FC"/>
                    </a:solidFill>
                  </a:tcPr>
                </a:tc>
                <a:tc>
                  <a:txBody>
                    <a:bodyPr/>
                    <a:lstStyle/>
                    <a:p>
                      <a:pPr marL="180000" marR="266700" indent="0" algn="ctr">
                        <a:lnSpc>
                          <a:spcPct val="100000"/>
                        </a:lnSpc>
                        <a:spcAft>
                          <a:spcPts val="0"/>
                        </a:spcAft>
                        <a:buNone/>
                      </a:pPr>
                      <a:r>
                        <a:rPr lang="ja-JP" sz="3200" b="0" kern="100" dirty="0">
                          <a:solidFill>
                            <a:srgbClr val="000000"/>
                          </a:solidFill>
                          <a:effectLst/>
                          <a:latin typeface="+mn-ea"/>
                          <a:ea typeface="+mn-ea"/>
                          <a:cs typeface="Times New Roman" panose="02020603050405020304" pitchFamily="18" charset="0"/>
                        </a:rPr>
                        <a:t>権利の対象</a:t>
                      </a:r>
                      <a:endParaRPr lang="ja-JP" sz="3200" b="0" kern="100" dirty="0">
                        <a:effectLst/>
                        <a:latin typeface="+mn-ea"/>
                        <a:ea typeface="+mn-ea"/>
                        <a:cs typeface="Times New Roman" panose="02020603050405020304" pitchFamily="18" charset="0"/>
                      </a:endParaRPr>
                    </a:p>
                  </a:txBody>
                  <a:tcPr marL="6858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6FC"/>
                    </a:solidFill>
                  </a:tcPr>
                </a:tc>
                <a:tc>
                  <a:txBody>
                    <a:bodyPr/>
                    <a:lstStyle/>
                    <a:p>
                      <a:pPr marL="180000" marR="266700" indent="0" algn="ctr">
                        <a:lnSpc>
                          <a:spcPct val="100000"/>
                        </a:lnSpc>
                        <a:spcAft>
                          <a:spcPts val="0"/>
                        </a:spcAft>
                        <a:buNone/>
                      </a:pPr>
                      <a:r>
                        <a:rPr lang="ja-JP" sz="3200" b="0" kern="100" dirty="0">
                          <a:solidFill>
                            <a:srgbClr val="000000"/>
                          </a:solidFill>
                          <a:effectLst/>
                          <a:latin typeface="+mn-ea"/>
                          <a:ea typeface="+mn-ea"/>
                          <a:cs typeface="Times New Roman" panose="02020603050405020304" pitchFamily="18" charset="0"/>
                        </a:rPr>
                        <a:t>保護期間</a:t>
                      </a:r>
                      <a:endParaRPr lang="ja-JP" sz="3200" b="0" kern="100" dirty="0">
                        <a:effectLst/>
                        <a:latin typeface="+mn-ea"/>
                        <a:ea typeface="+mn-ea"/>
                        <a:cs typeface="Times New Roman" panose="02020603050405020304" pitchFamily="18" charset="0"/>
                      </a:endParaRPr>
                    </a:p>
                  </a:txBody>
                  <a:tcPr marL="6858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6FC"/>
                    </a:solidFill>
                  </a:tcPr>
                </a:tc>
                <a:extLst>
                  <a:ext uri="{0D108BD9-81ED-4DB2-BD59-A6C34878D82A}">
                    <a16:rowId xmlns:a16="http://schemas.microsoft.com/office/drawing/2014/main" val="2557191459"/>
                  </a:ext>
                </a:extLst>
              </a:tr>
              <a:tr h="889324">
                <a:tc>
                  <a:txBody>
                    <a:bodyPr/>
                    <a:lstStyle/>
                    <a:p>
                      <a:pPr marL="360000" marR="266700" indent="0" algn="ctr">
                        <a:lnSpc>
                          <a:spcPct val="100000"/>
                        </a:lnSpc>
                        <a:spcAft>
                          <a:spcPts val="0"/>
                        </a:spcAft>
                        <a:buNone/>
                      </a:pPr>
                      <a:r>
                        <a:rPr lang="en-US" sz="2800" dirty="0">
                          <a:latin typeface="+mn-ea"/>
                          <a:ea typeface="+mn-ea"/>
                        </a:rPr>
                        <a:t>(</a:t>
                      </a:r>
                      <a:r>
                        <a:rPr lang="ja-JP" altLang="en-US" sz="2800" baseline="30000" dirty="0">
                          <a:latin typeface="+mn-ea"/>
                          <a:ea typeface="+mn-ea"/>
                        </a:rPr>
                        <a:t>⑧</a:t>
                      </a:r>
                      <a:r>
                        <a:rPr lang="ja-JP" altLang="en-US" sz="2800" dirty="0">
                          <a:latin typeface="+mn-ea"/>
                          <a:ea typeface="+mn-ea"/>
                        </a:rPr>
                        <a:t>　　　　　　　　</a:t>
                      </a:r>
                      <a:r>
                        <a:rPr lang="en-US" sz="2800" dirty="0">
                          <a:latin typeface="+mn-ea"/>
                          <a:ea typeface="+mn-ea"/>
                        </a:rPr>
                        <a:t>)</a:t>
                      </a:r>
                      <a:r>
                        <a:rPr lang="ja-JP" altLang="en-US" sz="2800" dirty="0">
                          <a:latin typeface="+mn-ea"/>
                          <a:ea typeface="+mn-ea"/>
                        </a:rPr>
                        <a:t>権</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60000" marR="266700" indent="0" algn="l">
                        <a:lnSpc>
                          <a:spcPct val="100000"/>
                        </a:lnSpc>
                        <a:spcAft>
                          <a:spcPts val="0"/>
                        </a:spcAft>
                        <a:buNone/>
                      </a:pPr>
                      <a:r>
                        <a:rPr lang="ja-JP" sz="2800" b="0" kern="100" dirty="0">
                          <a:effectLst/>
                          <a:latin typeface="+mn-ea"/>
                          <a:ea typeface="+mn-ea"/>
                          <a:cs typeface="Times New Roman" panose="02020603050405020304" pitchFamily="18" charset="0"/>
                        </a:rPr>
                        <a:t>新しい発明</a:t>
                      </a:r>
                    </a:p>
                  </a:txBody>
                  <a:tcPr marL="6858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60000" marR="266700" indent="0" algn="l">
                        <a:lnSpc>
                          <a:spcPct val="100000"/>
                        </a:lnSpc>
                        <a:spcAft>
                          <a:spcPts val="0"/>
                        </a:spcAft>
                        <a:buNone/>
                      </a:pPr>
                      <a:r>
                        <a:rPr lang="ja-JP" sz="2800" b="0" kern="100" dirty="0">
                          <a:effectLst/>
                          <a:latin typeface="+mn-ea"/>
                          <a:ea typeface="+mn-ea"/>
                          <a:cs typeface="Times New Roman" panose="02020603050405020304" pitchFamily="18" charset="0"/>
                        </a:rPr>
                        <a:t>出願から</a:t>
                      </a:r>
                      <a:r>
                        <a:rPr lang="en-US" sz="2800" b="0" kern="100" dirty="0">
                          <a:effectLst/>
                          <a:latin typeface="+mn-ea"/>
                          <a:ea typeface="+mn-ea"/>
                          <a:cs typeface="Times New Roman" panose="02020603050405020304" pitchFamily="18" charset="0"/>
                        </a:rPr>
                        <a:t>20</a:t>
                      </a:r>
                      <a:r>
                        <a:rPr lang="ja-JP" sz="2800" b="0" kern="100" dirty="0">
                          <a:effectLst/>
                          <a:latin typeface="+mn-ea"/>
                          <a:ea typeface="+mn-ea"/>
                          <a:cs typeface="Times New Roman" panose="02020603050405020304" pitchFamily="18" charset="0"/>
                        </a:rPr>
                        <a:t>年</a:t>
                      </a:r>
                      <a:br>
                        <a:rPr lang="en-US" altLang="ja-JP" sz="2800" b="0" kern="100" dirty="0">
                          <a:effectLst/>
                          <a:latin typeface="+mn-ea"/>
                          <a:ea typeface="+mn-ea"/>
                          <a:cs typeface="Times New Roman" panose="02020603050405020304" pitchFamily="18" charset="0"/>
                        </a:rPr>
                      </a:br>
                      <a:r>
                        <a:rPr lang="ja-JP" altLang="en-US" sz="2800" b="0" kern="100" dirty="0">
                          <a:effectLst/>
                          <a:latin typeface="+mn-ea"/>
                          <a:ea typeface="+mn-ea"/>
                          <a:cs typeface="Times New Roman" panose="02020603050405020304" pitchFamily="18" charset="0"/>
                        </a:rPr>
                        <a:t>　</a:t>
                      </a:r>
                      <a:r>
                        <a:rPr lang="en-US" sz="2800" b="0" kern="100" dirty="0">
                          <a:effectLst/>
                          <a:latin typeface="+mn-ea"/>
                          <a:ea typeface="+mn-ea"/>
                          <a:cs typeface="Times New Roman" panose="02020603050405020304" pitchFamily="18" charset="0"/>
                        </a:rPr>
                        <a:t>(</a:t>
                      </a:r>
                      <a:r>
                        <a:rPr lang="ja-JP" sz="2800" b="0" kern="100" dirty="0">
                          <a:effectLst/>
                          <a:latin typeface="+mn-ea"/>
                          <a:ea typeface="+mn-ea"/>
                          <a:cs typeface="Times New Roman" panose="02020603050405020304" pitchFamily="18" charset="0"/>
                        </a:rPr>
                        <a:t>一部</a:t>
                      </a:r>
                      <a:r>
                        <a:rPr lang="en-US" sz="2800" b="0" kern="100" dirty="0">
                          <a:effectLst/>
                          <a:latin typeface="+mn-ea"/>
                          <a:ea typeface="+mn-ea"/>
                          <a:cs typeface="Times New Roman" panose="02020603050405020304" pitchFamily="18" charset="0"/>
                        </a:rPr>
                        <a:t>25</a:t>
                      </a:r>
                      <a:r>
                        <a:rPr lang="ja-JP" sz="2800" b="0" kern="100" dirty="0">
                          <a:effectLst/>
                          <a:latin typeface="+mn-ea"/>
                          <a:ea typeface="+mn-ea"/>
                          <a:cs typeface="Times New Roman" panose="02020603050405020304" pitchFamily="18" charset="0"/>
                        </a:rPr>
                        <a:t>年</a:t>
                      </a:r>
                      <a:r>
                        <a:rPr lang="en-US" sz="2800" b="0" kern="100" dirty="0">
                          <a:effectLst/>
                          <a:latin typeface="+mn-ea"/>
                          <a:ea typeface="+mn-ea"/>
                          <a:cs typeface="Times New Roman" panose="02020603050405020304" pitchFamily="18" charset="0"/>
                        </a:rPr>
                        <a:t>)</a:t>
                      </a:r>
                      <a:endParaRPr lang="ja-JP" sz="2800" b="0" kern="100" dirty="0">
                        <a:effectLst/>
                        <a:latin typeface="+mn-ea"/>
                        <a:ea typeface="+mn-ea"/>
                        <a:cs typeface="Times New Roman" panose="02020603050405020304" pitchFamily="18" charset="0"/>
                      </a:endParaRPr>
                    </a:p>
                  </a:txBody>
                  <a:tcPr marL="6858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68120159"/>
                  </a:ext>
                </a:extLst>
              </a:tr>
              <a:tr h="889324">
                <a:tc>
                  <a:txBody>
                    <a:bodyPr/>
                    <a:lstStyle/>
                    <a:p>
                      <a:pPr marL="360000" marR="266700" indent="0" algn="ctr">
                        <a:lnSpc>
                          <a:spcPct val="100000"/>
                        </a:lnSpc>
                        <a:spcAft>
                          <a:spcPts val="0"/>
                        </a:spcAft>
                        <a:buNone/>
                      </a:pPr>
                      <a:r>
                        <a:rPr lang="en-US" sz="2800" dirty="0">
                          <a:latin typeface="+mn-ea"/>
                          <a:ea typeface="+mn-ea"/>
                        </a:rPr>
                        <a:t>(</a:t>
                      </a:r>
                      <a:r>
                        <a:rPr lang="ja-JP" altLang="en-US" sz="2800" baseline="30000" dirty="0">
                          <a:latin typeface="+mn-ea"/>
                          <a:ea typeface="+mn-ea"/>
                        </a:rPr>
                        <a:t>⑨</a:t>
                      </a:r>
                      <a:r>
                        <a:rPr lang="ja-JP" altLang="en-US" sz="2800" dirty="0">
                          <a:latin typeface="+mn-ea"/>
                          <a:ea typeface="+mn-ea"/>
                        </a:rPr>
                        <a:t>　　　　　　　　</a:t>
                      </a:r>
                      <a:r>
                        <a:rPr lang="en-US" sz="2800" dirty="0">
                          <a:latin typeface="+mn-ea"/>
                          <a:ea typeface="+mn-ea"/>
                        </a:rPr>
                        <a:t>)</a:t>
                      </a:r>
                      <a:r>
                        <a:rPr lang="ja-JP" altLang="en-US" sz="2800" dirty="0">
                          <a:latin typeface="+mn-ea"/>
                          <a:ea typeface="+mn-ea"/>
                        </a:rPr>
                        <a:t>権</a:t>
                      </a:r>
                    </a:p>
                  </a:txBody>
                  <a:tcPr marL="6858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60000" marR="266700" indent="0" algn="l">
                        <a:lnSpc>
                          <a:spcPct val="100000"/>
                        </a:lnSpc>
                        <a:spcAft>
                          <a:spcPts val="0"/>
                        </a:spcAft>
                        <a:buNone/>
                      </a:pPr>
                      <a:r>
                        <a:rPr lang="ja-JP" sz="2800" b="0" kern="100" dirty="0">
                          <a:effectLst/>
                          <a:latin typeface="+mn-ea"/>
                          <a:ea typeface="+mn-ea"/>
                          <a:cs typeface="Times New Roman" panose="02020603050405020304" pitchFamily="18" charset="0"/>
                        </a:rPr>
                        <a:t>物品の構造・形状の考案</a:t>
                      </a:r>
                    </a:p>
                  </a:txBody>
                  <a:tcPr marL="6858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60000" marR="266700" indent="0" algn="l">
                        <a:lnSpc>
                          <a:spcPct val="100000"/>
                        </a:lnSpc>
                        <a:spcAft>
                          <a:spcPts val="0"/>
                        </a:spcAft>
                        <a:buNone/>
                      </a:pPr>
                      <a:r>
                        <a:rPr lang="ja-JP" sz="2800" b="0" kern="100" dirty="0">
                          <a:effectLst/>
                          <a:latin typeface="+mn-ea"/>
                          <a:ea typeface="+mn-ea"/>
                          <a:cs typeface="Times New Roman" panose="02020603050405020304" pitchFamily="18" charset="0"/>
                        </a:rPr>
                        <a:t>出願から</a:t>
                      </a:r>
                      <a:r>
                        <a:rPr lang="en-US" sz="2800" b="0" kern="100" dirty="0">
                          <a:effectLst/>
                          <a:latin typeface="+mn-ea"/>
                          <a:ea typeface="+mn-ea"/>
                          <a:cs typeface="Times New Roman" panose="02020603050405020304" pitchFamily="18" charset="0"/>
                        </a:rPr>
                        <a:t>10</a:t>
                      </a:r>
                      <a:r>
                        <a:rPr lang="ja-JP" sz="2800" b="0" kern="100" dirty="0">
                          <a:effectLst/>
                          <a:latin typeface="+mn-ea"/>
                          <a:ea typeface="+mn-ea"/>
                          <a:cs typeface="Times New Roman" panose="02020603050405020304" pitchFamily="18" charset="0"/>
                        </a:rPr>
                        <a:t>年</a:t>
                      </a:r>
                    </a:p>
                  </a:txBody>
                  <a:tcPr marL="6858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85200973"/>
                  </a:ext>
                </a:extLst>
              </a:tr>
              <a:tr h="889324">
                <a:tc>
                  <a:txBody>
                    <a:bodyPr/>
                    <a:lstStyle/>
                    <a:p>
                      <a:pPr marL="360000" marR="266700" indent="0" algn="ctr">
                        <a:lnSpc>
                          <a:spcPct val="100000"/>
                        </a:lnSpc>
                        <a:spcAft>
                          <a:spcPts val="0"/>
                        </a:spcAft>
                        <a:buNone/>
                      </a:pPr>
                      <a:r>
                        <a:rPr lang="en-US" sz="2800" dirty="0">
                          <a:latin typeface="+mn-ea"/>
                          <a:ea typeface="+mn-ea"/>
                        </a:rPr>
                        <a:t>(</a:t>
                      </a:r>
                      <a:r>
                        <a:rPr lang="ja-JP" altLang="en-US" sz="2800" baseline="30000" dirty="0">
                          <a:latin typeface="+mn-ea"/>
                          <a:ea typeface="+mn-ea"/>
                        </a:rPr>
                        <a:t>⑩</a:t>
                      </a:r>
                      <a:r>
                        <a:rPr lang="ja-JP" altLang="en-US" sz="2800" dirty="0">
                          <a:latin typeface="+mn-ea"/>
                          <a:ea typeface="+mn-ea"/>
                        </a:rPr>
                        <a:t>　　　　　　　　</a:t>
                      </a:r>
                      <a:r>
                        <a:rPr lang="en-US" sz="2800" dirty="0">
                          <a:latin typeface="+mn-ea"/>
                          <a:ea typeface="+mn-ea"/>
                        </a:rPr>
                        <a:t>)</a:t>
                      </a:r>
                      <a:r>
                        <a:rPr lang="ja-JP" altLang="en-US" sz="2800" dirty="0">
                          <a:latin typeface="+mn-ea"/>
                          <a:ea typeface="+mn-ea"/>
                        </a:rPr>
                        <a:t>権</a:t>
                      </a:r>
                    </a:p>
                  </a:txBody>
                  <a:tcPr marL="6858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60000" marR="266700" indent="0" algn="l">
                        <a:lnSpc>
                          <a:spcPct val="100000"/>
                        </a:lnSpc>
                        <a:spcAft>
                          <a:spcPts val="0"/>
                        </a:spcAft>
                        <a:buNone/>
                      </a:pPr>
                      <a:r>
                        <a:rPr lang="ja-JP" sz="2800" b="0" kern="100" dirty="0">
                          <a:effectLst/>
                          <a:latin typeface="+mn-ea"/>
                          <a:ea typeface="+mn-ea"/>
                          <a:cs typeface="Times New Roman" panose="02020603050405020304" pitchFamily="18" charset="0"/>
                        </a:rPr>
                        <a:t>物品のデザイン</a:t>
                      </a:r>
                    </a:p>
                  </a:txBody>
                  <a:tcPr marL="6858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60000" marR="266700" indent="0" algn="l">
                        <a:lnSpc>
                          <a:spcPct val="100000"/>
                        </a:lnSpc>
                        <a:spcAft>
                          <a:spcPts val="0"/>
                        </a:spcAft>
                        <a:buNone/>
                      </a:pPr>
                      <a:r>
                        <a:rPr lang="ja-JP" sz="2800" b="0" kern="100" dirty="0">
                          <a:effectLst/>
                          <a:latin typeface="+mn-ea"/>
                          <a:ea typeface="+mn-ea"/>
                          <a:cs typeface="Times New Roman" panose="02020603050405020304" pitchFamily="18" charset="0"/>
                        </a:rPr>
                        <a:t>出願から</a:t>
                      </a:r>
                      <a:r>
                        <a:rPr lang="en-US" sz="2800" b="0" kern="100" dirty="0">
                          <a:effectLst/>
                          <a:latin typeface="+mn-ea"/>
                          <a:ea typeface="+mn-ea"/>
                          <a:cs typeface="Times New Roman" panose="02020603050405020304" pitchFamily="18" charset="0"/>
                        </a:rPr>
                        <a:t>25</a:t>
                      </a:r>
                      <a:r>
                        <a:rPr lang="ja-JP" sz="2800" b="0" kern="100" dirty="0">
                          <a:effectLst/>
                          <a:latin typeface="+mn-ea"/>
                          <a:ea typeface="+mn-ea"/>
                          <a:cs typeface="Times New Roman" panose="02020603050405020304" pitchFamily="18" charset="0"/>
                        </a:rPr>
                        <a:t>年</a:t>
                      </a:r>
                    </a:p>
                  </a:txBody>
                  <a:tcPr marL="6858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13145985"/>
                  </a:ext>
                </a:extLst>
              </a:tr>
              <a:tr h="889324">
                <a:tc>
                  <a:txBody>
                    <a:bodyPr/>
                    <a:lstStyle/>
                    <a:p>
                      <a:pPr marL="360000" marR="266700" indent="0" algn="ctr">
                        <a:lnSpc>
                          <a:spcPct val="100000"/>
                        </a:lnSpc>
                        <a:spcAft>
                          <a:spcPts val="0"/>
                        </a:spcAft>
                        <a:buNone/>
                      </a:pPr>
                      <a:r>
                        <a:rPr lang="en-US" sz="2800" dirty="0">
                          <a:latin typeface="+mn-ea"/>
                          <a:ea typeface="+mn-ea"/>
                        </a:rPr>
                        <a:t>(</a:t>
                      </a:r>
                      <a:r>
                        <a:rPr lang="ja-JP" altLang="en-US" sz="2800" baseline="30000" dirty="0">
                          <a:latin typeface="+mn-ea"/>
                          <a:ea typeface="+mn-ea"/>
                        </a:rPr>
                        <a:t>⑪</a:t>
                      </a:r>
                      <a:r>
                        <a:rPr lang="ja-JP" altLang="en-US" sz="2800" dirty="0">
                          <a:latin typeface="+mn-ea"/>
                          <a:ea typeface="+mn-ea"/>
                        </a:rPr>
                        <a:t>　　　　　　　　</a:t>
                      </a:r>
                      <a:r>
                        <a:rPr lang="en-US" sz="2800" dirty="0">
                          <a:latin typeface="+mn-ea"/>
                          <a:ea typeface="+mn-ea"/>
                        </a:rPr>
                        <a:t>)</a:t>
                      </a:r>
                      <a:r>
                        <a:rPr lang="ja-JP" altLang="en-US" sz="2800" dirty="0">
                          <a:latin typeface="+mn-ea"/>
                          <a:ea typeface="+mn-ea"/>
                        </a:rPr>
                        <a:t>権</a:t>
                      </a:r>
                    </a:p>
                  </a:txBody>
                  <a:tcPr marL="6858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60000" marR="266700" indent="0" algn="l">
                        <a:lnSpc>
                          <a:spcPct val="100000"/>
                        </a:lnSpc>
                        <a:spcAft>
                          <a:spcPts val="0"/>
                        </a:spcAft>
                        <a:buNone/>
                      </a:pPr>
                      <a:r>
                        <a:rPr lang="ja-JP" sz="2800" b="0" kern="100" dirty="0">
                          <a:effectLst/>
                          <a:latin typeface="+mn-ea"/>
                          <a:ea typeface="+mn-ea"/>
                          <a:cs typeface="Times New Roman" panose="02020603050405020304" pitchFamily="18" charset="0"/>
                        </a:rPr>
                        <a:t>商品やサービスのマーク</a:t>
                      </a:r>
                    </a:p>
                  </a:txBody>
                  <a:tcPr marL="6858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60000" marR="266700" indent="0" algn="l">
                        <a:lnSpc>
                          <a:spcPct val="100000"/>
                        </a:lnSpc>
                        <a:spcAft>
                          <a:spcPts val="0"/>
                        </a:spcAft>
                        <a:buNone/>
                      </a:pPr>
                      <a:r>
                        <a:rPr lang="ja-JP" sz="2800" b="0" kern="100" dirty="0">
                          <a:effectLst/>
                          <a:latin typeface="+mn-ea"/>
                          <a:ea typeface="+mn-ea"/>
                          <a:cs typeface="Times New Roman" panose="02020603050405020304" pitchFamily="18" charset="0"/>
                        </a:rPr>
                        <a:t>登録から</a:t>
                      </a:r>
                      <a:r>
                        <a:rPr lang="en-US" sz="2800" b="0" kern="100" dirty="0">
                          <a:effectLst/>
                          <a:latin typeface="+mn-ea"/>
                          <a:ea typeface="+mn-ea"/>
                          <a:cs typeface="Times New Roman" panose="02020603050405020304" pitchFamily="18" charset="0"/>
                        </a:rPr>
                        <a:t>10</a:t>
                      </a:r>
                      <a:r>
                        <a:rPr lang="ja-JP" sz="2800" b="0" kern="100" dirty="0">
                          <a:effectLst/>
                          <a:latin typeface="+mn-ea"/>
                          <a:ea typeface="+mn-ea"/>
                          <a:cs typeface="Times New Roman" panose="02020603050405020304" pitchFamily="18" charset="0"/>
                        </a:rPr>
                        <a:t>年</a:t>
                      </a:r>
                    </a:p>
                  </a:txBody>
                  <a:tcPr marL="6858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19851875"/>
                  </a:ext>
                </a:extLst>
              </a:tr>
            </a:tbl>
          </a:graphicData>
        </a:graphic>
      </p:graphicFrame>
      <p:sp>
        <p:nvSpPr>
          <p:cNvPr id="9" name="テキスト ボックス 8">
            <a:extLst>
              <a:ext uri="{FF2B5EF4-FFF2-40B4-BE49-F238E27FC236}">
                <a16:creationId xmlns:a16="http://schemas.microsoft.com/office/drawing/2014/main" id="{D424C387-272F-CC2F-E67E-D4507BB038DF}"/>
              </a:ext>
            </a:extLst>
          </p:cNvPr>
          <p:cNvSpPr txBox="1"/>
          <p:nvPr/>
        </p:nvSpPr>
        <p:spPr>
          <a:xfrm>
            <a:off x="2471727" y="3203482"/>
            <a:ext cx="718145" cy="430887"/>
          </a:xfrm>
          <a:prstGeom prst="rect">
            <a:avLst/>
          </a:prstGeom>
          <a:noFill/>
        </p:spPr>
        <p:txBody>
          <a:bodyPr wrap="none" lIns="0" tIns="0" rIns="0" bIns="0" rtlCol="0">
            <a:spAutoFit/>
          </a:bodyPr>
          <a:lstStyle/>
          <a:p>
            <a:r>
              <a:rPr lang="ja-JP" altLang="en-US" sz="2800" dirty="0">
                <a:solidFill>
                  <a:srgbClr val="FF0000"/>
                </a:solidFill>
                <a:latin typeface="ＭＳ Ｐゴシック" panose="020B0600070205080204" pitchFamily="50" charset="-128"/>
              </a:rPr>
              <a:t>特許</a:t>
            </a:r>
            <a:endParaRPr lang="ja-JP" altLang="en-US" sz="2800" dirty="0">
              <a:solidFill>
                <a:srgbClr val="FF0000"/>
              </a:solidFill>
              <a:latin typeface="ＭＳ Ｐゴシック" panose="020B0600070205080204" pitchFamily="50" charset="-128"/>
              <a:ea typeface="ＭＳ Ｐゴシック" panose="020B0600070205080204" pitchFamily="50" charset="-128"/>
            </a:endParaRPr>
          </a:p>
        </p:txBody>
      </p:sp>
      <p:sp>
        <p:nvSpPr>
          <p:cNvPr id="10" name="テキスト ボックス 9">
            <a:extLst>
              <a:ext uri="{FF2B5EF4-FFF2-40B4-BE49-F238E27FC236}">
                <a16:creationId xmlns:a16="http://schemas.microsoft.com/office/drawing/2014/main" id="{18C6E62A-B620-80C3-6548-72785D1E4FF0}"/>
              </a:ext>
            </a:extLst>
          </p:cNvPr>
          <p:cNvSpPr txBox="1"/>
          <p:nvPr/>
        </p:nvSpPr>
        <p:spPr>
          <a:xfrm>
            <a:off x="2112653" y="4079340"/>
            <a:ext cx="1436291" cy="430887"/>
          </a:xfrm>
          <a:prstGeom prst="rect">
            <a:avLst/>
          </a:prstGeom>
          <a:noFill/>
        </p:spPr>
        <p:txBody>
          <a:bodyPr wrap="none" lIns="0" tIns="0" rIns="0" bIns="0" rtlCol="0">
            <a:spAutoFit/>
          </a:bodyPr>
          <a:lstStyle/>
          <a:p>
            <a:r>
              <a:rPr lang="ja-JP" altLang="en-US" sz="2800" dirty="0">
                <a:solidFill>
                  <a:srgbClr val="FF0000"/>
                </a:solidFill>
                <a:latin typeface="ＭＳ Ｐゴシック" panose="020B0600070205080204" pitchFamily="50" charset="-128"/>
              </a:rPr>
              <a:t>実用新案</a:t>
            </a:r>
            <a:endParaRPr lang="ja-JP" altLang="en-US" sz="2800" dirty="0">
              <a:solidFill>
                <a:srgbClr val="FF0000"/>
              </a:solidFill>
              <a:latin typeface="ＭＳ Ｐゴシック" panose="020B0600070205080204" pitchFamily="50" charset="-128"/>
              <a:ea typeface="ＭＳ Ｐゴシック" panose="020B0600070205080204" pitchFamily="50" charset="-128"/>
            </a:endParaRPr>
          </a:p>
        </p:txBody>
      </p:sp>
      <p:sp>
        <p:nvSpPr>
          <p:cNvPr id="11" name="テキスト ボックス 10">
            <a:extLst>
              <a:ext uri="{FF2B5EF4-FFF2-40B4-BE49-F238E27FC236}">
                <a16:creationId xmlns:a16="http://schemas.microsoft.com/office/drawing/2014/main" id="{1A6E659B-FE0F-271E-B552-74D5EBA107C0}"/>
              </a:ext>
            </a:extLst>
          </p:cNvPr>
          <p:cNvSpPr txBox="1"/>
          <p:nvPr/>
        </p:nvSpPr>
        <p:spPr>
          <a:xfrm>
            <a:off x="2471725" y="4975076"/>
            <a:ext cx="718145" cy="430887"/>
          </a:xfrm>
          <a:prstGeom prst="rect">
            <a:avLst/>
          </a:prstGeom>
          <a:noFill/>
        </p:spPr>
        <p:txBody>
          <a:bodyPr wrap="none" lIns="0" tIns="0" rIns="0" bIns="0" rtlCol="0">
            <a:spAutoFit/>
          </a:bodyPr>
          <a:lstStyle/>
          <a:p>
            <a:r>
              <a:rPr lang="ja-JP" altLang="en-US" sz="2800" dirty="0">
                <a:solidFill>
                  <a:srgbClr val="FF0000"/>
                </a:solidFill>
                <a:latin typeface="ＭＳ Ｐゴシック" panose="020B0600070205080204" pitchFamily="50" charset="-128"/>
              </a:rPr>
              <a:t>意匠</a:t>
            </a:r>
            <a:endParaRPr lang="ja-JP" altLang="en-US" sz="2800" dirty="0">
              <a:solidFill>
                <a:srgbClr val="FF0000"/>
              </a:solidFill>
              <a:latin typeface="ＭＳ Ｐゴシック" panose="020B0600070205080204" pitchFamily="50" charset="-128"/>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5A20B656-C29B-CD22-0D32-6A534A94AB0E}"/>
              </a:ext>
            </a:extLst>
          </p:cNvPr>
          <p:cNvSpPr txBox="1"/>
          <p:nvPr/>
        </p:nvSpPr>
        <p:spPr>
          <a:xfrm>
            <a:off x="2471724" y="5857166"/>
            <a:ext cx="718145" cy="430887"/>
          </a:xfrm>
          <a:prstGeom prst="rect">
            <a:avLst/>
          </a:prstGeom>
          <a:noFill/>
        </p:spPr>
        <p:txBody>
          <a:bodyPr wrap="none" lIns="0" tIns="0" rIns="0" bIns="0" rtlCol="0">
            <a:spAutoFit/>
          </a:bodyPr>
          <a:lstStyle/>
          <a:p>
            <a:r>
              <a:rPr lang="ja-JP" altLang="en-US" sz="2800" dirty="0">
                <a:solidFill>
                  <a:srgbClr val="FF0000"/>
                </a:solidFill>
                <a:latin typeface="ＭＳ Ｐゴシック" panose="020B0600070205080204" pitchFamily="50" charset="-128"/>
              </a:rPr>
              <a:t>商標</a:t>
            </a:r>
            <a:endParaRPr lang="ja-JP" altLang="en-US" sz="28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719942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32E2B676-FCA5-1858-AC82-0B314066C32B}"/>
              </a:ext>
            </a:extLst>
          </p:cNvPr>
          <p:cNvSpPr>
            <a:spLocks noGrp="1"/>
          </p:cNvSpPr>
          <p:nvPr>
            <p:ph sz="half" idx="1"/>
          </p:nvPr>
        </p:nvSpPr>
        <p:spPr/>
        <p:txBody>
          <a:bodyPr>
            <a:normAutofit/>
          </a:bodyPr>
          <a:lstStyle/>
          <a:p>
            <a:pPr marL="457200" indent="-457200">
              <a:buFont typeface="+mj-ea"/>
              <a:buAutoNum type="circleNumDbPlain"/>
            </a:pPr>
            <a:r>
              <a:rPr kumimoji="1" lang="ja-JP" altLang="en-US" sz="3200" dirty="0"/>
              <a:t>著作物とは、媒体上に直接書かれたものであり、音楽などは含まない。</a:t>
            </a:r>
          </a:p>
          <a:p>
            <a:pPr marL="457200" indent="-457200">
              <a:buFont typeface="+mj-ea"/>
              <a:buAutoNum type="circleNumDbPlain"/>
            </a:pPr>
            <a:r>
              <a:rPr kumimoji="1" lang="ja-JP" altLang="en-US" sz="3200" dirty="0"/>
              <a:t>知的財産とは、人間の知的活動によって生み出された創造物であり、アイデアなどの形のないものは含まない。</a:t>
            </a:r>
          </a:p>
          <a:p>
            <a:pPr marL="457200" indent="-457200">
              <a:buFont typeface="+mj-ea"/>
              <a:buAutoNum type="circleNumDbPlain"/>
            </a:pPr>
            <a:r>
              <a:rPr kumimoji="1" lang="ja-JP" altLang="en-US" sz="3200" dirty="0"/>
              <a:t>著作権で保護された音楽を、ファイル交換ソフトウェアを用いてダウンロードしたが、個人の私的利用であるため、違法ではない。</a:t>
            </a:r>
          </a:p>
        </p:txBody>
      </p:sp>
      <p:sp>
        <p:nvSpPr>
          <p:cNvPr id="3" name="テキスト プレースホルダー 2">
            <a:extLst>
              <a:ext uri="{FF2B5EF4-FFF2-40B4-BE49-F238E27FC236}">
                <a16:creationId xmlns:a16="http://schemas.microsoft.com/office/drawing/2014/main" id="{B16B07EA-D43D-375D-47EB-0787C65AEE5A}"/>
              </a:ext>
            </a:extLst>
          </p:cNvPr>
          <p:cNvSpPr>
            <a:spLocks noGrp="1"/>
          </p:cNvSpPr>
          <p:nvPr>
            <p:ph type="body" sz="quarter" idx="15"/>
          </p:nvPr>
        </p:nvSpPr>
        <p:spPr/>
        <p:txBody>
          <a:bodyPr/>
          <a:lstStyle/>
          <a:p>
            <a:r>
              <a:rPr kumimoji="1" lang="ja-JP" altLang="en-US" dirty="0"/>
              <a:t>問題演習</a:t>
            </a:r>
          </a:p>
        </p:txBody>
      </p:sp>
      <p:sp>
        <p:nvSpPr>
          <p:cNvPr id="4" name="スライド番号プレースホルダー 3">
            <a:extLst>
              <a:ext uri="{FF2B5EF4-FFF2-40B4-BE49-F238E27FC236}">
                <a16:creationId xmlns:a16="http://schemas.microsoft.com/office/drawing/2014/main" id="{3C3B45BD-FC4F-9D84-CFF2-B9FF8ED1D02D}"/>
              </a:ext>
            </a:extLst>
          </p:cNvPr>
          <p:cNvSpPr>
            <a:spLocks noGrp="1"/>
          </p:cNvSpPr>
          <p:nvPr>
            <p:ph type="sldNum" sz="quarter" idx="12"/>
          </p:nvPr>
        </p:nvSpPr>
        <p:spPr/>
        <p:txBody>
          <a:bodyPr/>
          <a:lstStyle/>
          <a:p>
            <a:fld id="{3341DCAC-D657-49AC-AFA1-66DB296B9906}" type="slidenum">
              <a:rPr lang="ja-JP" altLang="en-US" smtClean="0"/>
              <a:pPr/>
              <a:t>62</a:t>
            </a:fld>
            <a:endParaRPr lang="ja-JP" altLang="en-US" dirty="0"/>
          </a:p>
        </p:txBody>
      </p:sp>
      <p:sp>
        <p:nvSpPr>
          <p:cNvPr id="5" name="テキスト プレースホルダー 4">
            <a:extLst>
              <a:ext uri="{FF2B5EF4-FFF2-40B4-BE49-F238E27FC236}">
                <a16:creationId xmlns:a16="http://schemas.microsoft.com/office/drawing/2014/main" id="{F984D99B-4A8B-9DE1-CAC6-DA046DC1A7CE}"/>
              </a:ext>
            </a:extLst>
          </p:cNvPr>
          <p:cNvSpPr>
            <a:spLocks noGrp="1"/>
          </p:cNvSpPr>
          <p:nvPr>
            <p:ph type="body" sz="quarter" idx="16"/>
          </p:nvPr>
        </p:nvSpPr>
        <p:spPr/>
        <p:txBody>
          <a:bodyPr/>
          <a:lstStyle/>
          <a:p>
            <a:r>
              <a:rPr kumimoji="1" lang="ja-JP" altLang="en-US" dirty="0"/>
              <a:t>知的財産に関する次の文のうち、正しいものに○、間違っているものに</a:t>
            </a:r>
            <a:r>
              <a:rPr kumimoji="1" lang="en-US" altLang="ja-JP" dirty="0"/>
              <a:t>×</a:t>
            </a:r>
            <a:r>
              <a:rPr kumimoji="1" lang="ja-JP" altLang="en-US" dirty="0"/>
              <a:t>を記入しなさい。</a:t>
            </a:r>
          </a:p>
        </p:txBody>
      </p:sp>
      <p:sp>
        <p:nvSpPr>
          <p:cNvPr id="6" name="テキスト プレースホルダー 5">
            <a:extLst>
              <a:ext uri="{FF2B5EF4-FFF2-40B4-BE49-F238E27FC236}">
                <a16:creationId xmlns:a16="http://schemas.microsoft.com/office/drawing/2014/main" id="{65E226DC-7CDF-19EE-A6EB-ED644988AA5A}"/>
              </a:ext>
            </a:extLst>
          </p:cNvPr>
          <p:cNvSpPr>
            <a:spLocks noGrp="1"/>
          </p:cNvSpPr>
          <p:nvPr>
            <p:ph type="body" sz="quarter" idx="17"/>
          </p:nvPr>
        </p:nvSpPr>
        <p:spPr/>
        <p:txBody>
          <a:bodyPr/>
          <a:lstStyle/>
          <a:p>
            <a:r>
              <a:rPr kumimoji="1" lang="en-US" altLang="ja-JP" dirty="0"/>
              <a:t>1</a:t>
            </a:r>
            <a:endParaRPr kumimoji="1" lang="ja-JP" altLang="en-US" dirty="0"/>
          </a:p>
        </p:txBody>
      </p:sp>
      <p:sp>
        <p:nvSpPr>
          <p:cNvPr id="7" name="テキスト プレースホルダー 6">
            <a:extLst>
              <a:ext uri="{FF2B5EF4-FFF2-40B4-BE49-F238E27FC236}">
                <a16:creationId xmlns:a16="http://schemas.microsoft.com/office/drawing/2014/main" id="{1EFA1E11-5887-6B90-40CC-272B88805F88}"/>
              </a:ext>
            </a:extLst>
          </p:cNvPr>
          <p:cNvSpPr>
            <a:spLocks noGrp="1"/>
          </p:cNvSpPr>
          <p:nvPr>
            <p:ph type="body" sz="quarter" idx="18"/>
          </p:nvPr>
        </p:nvSpPr>
        <p:spPr/>
        <p:txBody>
          <a:bodyPr/>
          <a:lstStyle/>
          <a:p>
            <a:r>
              <a:rPr kumimoji="1" lang="en-US" altLang="ja-JP" dirty="0"/>
              <a:t>1</a:t>
            </a:r>
            <a:endParaRPr kumimoji="1" lang="ja-JP" altLang="en-US" dirty="0"/>
          </a:p>
        </p:txBody>
      </p:sp>
      <p:sp>
        <p:nvSpPr>
          <p:cNvPr id="8" name="テキスト プレースホルダー 7">
            <a:extLst>
              <a:ext uri="{FF2B5EF4-FFF2-40B4-BE49-F238E27FC236}">
                <a16:creationId xmlns:a16="http://schemas.microsoft.com/office/drawing/2014/main" id="{F631D6C2-BD20-FDE1-0C3D-DAEC1C800F32}"/>
              </a:ext>
            </a:extLst>
          </p:cNvPr>
          <p:cNvSpPr>
            <a:spLocks noGrp="1"/>
          </p:cNvSpPr>
          <p:nvPr>
            <p:ph type="body" sz="quarter" idx="13"/>
          </p:nvPr>
        </p:nvSpPr>
        <p:spPr/>
        <p:txBody>
          <a:bodyPr/>
          <a:lstStyle/>
          <a:p>
            <a:r>
              <a:rPr kumimoji="1" lang="zh-TW" altLang="en-US" dirty="0"/>
              <a:t>理論編</a:t>
            </a:r>
            <a:r>
              <a:rPr kumimoji="1" lang="en-US" altLang="zh-TW" dirty="0"/>
              <a:t>1</a:t>
            </a:r>
            <a:r>
              <a:rPr kumimoji="1" lang="zh-TW" altLang="en-US" dirty="0"/>
              <a:t>章 情報社会　</a:t>
            </a:r>
            <a:r>
              <a:rPr kumimoji="1" lang="en-US" altLang="zh-TW" dirty="0"/>
              <a:t>06 </a:t>
            </a:r>
            <a:r>
              <a:rPr kumimoji="1" lang="zh-TW" altLang="en-US" dirty="0"/>
              <a:t>知的財産</a:t>
            </a:r>
          </a:p>
        </p:txBody>
      </p:sp>
      <p:sp>
        <p:nvSpPr>
          <p:cNvPr id="9" name="テキスト プレースホルダー 8">
            <a:extLst>
              <a:ext uri="{FF2B5EF4-FFF2-40B4-BE49-F238E27FC236}">
                <a16:creationId xmlns:a16="http://schemas.microsoft.com/office/drawing/2014/main" id="{BC39F672-9A52-2985-3B29-69033C6F65C8}"/>
              </a:ext>
            </a:extLst>
          </p:cNvPr>
          <p:cNvSpPr>
            <a:spLocks noGrp="1"/>
          </p:cNvSpPr>
          <p:nvPr>
            <p:ph type="body" sz="quarter" idx="14"/>
          </p:nvPr>
        </p:nvSpPr>
        <p:spPr/>
        <p:txBody>
          <a:bodyPr/>
          <a:lstStyle/>
          <a:p>
            <a:r>
              <a:rPr kumimoji="1" lang="en-US" altLang="ja-JP"/>
              <a:t>p14</a:t>
            </a:r>
          </a:p>
        </p:txBody>
      </p:sp>
      <p:graphicFrame>
        <p:nvGraphicFramePr>
          <p:cNvPr id="10" name="コンテンツ プレースホルダー 6">
            <a:extLst>
              <a:ext uri="{FF2B5EF4-FFF2-40B4-BE49-F238E27FC236}">
                <a16:creationId xmlns:a16="http://schemas.microsoft.com/office/drawing/2014/main" id="{C67B892D-B10F-1899-A16A-D82481B86BBF}"/>
              </a:ext>
            </a:extLst>
          </p:cNvPr>
          <p:cNvGraphicFramePr>
            <a:graphicFrameLocks/>
          </p:cNvGraphicFramePr>
          <p:nvPr>
            <p:extLst>
              <p:ext uri="{D42A27DB-BD31-4B8C-83A1-F6EECF244321}">
                <p14:modId xmlns:p14="http://schemas.microsoft.com/office/powerpoint/2010/main" val="1437603981"/>
              </p:ext>
            </p:extLst>
          </p:nvPr>
        </p:nvGraphicFramePr>
        <p:xfrm>
          <a:off x="10151018" y="1691370"/>
          <a:ext cx="1816100" cy="1944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①</a:t>
                      </a:r>
                      <a:endParaRPr kumimoji="1" lang="ja-JP" altLang="en-US" sz="2800" dirty="0">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②</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③</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11" name="テキスト ボックス 10">
            <a:extLst>
              <a:ext uri="{FF2B5EF4-FFF2-40B4-BE49-F238E27FC236}">
                <a16:creationId xmlns:a16="http://schemas.microsoft.com/office/drawing/2014/main" id="{220B9720-2EE6-A6EE-1013-F067E8191F58}"/>
              </a:ext>
            </a:extLst>
          </p:cNvPr>
          <p:cNvSpPr txBox="1"/>
          <p:nvPr/>
        </p:nvSpPr>
        <p:spPr>
          <a:xfrm>
            <a:off x="11052792" y="1829082"/>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p>
        </p:txBody>
      </p:sp>
      <p:sp>
        <p:nvSpPr>
          <p:cNvPr id="12" name="テキスト ボックス 11">
            <a:extLst>
              <a:ext uri="{FF2B5EF4-FFF2-40B4-BE49-F238E27FC236}">
                <a16:creationId xmlns:a16="http://schemas.microsoft.com/office/drawing/2014/main" id="{ABA3442D-1EE9-4535-F9C1-70C976ADCCED}"/>
              </a:ext>
            </a:extLst>
          </p:cNvPr>
          <p:cNvSpPr txBox="1"/>
          <p:nvPr/>
        </p:nvSpPr>
        <p:spPr>
          <a:xfrm>
            <a:off x="11052792" y="2488168"/>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p>
        </p:txBody>
      </p:sp>
      <p:sp>
        <p:nvSpPr>
          <p:cNvPr id="13" name="テキスト ボックス 12">
            <a:extLst>
              <a:ext uri="{FF2B5EF4-FFF2-40B4-BE49-F238E27FC236}">
                <a16:creationId xmlns:a16="http://schemas.microsoft.com/office/drawing/2014/main" id="{A759E2C6-C56C-A33D-6373-49A4B06A266E}"/>
              </a:ext>
            </a:extLst>
          </p:cNvPr>
          <p:cNvSpPr txBox="1"/>
          <p:nvPr/>
        </p:nvSpPr>
        <p:spPr>
          <a:xfrm>
            <a:off x="11052792" y="3147254"/>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p>
        </p:txBody>
      </p:sp>
    </p:spTree>
    <p:extLst>
      <p:ext uri="{BB962C8B-B14F-4D97-AF65-F5344CB8AC3E}">
        <p14:creationId xmlns:p14="http://schemas.microsoft.com/office/powerpoint/2010/main" val="3884325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C70355-8FD9-94A0-113D-8FABF4BB6CB7}"/>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40DA630D-F55F-B3EA-1B56-8692CC3B3E87}"/>
              </a:ext>
            </a:extLst>
          </p:cNvPr>
          <p:cNvSpPr>
            <a:spLocks noGrp="1"/>
          </p:cNvSpPr>
          <p:nvPr>
            <p:ph sz="half" idx="1"/>
          </p:nvPr>
        </p:nvSpPr>
        <p:spPr>
          <a:xfrm>
            <a:off x="215054" y="2047985"/>
            <a:ext cx="9798079" cy="4465838"/>
          </a:xfrm>
        </p:spPr>
        <p:txBody>
          <a:bodyPr>
            <a:spAutoFit/>
          </a:bodyPr>
          <a:lstStyle/>
          <a:p>
            <a:pPr marL="514350" indent="-514350">
              <a:buFont typeface="+mj-ea"/>
              <a:buAutoNum type="circleNumDbPlain" startAt="4"/>
            </a:pPr>
            <a:r>
              <a:rPr kumimoji="1" lang="ja-JP" altLang="en-US" sz="3200" dirty="0"/>
              <a:t>実用新案権は、物品の構造・形状を新しく考案したときに自動的に発生するので、届け出をする必要はない。</a:t>
            </a:r>
            <a:endParaRPr kumimoji="1" lang="en-US" altLang="ja-JP" sz="3200" dirty="0"/>
          </a:p>
          <a:p>
            <a:pPr marL="457200" indent="-457200">
              <a:buFont typeface="+mj-ea"/>
              <a:buAutoNum type="circleNumDbPlain" startAt="4"/>
            </a:pPr>
            <a:r>
              <a:rPr kumimoji="1" lang="ja-JP" altLang="en-US" sz="3200" dirty="0"/>
              <a:t>特許権は特許庁に出願し、認められて初めて発生する。</a:t>
            </a:r>
          </a:p>
          <a:p>
            <a:pPr marL="457200" indent="-457200">
              <a:buFont typeface="+mj-ea"/>
              <a:buAutoNum type="circleNumDbPlain" startAt="4"/>
            </a:pPr>
            <a:r>
              <a:rPr kumimoji="1" lang="ja-JP" altLang="en-US" sz="3200" dirty="0"/>
              <a:t>商標権は何度でも更新が可能なため、権利を保持し続けることができる。</a:t>
            </a:r>
          </a:p>
          <a:p>
            <a:pPr marL="457200" indent="-457200">
              <a:buFont typeface="+mj-ea"/>
              <a:buAutoNum type="circleNumDbPlain" startAt="4"/>
            </a:pPr>
            <a:r>
              <a:rPr kumimoji="1" lang="ja-JP" altLang="en-US" sz="3200" dirty="0"/>
              <a:t>特許権は考案者の生存期間およびその死後</a:t>
            </a:r>
            <a:r>
              <a:rPr kumimoji="1" lang="en-US" altLang="ja-JP" sz="3200" dirty="0"/>
              <a:t>70</a:t>
            </a:r>
            <a:r>
              <a:rPr kumimoji="1" lang="ja-JP" altLang="en-US" sz="3200" dirty="0"/>
              <a:t>年間保護される。</a:t>
            </a:r>
          </a:p>
        </p:txBody>
      </p:sp>
      <p:sp>
        <p:nvSpPr>
          <p:cNvPr id="3" name="テキスト プレースホルダー 2">
            <a:extLst>
              <a:ext uri="{FF2B5EF4-FFF2-40B4-BE49-F238E27FC236}">
                <a16:creationId xmlns:a16="http://schemas.microsoft.com/office/drawing/2014/main" id="{C1C14C5D-11B4-B7F1-6F81-43D4B87BA439}"/>
              </a:ext>
            </a:extLst>
          </p:cNvPr>
          <p:cNvSpPr>
            <a:spLocks noGrp="1"/>
          </p:cNvSpPr>
          <p:nvPr>
            <p:ph type="body" sz="quarter" idx="15"/>
          </p:nvPr>
        </p:nvSpPr>
        <p:spPr/>
        <p:txBody>
          <a:bodyPr/>
          <a:lstStyle/>
          <a:p>
            <a:r>
              <a:rPr kumimoji="1" lang="ja-JP" altLang="en-US" dirty="0"/>
              <a:t>問題演習</a:t>
            </a:r>
          </a:p>
        </p:txBody>
      </p:sp>
      <p:sp>
        <p:nvSpPr>
          <p:cNvPr id="4" name="スライド番号プレースホルダー 3">
            <a:extLst>
              <a:ext uri="{FF2B5EF4-FFF2-40B4-BE49-F238E27FC236}">
                <a16:creationId xmlns:a16="http://schemas.microsoft.com/office/drawing/2014/main" id="{76A2E120-5AD4-5727-A589-F7BACC63160E}"/>
              </a:ext>
            </a:extLst>
          </p:cNvPr>
          <p:cNvSpPr>
            <a:spLocks noGrp="1"/>
          </p:cNvSpPr>
          <p:nvPr>
            <p:ph type="sldNum" sz="quarter" idx="12"/>
          </p:nvPr>
        </p:nvSpPr>
        <p:spPr/>
        <p:txBody>
          <a:bodyPr/>
          <a:lstStyle/>
          <a:p>
            <a:fld id="{3341DCAC-D657-49AC-AFA1-66DB296B9906}" type="slidenum">
              <a:rPr lang="ja-JP" altLang="en-US" smtClean="0"/>
              <a:pPr/>
              <a:t>63</a:t>
            </a:fld>
            <a:endParaRPr lang="ja-JP" altLang="en-US" dirty="0"/>
          </a:p>
        </p:txBody>
      </p:sp>
      <p:sp>
        <p:nvSpPr>
          <p:cNvPr id="5" name="テキスト プレースホルダー 4">
            <a:extLst>
              <a:ext uri="{FF2B5EF4-FFF2-40B4-BE49-F238E27FC236}">
                <a16:creationId xmlns:a16="http://schemas.microsoft.com/office/drawing/2014/main" id="{40F11BD7-719A-D7D1-0BF5-757A73C0DFC3}"/>
              </a:ext>
            </a:extLst>
          </p:cNvPr>
          <p:cNvSpPr>
            <a:spLocks noGrp="1"/>
          </p:cNvSpPr>
          <p:nvPr>
            <p:ph type="body" sz="quarter" idx="16"/>
          </p:nvPr>
        </p:nvSpPr>
        <p:spPr/>
        <p:txBody>
          <a:bodyPr/>
          <a:lstStyle/>
          <a:p>
            <a:r>
              <a:rPr kumimoji="1" lang="ja-JP" altLang="en-US" dirty="0"/>
              <a:t>知的財産に関する次の文のうち、正しいものに○、間違っているものに</a:t>
            </a:r>
            <a:r>
              <a:rPr kumimoji="1" lang="en-US" altLang="ja-JP" dirty="0"/>
              <a:t>×</a:t>
            </a:r>
            <a:r>
              <a:rPr kumimoji="1" lang="ja-JP" altLang="en-US" dirty="0"/>
              <a:t>を記入しなさい。</a:t>
            </a:r>
          </a:p>
        </p:txBody>
      </p:sp>
      <p:sp>
        <p:nvSpPr>
          <p:cNvPr id="6" name="テキスト プレースホルダー 5">
            <a:extLst>
              <a:ext uri="{FF2B5EF4-FFF2-40B4-BE49-F238E27FC236}">
                <a16:creationId xmlns:a16="http://schemas.microsoft.com/office/drawing/2014/main" id="{2831D5A8-F0C4-7DFB-B0B4-A5DD55F91591}"/>
              </a:ext>
            </a:extLst>
          </p:cNvPr>
          <p:cNvSpPr>
            <a:spLocks noGrp="1"/>
          </p:cNvSpPr>
          <p:nvPr>
            <p:ph type="body" sz="quarter" idx="17"/>
          </p:nvPr>
        </p:nvSpPr>
        <p:spPr/>
        <p:txBody>
          <a:bodyPr/>
          <a:lstStyle/>
          <a:p>
            <a:r>
              <a:rPr kumimoji="1" lang="en-US" altLang="ja-JP" dirty="0"/>
              <a:t>1</a:t>
            </a:r>
            <a:endParaRPr kumimoji="1" lang="ja-JP" altLang="en-US" dirty="0"/>
          </a:p>
        </p:txBody>
      </p:sp>
      <p:sp>
        <p:nvSpPr>
          <p:cNvPr id="7" name="テキスト プレースホルダー 6">
            <a:extLst>
              <a:ext uri="{FF2B5EF4-FFF2-40B4-BE49-F238E27FC236}">
                <a16:creationId xmlns:a16="http://schemas.microsoft.com/office/drawing/2014/main" id="{7D341976-71EB-97A1-3D92-C31E3D5F78A8}"/>
              </a:ext>
            </a:extLst>
          </p:cNvPr>
          <p:cNvSpPr>
            <a:spLocks noGrp="1"/>
          </p:cNvSpPr>
          <p:nvPr>
            <p:ph type="body" sz="quarter" idx="18"/>
          </p:nvPr>
        </p:nvSpPr>
        <p:spPr/>
        <p:txBody>
          <a:bodyPr/>
          <a:lstStyle/>
          <a:p>
            <a:r>
              <a:rPr kumimoji="1" lang="en-US" altLang="ja-JP" dirty="0"/>
              <a:t>1</a:t>
            </a:r>
            <a:endParaRPr kumimoji="1" lang="ja-JP" altLang="en-US" dirty="0"/>
          </a:p>
        </p:txBody>
      </p:sp>
      <p:sp>
        <p:nvSpPr>
          <p:cNvPr id="8" name="テキスト プレースホルダー 7">
            <a:extLst>
              <a:ext uri="{FF2B5EF4-FFF2-40B4-BE49-F238E27FC236}">
                <a16:creationId xmlns:a16="http://schemas.microsoft.com/office/drawing/2014/main" id="{1E26E9F2-7B35-7B74-3BA1-6159967FDEF0}"/>
              </a:ext>
            </a:extLst>
          </p:cNvPr>
          <p:cNvSpPr>
            <a:spLocks noGrp="1"/>
          </p:cNvSpPr>
          <p:nvPr>
            <p:ph type="body" sz="quarter" idx="13"/>
          </p:nvPr>
        </p:nvSpPr>
        <p:spPr/>
        <p:txBody>
          <a:bodyPr/>
          <a:lstStyle/>
          <a:p>
            <a:r>
              <a:rPr kumimoji="1" lang="zh-TW" altLang="en-US" dirty="0"/>
              <a:t>理論編</a:t>
            </a:r>
            <a:r>
              <a:rPr kumimoji="1" lang="en-US" altLang="zh-TW" dirty="0"/>
              <a:t>1</a:t>
            </a:r>
            <a:r>
              <a:rPr kumimoji="1" lang="zh-TW" altLang="en-US" dirty="0"/>
              <a:t>章 情報社会　</a:t>
            </a:r>
            <a:r>
              <a:rPr kumimoji="1" lang="en-US" altLang="zh-TW" dirty="0"/>
              <a:t>06 </a:t>
            </a:r>
            <a:r>
              <a:rPr kumimoji="1" lang="zh-TW" altLang="en-US" dirty="0"/>
              <a:t>知的財産</a:t>
            </a:r>
          </a:p>
        </p:txBody>
      </p:sp>
      <p:sp>
        <p:nvSpPr>
          <p:cNvPr id="9" name="テキスト プレースホルダー 8">
            <a:extLst>
              <a:ext uri="{FF2B5EF4-FFF2-40B4-BE49-F238E27FC236}">
                <a16:creationId xmlns:a16="http://schemas.microsoft.com/office/drawing/2014/main" id="{90D689FF-6DE3-464D-1078-7D4AE24DFE52}"/>
              </a:ext>
            </a:extLst>
          </p:cNvPr>
          <p:cNvSpPr>
            <a:spLocks noGrp="1"/>
          </p:cNvSpPr>
          <p:nvPr>
            <p:ph type="body" sz="quarter" idx="14"/>
          </p:nvPr>
        </p:nvSpPr>
        <p:spPr/>
        <p:txBody>
          <a:bodyPr/>
          <a:lstStyle/>
          <a:p>
            <a:r>
              <a:rPr kumimoji="1" lang="en-US" altLang="ja-JP"/>
              <a:t>p14</a:t>
            </a:r>
          </a:p>
        </p:txBody>
      </p:sp>
      <p:graphicFrame>
        <p:nvGraphicFramePr>
          <p:cNvPr id="10" name="コンテンツ プレースホルダー 6">
            <a:extLst>
              <a:ext uri="{FF2B5EF4-FFF2-40B4-BE49-F238E27FC236}">
                <a16:creationId xmlns:a16="http://schemas.microsoft.com/office/drawing/2014/main" id="{CB067D4C-69C0-C072-57E1-0B51F0A56675}"/>
              </a:ext>
            </a:extLst>
          </p:cNvPr>
          <p:cNvGraphicFramePr>
            <a:graphicFrameLocks/>
          </p:cNvGraphicFramePr>
          <p:nvPr>
            <p:extLst>
              <p:ext uri="{D42A27DB-BD31-4B8C-83A1-F6EECF244321}">
                <p14:modId xmlns:p14="http://schemas.microsoft.com/office/powerpoint/2010/main" val="1079287959"/>
              </p:ext>
            </p:extLst>
          </p:nvPr>
        </p:nvGraphicFramePr>
        <p:xfrm>
          <a:off x="10151018" y="1691370"/>
          <a:ext cx="1816100" cy="2592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ja-JP" altLang="en-US" sz="2800" dirty="0">
                          <a:solidFill>
                            <a:schemeClr val="tx1"/>
                          </a:solidFill>
                        </a:rPr>
                        <a:t>④</a:t>
                      </a: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⑤</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⑥</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7"/>
                  </a:ext>
                </a:extLst>
              </a:tr>
              <a:tr h="648000">
                <a:tc>
                  <a:txBody>
                    <a:bodyPr/>
                    <a:lstStyle/>
                    <a:p>
                      <a:r>
                        <a:rPr kumimoji="1" lang="ja-JP" altLang="en-US" sz="2800" dirty="0">
                          <a:solidFill>
                            <a:schemeClr val="tx1"/>
                          </a:solidFill>
                        </a:rPr>
                        <a:t>⑦</a:t>
                      </a: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2929769499"/>
                  </a:ext>
                </a:extLst>
              </a:tr>
            </a:tbl>
          </a:graphicData>
        </a:graphic>
      </p:graphicFrame>
      <p:sp>
        <p:nvSpPr>
          <p:cNvPr id="11" name="テキスト ボックス 10">
            <a:extLst>
              <a:ext uri="{FF2B5EF4-FFF2-40B4-BE49-F238E27FC236}">
                <a16:creationId xmlns:a16="http://schemas.microsoft.com/office/drawing/2014/main" id="{B76BBF6D-01A8-04D0-E3B3-2BF8B6046C8A}"/>
              </a:ext>
            </a:extLst>
          </p:cNvPr>
          <p:cNvSpPr txBox="1"/>
          <p:nvPr/>
        </p:nvSpPr>
        <p:spPr>
          <a:xfrm>
            <a:off x="11062731" y="1829082"/>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p>
        </p:txBody>
      </p:sp>
      <p:sp>
        <p:nvSpPr>
          <p:cNvPr id="12" name="テキスト ボックス 11">
            <a:extLst>
              <a:ext uri="{FF2B5EF4-FFF2-40B4-BE49-F238E27FC236}">
                <a16:creationId xmlns:a16="http://schemas.microsoft.com/office/drawing/2014/main" id="{E8354F7E-F5AF-7F9A-7319-C52773EBDAD2}"/>
              </a:ext>
            </a:extLst>
          </p:cNvPr>
          <p:cNvSpPr txBox="1"/>
          <p:nvPr/>
        </p:nvSpPr>
        <p:spPr>
          <a:xfrm>
            <a:off x="11062731" y="2488168"/>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6B5DE918-C120-C4F3-0DCC-C4DB13E001A4}"/>
              </a:ext>
            </a:extLst>
          </p:cNvPr>
          <p:cNvSpPr txBox="1"/>
          <p:nvPr/>
        </p:nvSpPr>
        <p:spPr>
          <a:xfrm>
            <a:off x="11062731" y="3147254"/>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4" name="テキスト ボックス 13">
            <a:extLst>
              <a:ext uri="{FF2B5EF4-FFF2-40B4-BE49-F238E27FC236}">
                <a16:creationId xmlns:a16="http://schemas.microsoft.com/office/drawing/2014/main" id="{AA142E49-734E-83CD-E329-943BFA673D97}"/>
              </a:ext>
            </a:extLst>
          </p:cNvPr>
          <p:cNvSpPr txBox="1"/>
          <p:nvPr/>
        </p:nvSpPr>
        <p:spPr>
          <a:xfrm>
            <a:off x="11062731" y="3806340"/>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p>
        </p:txBody>
      </p:sp>
    </p:spTree>
    <p:extLst>
      <p:ext uri="{BB962C8B-B14F-4D97-AF65-F5344CB8AC3E}">
        <p14:creationId xmlns:p14="http://schemas.microsoft.com/office/powerpoint/2010/main" val="3877876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D4A3FD37-FB0C-D9DF-86F8-D61BEE61BA3F}"/>
              </a:ext>
            </a:extLst>
          </p:cNvPr>
          <p:cNvSpPr>
            <a:spLocks noGrp="1"/>
          </p:cNvSpPr>
          <p:nvPr>
            <p:ph sz="half" idx="1"/>
          </p:nvPr>
        </p:nvSpPr>
        <p:spPr/>
        <p:txBody>
          <a:bodyPr/>
          <a:lstStyle/>
          <a:p>
            <a:pPr>
              <a:lnSpc>
                <a:spcPct val="100000"/>
              </a:lnSpc>
              <a:spcAft>
                <a:spcPts val="1200"/>
              </a:spcAft>
            </a:pPr>
            <a:r>
              <a:rPr kumimoji="1" lang="en-US" altLang="ja-JP" dirty="0"/>
              <a:t>(1) </a:t>
            </a:r>
            <a:r>
              <a:rPr kumimoji="1" lang="ja-JP" altLang="en-US" dirty="0"/>
              <a:t>次の文の</a:t>
            </a:r>
            <a:r>
              <a:rPr kumimoji="1" lang="en-US" altLang="ja-JP" dirty="0"/>
              <a:t>(</a:t>
            </a:r>
            <a:r>
              <a:rPr kumimoji="1" lang="ja-JP" altLang="en-US" dirty="0"/>
              <a:t>　　</a:t>
            </a:r>
            <a:r>
              <a:rPr kumimoji="1" lang="en-US" altLang="ja-JP" dirty="0"/>
              <a:t>)</a:t>
            </a:r>
            <a:r>
              <a:rPr kumimoji="1" lang="ja-JP" altLang="en-US" dirty="0"/>
              <a:t>に適切な語句を記入しなさい。</a:t>
            </a:r>
          </a:p>
          <a:p>
            <a:pPr indent="457200">
              <a:lnSpc>
                <a:spcPct val="100000"/>
              </a:lnSpc>
            </a:pPr>
            <a:r>
              <a:rPr kumimoji="1" lang="ja-JP" altLang="en-US" dirty="0"/>
              <a:t>著作物を使用するには、著作権を持つ人の</a:t>
            </a:r>
            <a:r>
              <a:rPr kumimoji="1" lang="en-US" altLang="ja-JP" dirty="0"/>
              <a:t>(</a:t>
            </a:r>
            <a:r>
              <a:rPr kumimoji="1" lang="en-US" altLang="ja-JP" baseline="30000" dirty="0"/>
              <a:t>①</a:t>
            </a:r>
            <a:r>
              <a:rPr kumimoji="1" lang="ja-JP" altLang="en-US" dirty="0"/>
              <a:t>　　　　　　　　</a:t>
            </a:r>
            <a:r>
              <a:rPr kumimoji="1" lang="en-US" altLang="ja-JP" dirty="0"/>
              <a:t>)</a:t>
            </a:r>
            <a:r>
              <a:rPr kumimoji="1" lang="ja-JP" altLang="en-US" dirty="0"/>
              <a:t>を得る必要があるが、例外的に</a:t>
            </a:r>
            <a:r>
              <a:rPr kumimoji="1" lang="en-US" altLang="ja-JP" dirty="0"/>
              <a:t>(①)</a:t>
            </a:r>
            <a:r>
              <a:rPr kumimoji="1" lang="ja-JP" altLang="en-US" dirty="0"/>
              <a:t>を得ることなく著作物を使用できる場合がある。これを著作権の</a:t>
            </a:r>
            <a:r>
              <a:rPr kumimoji="1" lang="en-US" altLang="ja-JP" dirty="0"/>
              <a:t>(</a:t>
            </a:r>
            <a:r>
              <a:rPr kumimoji="1" lang="en-US" altLang="ja-JP" baseline="30000" dirty="0"/>
              <a:t>②</a:t>
            </a:r>
            <a:r>
              <a:rPr kumimoji="1" lang="ja-JP" altLang="en-US" dirty="0"/>
              <a:t>　　　　　　　　</a:t>
            </a:r>
            <a:r>
              <a:rPr kumimoji="1" lang="en-US" altLang="ja-JP" dirty="0"/>
              <a:t>)</a:t>
            </a:r>
            <a:r>
              <a:rPr kumimoji="1" lang="ja-JP" altLang="en-US" dirty="0"/>
              <a:t>といい、引用がその</a:t>
            </a:r>
            <a:r>
              <a:rPr kumimoji="1" lang="en-US" altLang="ja-JP" dirty="0"/>
              <a:t>1</a:t>
            </a:r>
            <a:r>
              <a:rPr kumimoji="1" lang="ja-JP" altLang="en-US" dirty="0"/>
              <a:t>つである。</a:t>
            </a:r>
          </a:p>
        </p:txBody>
      </p:sp>
      <p:sp>
        <p:nvSpPr>
          <p:cNvPr id="3" name="テキスト プレースホルダー 2">
            <a:extLst>
              <a:ext uri="{FF2B5EF4-FFF2-40B4-BE49-F238E27FC236}">
                <a16:creationId xmlns:a16="http://schemas.microsoft.com/office/drawing/2014/main" id="{0684BE22-1254-D6D6-4EA8-4A62E56937A9}"/>
              </a:ext>
            </a:extLst>
          </p:cNvPr>
          <p:cNvSpPr>
            <a:spLocks noGrp="1"/>
          </p:cNvSpPr>
          <p:nvPr>
            <p:ph type="body" sz="quarter" idx="16"/>
          </p:nvPr>
        </p:nvSpPr>
        <p:spPr/>
        <p:txBody>
          <a:bodyPr/>
          <a:lstStyle/>
          <a:p>
            <a:r>
              <a:rPr kumimoji="1" lang="ja-JP" altLang="en-US" dirty="0"/>
              <a:t>次の</a:t>
            </a:r>
            <a:r>
              <a:rPr kumimoji="1" lang="en-US" altLang="ja-JP" dirty="0"/>
              <a:t>(1)</a:t>
            </a:r>
            <a:r>
              <a:rPr kumimoji="1" lang="ja-JP" altLang="en-US" dirty="0"/>
              <a:t>、</a:t>
            </a:r>
            <a:r>
              <a:rPr kumimoji="1" lang="en-US" altLang="ja-JP" dirty="0"/>
              <a:t>(2)</a:t>
            </a:r>
            <a:r>
              <a:rPr kumimoji="1" lang="ja-JP" altLang="en-US" dirty="0"/>
              <a:t>に答えなさい。</a:t>
            </a:r>
          </a:p>
        </p:txBody>
      </p:sp>
      <p:sp>
        <p:nvSpPr>
          <p:cNvPr id="4" name="テキスト プレースホルダー 3">
            <a:extLst>
              <a:ext uri="{FF2B5EF4-FFF2-40B4-BE49-F238E27FC236}">
                <a16:creationId xmlns:a16="http://schemas.microsoft.com/office/drawing/2014/main" id="{90AB559E-E1AE-3337-C113-F7FA356EB989}"/>
              </a:ext>
            </a:extLst>
          </p:cNvPr>
          <p:cNvSpPr>
            <a:spLocks noGrp="1"/>
          </p:cNvSpPr>
          <p:nvPr>
            <p:ph type="body" sz="quarter" idx="17"/>
          </p:nvPr>
        </p:nvSpPr>
        <p:spPr/>
        <p:txBody>
          <a:bodyPr/>
          <a:lstStyle/>
          <a:p>
            <a:r>
              <a:rPr kumimoji="1" lang="en-US" altLang="ja-JP" dirty="0"/>
              <a:t>2</a:t>
            </a:r>
            <a:endParaRPr kumimoji="1" lang="ja-JP" altLang="en-US" dirty="0"/>
          </a:p>
        </p:txBody>
      </p:sp>
      <p:sp>
        <p:nvSpPr>
          <p:cNvPr id="5" name="テキスト プレースホルダー 4">
            <a:extLst>
              <a:ext uri="{FF2B5EF4-FFF2-40B4-BE49-F238E27FC236}">
                <a16:creationId xmlns:a16="http://schemas.microsoft.com/office/drawing/2014/main" id="{01B91199-EEB9-0B87-AC9A-B00A6C6557D3}"/>
              </a:ext>
            </a:extLst>
          </p:cNvPr>
          <p:cNvSpPr>
            <a:spLocks noGrp="1"/>
          </p:cNvSpPr>
          <p:nvPr>
            <p:ph type="body" sz="quarter" idx="18"/>
          </p:nvPr>
        </p:nvSpPr>
        <p:spPr/>
        <p:txBody>
          <a:bodyPr/>
          <a:lstStyle/>
          <a:p>
            <a:r>
              <a:rPr kumimoji="1" lang="en-US" altLang="ja-JP" dirty="0"/>
              <a:t>2</a:t>
            </a:r>
            <a:endParaRPr kumimoji="1" lang="ja-JP" altLang="en-US" dirty="0"/>
          </a:p>
        </p:txBody>
      </p:sp>
      <p:sp>
        <p:nvSpPr>
          <p:cNvPr id="6" name="テキスト プレースホルダー 5">
            <a:extLst>
              <a:ext uri="{FF2B5EF4-FFF2-40B4-BE49-F238E27FC236}">
                <a16:creationId xmlns:a16="http://schemas.microsoft.com/office/drawing/2014/main" id="{6FD0AE40-E94C-BACB-5976-73ABAA60B606}"/>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7879BA55-5231-E997-228E-836D9B7CAF1A}"/>
              </a:ext>
            </a:extLst>
          </p:cNvPr>
          <p:cNvSpPr>
            <a:spLocks noGrp="1"/>
          </p:cNvSpPr>
          <p:nvPr>
            <p:ph type="sldNum" sz="quarter" idx="12"/>
          </p:nvPr>
        </p:nvSpPr>
        <p:spPr/>
        <p:txBody>
          <a:bodyPr/>
          <a:lstStyle/>
          <a:p>
            <a:fld id="{3341DCAC-D657-49AC-AFA1-66DB296B9906}" type="slidenum">
              <a:rPr lang="ja-JP" altLang="en-US" smtClean="0"/>
              <a:pPr/>
              <a:t>64</a:t>
            </a:fld>
            <a:endParaRPr lang="ja-JP" altLang="en-US" dirty="0"/>
          </a:p>
        </p:txBody>
      </p:sp>
      <p:sp>
        <p:nvSpPr>
          <p:cNvPr id="8" name="テキスト プレースホルダー 7">
            <a:extLst>
              <a:ext uri="{FF2B5EF4-FFF2-40B4-BE49-F238E27FC236}">
                <a16:creationId xmlns:a16="http://schemas.microsoft.com/office/drawing/2014/main" id="{783E410A-1EBB-5939-64F3-3D401ACBC64F}"/>
              </a:ext>
            </a:extLst>
          </p:cNvPr>
          <p:cNvSpPr>
            <a:spLocks noGrp="1"/>
          </p:cNvSpPr>
          <p:nvPr>
            <p:ph type="body" sz="quarter" idx="13"/>
          </p:nvPr>
        </p:nvSpPr>
        <p:spPr/>
        <p:txBody>
          <a:bodyPr/>
          <a:lstStyle/>
          <a:p>
            <a:r>
              <a:rPr kumimoji="1" lang="zh-TW" altLang="en-US" dirty="0"/>
              <a:t>理論編</a:t>
            </a:r>
            <a:r>
              <a:rPr kumimoji="1" lang="en-US" altLang="zh-TW" dirty="0"/>
              <a:t>1</a:t>
            </a:r>
            <a:r>
              <a:rPr kumimoji="1" lang="zh-TW" altLang="en-US" dirty="0"/>
              <a:t>章 情報社会　</a:t>
            </a:r>
            <a:r>
              <a:rPr kumimoji="1" lang="en-US" altLang="zh-TW" dirty="0"/>
              <a:t>06 </a:t>
            </a:r>
            <a:r>
              <a:rPr kumimoji="1" lang="zh-TW" altLang="en-US" dirty="0"/>
              <a:t>知的財産</a:t>
            </a:r>
          </a:p>
        </p:txBody>
      </p:sp>
      <p:sp>
        <p:nvSpPr>
          <p:cNvPr id="9" name="テキスト プレースホルダー 8">
            <a:extLst>
              <a:ext uri="{FF2B5EF4-FFF2-40B4-BE49-F238E27FC236}">
                <a16:creationId xmlns:a16="http://schemas.microsoft.com/office/drawing/2014/main" id="{A4E8E1B3-1026-ADE5-6DFC-8457DF2C7E8D}"/>
              </a:ext>
            </a:extLst>
          </p:cNvPr>
          <p:cNvSpPr>
            <a:spLocks noGrp="1"/>
          </p:cNvSpPr>
          <p:nvPr>
            <p:ph type="body" sz="quarter" idx="14"/>
          </p:nvPr>
        </p:nvSpPr>
        <p:spPr/>
        <p:txBody>
          <a:bodyPr/>
          <a:lstStyle/>
          <a:p>
            <a:r>
              <a:rPr kumimoji="1" lang="en-US" altLang="ja-JP" dirty="0"/>
              <a:t>p15</a:t>
            </a:r>
          </a:p>
        </p:txBody>
      </p:sp>
      <p:graphicFrame>
        <p:nvGraphicFramePr>
          <p:cNvPr id="10" name="コンテンツ プレースホルダー 6">
            <a:extLst>
              <a:ext uri="{FF2B5EF4-FFF2-40B4-BE49-F238E27FC236}">
                <a16:creationId xmlns:a16="http://schemas.microsoft.com/office/drawing/2014/main" id="{2D6C6115-82C3-6DF5-97C3-3C989644FB4D}"/>
              </a:ext>
            </a:extLst>
          </p:cNvPr>
          <p:cNvGraphicFramePr>
            <a:graphicFrameLocks/>
          </p:cNvGraphicFramePr>
          <p:nvPr>
            <p:extLst>
              <p:ext uri="{D42A27DB-BD31-4B8C-83A1-F6EECF244321}">
                <p14:modId xmlns:p14="http://schemas.microsoft.com/office/powerpoint/2010/main" val="3948500127"/>
              </p:ext>
            </p:extLst>
          </p:nvPr>
        </p:nvGraphicFramePr>
        <p:xfrm>
          <a:off x="10151018" y="1691370"/>
          <a:ext cx="1816100" cy="1944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en-US" altLang="ja-JP" sz="2800" dirty="0">
                          <a:solidFill>
                            <a:schemeClr val="tx1"/>
                          </a:solidFill>
                          <a:latin typeface="ＭＳ Ｐゴシック" panose="020B0600070205080204" pitchFamily="50" charset="-128"/>
                          <a:ea typeface="ＭＳ Ｐゴシック" panose="020B0600070205080204" pitchFamily="50" charset="-128"/>
                        </a:rPr>
                        <a:t>(1)</a:t>
                      </a:r>
                      <a:endParaRPr kumimoji="1" lang="ja-JP" altLang="en-US" sz="2800" dirty="0">
                        <a:solidFill>
                          <a:schemeClr val="tx1"/>
                        </a:solidFill>
                        <a:latin typeface="ＭＳ Ｐゴシック" panose="020B0600070205080204" pitchFamily="50" charset="-128"/>
                        <a:ea typeface="ＭＳ Ｐゴシック" panose="020B0600070205080204" pitchFamily="50" charset="-128"/>
                      </a:endParaRP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71493720"/>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①</a:t>
                      </a:r>
                      <a:endParaRPr kumimoji="1" lang="ja-JP" altLang="en-US" sz="2800" dirty="0">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②</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1" name="テキスト ボックス 10">
            <a:extLst>
              <a:ext uri="{FF2B5EF4-FFF2-40B4-BE49-F238E27FC236}">
                <a16:creationId xmlns:a16="http://schemas.microsoft.com/office/drawing/2014/main" id="{CB70A9CE-77DB-440A-E57A-8641F5897FC3}"/>
              </a:ext>
            </a:extLst>
          </p:cNvPr>
          <p:cNvSpPr txBox="1"/>
          <p:nvPr/>
        </p:nvSpPr>
        <p:spPr>
          <a:xfrm>
            <a:off x="10953727" y="2475289"/>
            <a:ext cx="615553"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rPr>
              <a:t>許諾</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F48C52E8-D270-5E74-F471-96DD51D46B02}"/>
              </a:ext>
            </a:extLst>
          </p:cNvPr>
          <p:cNvSpPr txBox="1"/>
          <p:nvPr/>
        </p:nvSpPr>
        <p:spPr>
          <a:xfrm>
            <a:off x="10953728" y="3134375"/>
            <a:ext cx="615553" cy="369332"/>
          </a:xfrm>
          <a:prstGeom prst="rect">
            <a:avLst/>
          </a:prstGeom>
          <a:noFill/>
        </p:spPr>
        <p:txBody>
          <a:bodyPr wrap="none" lIns="0" tIns="0" rIns="0" bIns="0" rtlCol="0">
            <a:spAutoFit/>
          </a:bodyPr>
          <a:lstStyle/>
          <a:p>
            <a:r>
              <a:rPr lang="ja-JP" altLang="en-US" sz="2400">
                <a:solidFill>
                  <a:srgbClr val="FF0000"/>
                </a:solidFill>
                <a:latin typeface="ＭＳ Ｐゴシック" panose="020B0600070205080204" pitchFamily="50" charset="-128"/>
              </a:rPr>
              <a:t>制限</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473487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4A98DE-8E12-60F0-8B50-C935B95B5848}"/>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62C3A3BE-6158-33AB-7815-2B046104A958}"/>
              </a:ext>
            </a:extLst>
          </p:cNvPr>
          <p:cNvSpPr>
            <a:spLocks noGrp="1"/>
          </p:cNvSpPr>
          <p:nvPr>
            <p:ph sz="half" idx="1"/>
          </p:nvPr>
        </p:nvSpPr>
        <p:spPr/>
        <p:txBody>
          <a:bodyPr/>
          <a:lstStyle/>
          <a:p>
            <a:pPr>
              <a:lnSpc>
                <a:spcPct val="100000"/>
              </a:lnSpc>
            </a:pPr>
            <a:r>
              <a:rPr kumimoji="1" lang="ja-JP" altLang="en-US" dirty="0"/>
              <a:t>引用のルールとして以下のようなものがある。</a:t>
            </a:r>
          </a:p>
          <a:p>
            <a:pPr marL="457200" indent="-288000">
              <a:lnSpc>
                <a:spcPct val="100000"/>
              </a:lnSpc>
              <a:buClr>
                <a:schemeClr val="bg1">
                  <a:lumMod val="50000"/>
                </a:schemeClr>
              </a:buClr>
              <a:buFont typeface="Arial" panose="020B0604020202020204" pitchFamily="34" charset="0"/>
              <a:buChar char="•"/>
            </a:pPr>
            <a:r>
              <a:rPr kumimoji="1" lang="ja-JP" altLang="en-US" dirty="0"/>
              <a:t>引用する</a:t>
            </a:r>
            <a:r>
              <a:rPr kumimoji="1" lang="en-US" altLang="ja-JP" dirty="0"/>
              <a:t>(</a:t>
            </a:r>
            <a:r>
              <a:rPr kumimoji="1" lang="en-US" altLang="ja-JP" baseline="30000" dirty="0"/>
              <a:t>③</a:t>
            </a:r>
            <a:r>
              <a:rPr kumimoji="1" lang="ja-JP" altLang="en-US" dirty="0"/>
              <a:t>　　　　　　　　</a:t>
            </a:r>
            <a:r>
              <a:rPr kumimoji="1" lang="en-US" altLang="ja-JP" dirty="0"/>
              <a:t>)</a:t>
            </a:r>
            <a:r>
              <a:rPr kumimoji="1" lang="ja-JP" altLang="en-US" dirty="0"/>
              <a:t>性がある。</a:t>
            </a:r>
          </a:p>
          <a:p>
            <a:pPr marL="457200" indent="-288000">
              <a:lnSpc>
                <a:spcPct val="100000"/>
              </a:lnSpc>
              <a:buClr>
                <a:schemeClr val="bg1">
                  <a:lumMod val="50000"/>
                </a:schemeClr>
              </a:buClr>
              <a:buFont typeface="Arial" panose="020B0604020202020204" pitchFamily="34" charset="0"/>
              <a:buChar char="•"/>
            </a:pPr>
            <a:r>
              <a:rPr kumimoji="1" lang="ja-JP" altLang="en-US" dirty="0"/>
              <a:t>自分で書いた部分が主で、引用した部分が</a:t>
            </a:r>
            <a:r>
              <a:rPr kumimoji="1" lang="en-US" altLang="ja-JP" dirty="0"/>
              <a:t>(</a:t>
            </a:r>
            <a:r>
              <a:rPr kumimoji="1" lang="en-US" altLang="ja-JP" baseline="30000" dirty="0"/>
              <a:t>④</a:t>
            </a:r>
            <a:r>
              <a:rPr kumimoji="1" lang="ja-JP" altLang="en-US" dirty="0"/>
              <a:t>　　　　　　　　</a:t>
            </a:r>
            <a:r>
              <a:rPr kumimoji="1" lang="en-US" altLang="ja-JP" dirty="0"/>
              <a:t>)</a:t>
            </a:r>
            <a:r>
              <a:rPr kumimoji="1" lang="ja-JP" altLang="en-US" dirty="0"/>
              <a:t>である。</a:t>
            </a:r>
          </a:p>
          <a:p>
            <a:pPr marL="457200" indent="-288000">
              <a:lnSpc>
                <a:spcPct val="100000"/>
              </a:lnSpc>
              <a:buClr>
                <a:schemeClr val="bg1">
                  <a:lumMod val="50000"/>
                </a:schemeClr>
              </a:buClr>
              <a:buFont typeface="Arial" panose="020B0604020202020204" pitchFamily="34" charset="0"/>
              <a:buChar char="•"/>
            </a:pPr>
            <a:r>
              <a:rPr kumimoji="1" lang="ja-JP" altLang="en-US" dirty="0"/>
              <a:t>引用部分がほかの部分と</a:t>
            </a:r>
            <a:r>
              <a:rPr kumimoji="1" lang="en-US" altLang="ja-JP" dirty="0"/>
              <a:t>(</a:t>
            </a:r>
            <a:r>
              <a:rPr kumimoji="1" lang="en-US" altLang="ja-JP" baseline="30000" dirty="0"/>
              <a:t>⑤</a:t>
            </a:r>
            <a:r>
              <a:rPr kumimoji="1" lang="ja-JP" altLang="en-US" dirty="0"/>
              <a:t>　　　　　　　　</a:t>
            </a:r>
            <a:r>
              <a:rPr kumimoji="1" lang="en-US" altLang="ja-JP" dirty="0"/>
              <a:t>)</a:t>
            </a:r>
            <a:r>
              <a:rPr kumimoji="1" lang="ja-JP" altLang="en-US" dirty="0"/>
              <a:t>できる。</a:t>
            </a:r>
          </a:p>
          <a:p>
            <a:pPr marL="457200" indent="-288000">
              <a:lnSpc>
                <a:spcPct val="100000"/>
              </a:lnSpc>
              <a:buClr>
                <a:schemeClr val="bg1">
                  <a:lumMod val="50000"/>
                </a:schemeClr>
              </a:buClr>
              <a:buFont typeface="Arial" panose="020B0604020202020204" pitchFamily="34" charset="0"/>
              <a:buChar char="•"/>
            </a:pPr>
            <a:r>
              <a:rPr kumimoji="1" lang="ja-JP" altLang="en-US" dirty="0"/>
              <a:t>引用部分を勝手に</a:t>
            </a:r>
            <a:r>
              <a:rPr kumimoji="1" lang="en-US" altLang="ja-JP" dirty="0"/>
              <a:t>(</a:t>
            </a:r>
            <a:r>
              <a:rPr kumimoji="1" lang="en-US" altLang="ja-JP" baseline="30000" dirty="0"/>
              <a:t>⑥</a:t>
            </a:r>
            <a:r>
              <a:rPr kumimoji="1" lang="ja-JP" altLang="en-US" dirty="0"/>
              <a:t>　　　　　　　　</a:t>
            </a:r>
            <a:r>
              <a:rPr kumimoji="1" lang="en-US" altLang="ja-JP" dirty="0"/>
              <a:t>)</a:t>
            </a:r>
            <a:r>
              <a:rPr kumimoji="1" lang="ja-JP" altLang="en-US" dirty="0"/>
              <a:t>。</a:t>
            </a:r>
          </a:p>
          <a:p>
            <a:pPr marL="457200" indent="-288000">
              <a:lnSpc>
                <a:spcPct val="100000"/>
              </a:lnSpc>
              <a:buClr>
                <a:schemeClr val="bg1">
                  <a:lumMod val="50000"/>
                </a:schemeClr>
              </a:buClr>
              <a:buFont typeface="Arial" panose="020B0604020202020204" pitchFamily="34" charset="0"/>
              <a:buChar char="•"/>
            </a:pPr>
            <a:r>
              <a:rPr kumimoji="1" lang="en-US" altLang="ja-JP" dirty="0"/>
              <a:t>(</a:t>
            </a:r>
            <a:r>
              <a:rPr kumimoji="1" lang="en-US" altLang="ja-JP" baseline="30000" dirty="0"/>
              <a:t>⑦</a:t>
            </a:r>
            <a:r>
              <a:rPr kumimoji="1" lang="ja-JP" altLang="en-US" dirty="0"/>
              <a:t>　　　　　　　　</a:t>
            </a:r>
            <a:r>
              <a:rPr kumimoji="1" lang="en-US" altLang="ja-JP" dirty="0"/>
              <a:t>)</a:t>
            </a:r>
            <a:r>
              <a:rPr kumimoji="1" lang="ja-JP" altLang="en-US" dirty="0"/>
              <a:t>が明記されている。</a:t>
            </a:r>
          </a:p>
        </p:txBody>
      </p:sp>
      <p:sp>
        <p:nvSpPr>
          <p:cNvPr id="3" name="テキスト プレースホルダー 2">
            <a:extLst>
              <a:ext uri="{FF2B5EF4-FFF2-40B4-BE49-F238E27FC236}">
                <a16:creationId xmlns:a16="http://schemas.microsoft.com/office/drawing/2014/main" id="{802A0AEC-C808-42C1-9BB1-25D34FF4C9E9}"/>
              </a:ext>
            </a:extLst>
          </p:cNvPr>
          <p:cNvSpPr>
            <a:spLocks noGrp="1"/>
          </p:cNvSpPr>
          <p:nvPr>
            <p:ph type="body" sz="quarter" idx="16"/>
          </p:nvPr>
        </p:nvSpPr>
        <p:spPr/>
        <p:txBody>
          <a:bodyPr/>
          <a:lstStyle/>
          <a:p>
            <a:r>
              <a:rPr kumimoji="1" lang="ja-JP" altLang="en-US" dirty="0"/>
              <a:t>次の</a:t>
            </a:r>
            <a:r>
              <a:rPr kumimoji="1" lang="en-US" altLang="ja-JP" dirty="0"/>
              <a:t>(1)</a:t>
            </a:r>
            <a:r>
              <a:rPr kumimoji="1" lang="ja-JP" altLang="en-US" dirty="0"/>
              <a:t>、</a:t>
            </a:r>
            <a:r>
              <a:rPr kumimoji="1" lang="en-US" altLang="ja-JP" dirty="0"/>
              <a:t>(2)</a:t>
            </a:r>
            <a:r>
              <a:rPr kumimoji="1" lang="ja-JP" altLang="en-US" dirty="0"/>
              <a:t>に答えなさい。</a:t>
            </a:r>
          </a:p>
        </p:txBody>
      </p:sp>
      <p:sp>
        <p:nvSpPr>
          <p:cNvPr id="4" name="テキスト プレースホルダー 3">
            <a:extLst>
              <a:ext uri="{FF2B5EF4-FFF2-40B4-BE49-F238E27FC236}">
                <a16:creationId xmlns:a16="http://schemas.microsoft.com/office/drawing/2014/main" id="{00E68AA7-F78C-2839-800A-43C66630776A}"/>
              </a:ext>
            </a:extLst>
          </p:cNvPr>
          <p:cNvSpPr>
            <a:spLocks noGrp="1"/>
          </p:cNvSpPr>
          <p:nvPr>
            <p:ph type="body" sz="quarter" idx="17"/>
          </p:nvPr>
        </p:nvSpPr>
        <p:spPr/>
        <p:txBody>
          <a:bodyPr/>
          <a:lstStyle/>
          <a:p>
            <a:r>
              <a:rPr kumimoji="1" lang="en-US" altLang="ja-JP" dirty="0"/>
              <a:t>2</a:t>
            </a:r>
            <a:endParaRPr kumimoji="1" lang="ja-JP" altLang="en-US" dirty="0"/>
          </a:p>
        </p:txBody>
      </p:sp>
      <p:sp>
        <p:nvSpPr>
          <p:cNvPr id="5" name="テキスト プレースホルダー 4">
            <a:extLst>
              <a:ext uri="{FF2B5EF4-FFF2-40B4-BE49-F238E27FC236}">
                <a16:creationId xmlns:a16="http://schemas.microsoft.com/office/drawing/2014/main" id="{21BB95AB-5824-617F-508A-E8F833F40624}"/>
              </a:ext>
            </a:extLst>
          </p:cNvPr>
          <p:cNvSpPr>
            <a:spLocks noGrp="1"/>
          </p:cNvSpPr>
          <p:nvPr>
            <p:ph type="body" sz="quarter" idx="18"/>
          </p:nvPr>
        </p:nvSpPr>
        <p:spPr/>
        <p:txBody>
          <a:bodyPr/>
          <a:lstStyle/>
          <a:p>
            <a:r>
              <a:rPr kumimoji="1" lang="en-US" altLang="ja-JP" dirty="0"/>
              <a:t>2</a:t>
            </a:r>
            <a:endParaRPr kumimoji="1" lang="ja-JP" altLang="en-US" dirty="0"/>
          </a:p>
        </p:txBody>
      </p:sp>
      <p:sp>
        <p:nvSpPr>
          <p:cNvPr id="6" name="テキスト プレースホルダー 5">
            <a:extLst>
              <a:ext uri="{FF2B5EF4-FFF2-40B4-BE49-F238E27FC236}">
                <a16:creationId xmlns:a16="http://schemas.microsoft.com/office/drawing/2014/main" id="{061AEC10-7F66-D9C5-85F0-188E032B6BAA}"/>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DFD5C961-9582-A001-011C-866960C867B4}"/>
              </a:ext>
            </a:extLst>
          </p:cNvPr>
          <p:cNvSpPr>
            <a:spLocks noGrp="1"/>
          </p:cNvSpPr>
          <p:nvPr>
            <p:ph type="sldNum" sz="quarter" idx="12"/>
          </p:nvPr>
        </p:nvSpPr>
        <p:spPr/>
        <p:txBody>
          <a:bodyPr/>
          <a:lstStyle/>
          <a:p>
            <a:fld id="{3341DCAC-D657-49AC-AFA1-66DB296B9906}" type="slidenum">
              <a:rPr lang="ja-JP" altLang="en-US" smtClean="0"/>
              <a:pPr/>
              <a:t>65</a:t>
            </a:fld>
            <a:endParaRPr lang="ja-JP" altLang="en-US" dirty="0"/>
          </a:p>
        </p:txBody>
      </p:sp>
      <p:sp>
        <p:nvSpPr>
          <p:cNvPr id="8" name="テキスト プレースホルダー 7">
            <a:extLst>
              <a:ext uri="{FF2B5EF4-FFF2-40B4-BE49-F238E27FC236}">
                <a16:creationId xmlns:a16="http://schemas.microsoft.com/office/drawing/2014/main" id="{3DDF50F7-F2D4-ABF7-0FF4-FED54C134AFB}"/>
              </a:ext>
            </a:extLst>
          </p:cNvPr>
          <p:cNvSpPr>
            <a:spLocks noGrp="1"/>
          </p:cNvSpPr>
          <p:nvPr>
            <p:ph type="body" sz="quarter" idx="13"/>
          </p:nvPr>
        </p:nvSpPr>
        <p:spPr/>
        <p:txBody>
          <a:bodyPr/>
          <a:lstStyle/>
          <a:p>
            <a:r>
              <a:rPr kumimoji="1" lang="zh-TW" altLang="en-US" dirty="0"/>
              <a:t>理論編</a:t>
            </a:r>
            <a:r>
              <a:rPr kumimoji="1" lang="en-US" altLang="zh-TW" dirty="0"/>
              <a:t>1</a:t>
            </a:r>
            <a:r>
              <a:rPr kumimoji="1" lang="zh-TW" altLang="en-US" dirty="0"/>
              <a:t>章 情報社会　</a:t>
            </a:r>
            <a:r>
              <a:rPr kumimoji="1" lang="en-US" altLang="zh-TW" dirty="0"/>
              <a:t>06 </a:t>
            </a:r>
            <a:r>
              <a:rPr kumimoji="1" lang="zh-TW" altLang="en-US" dirty="0"/>
              <a:t>知的財産</a:t>
            </a:r>
          </a:p>
        </p:txBody>
      </p:sp>
      <p:sp>
        <p:nvSpPr>
          <p:cNvPr id="9" name="テキスト プレースホルダー 8">
            <a:extLst>
              <a:ext uri="{FF2B5EF4-FFF2-40B4-BE49-F238E27FC236}">
                <a16:creationId xmlns:a16="http://schemas.microsoft.com/office/drawing/2014/main" id="{B06E91A6-AFEF-EFBA-EC71-8F78077B8741}"/>
              </a:ext>
            </a:extLst>
          </p:cNvPr>
          <p:cNvSpPr>
            <a:spLocks noGrp="1"/>
          </p:cNvSpPr>
          <p:nvPr>
            <p:ph type="body" sz="quarter" idx="14"/>
          </p:nvPr>
        </p:nvSpPr>
        <p:spPr/>
        <p:txBody>
          <a:bodyPr/>
          <a:lstStyle/>
          <a:p>
            <a:r>
              <a:rPr kumimoji="1" lang="en-US" altLang="ja-JP" dirty="0"/>
              <a:t>p15</a:t>
            </a:r>
          </a:p>
        </p:txBody>
      </p:sp>
      <p:graphicFrame>
        <p:nvGraphicFramePr>
          <p:cNvPr id="10" name="コンテンツ プレースホルダー 6">
            <a:extLst>
              <a:ext uri="{FF2B5EF4-FFF2-40B4-BE49-F238E27FC236}">
                <a16:creationId xmlns:a16="http://schemas.microsoft.com/office/drawing/2014/main" id="{E84A9A63-41AE-00AC-630A-B1A843ED6674}"/>
              </a:ext>
            </a:extLst>
          </p:cNvPr>
          <p:cNvGraphicFramePr>
            <a:graphicFrameLocks/>
          </p:cNvGraphicFramePr>
          <p:nvPr>
            <p:extLst>
              <p:ext uri="{D42A27DB-BD31-4B8C-83A1-F6EECF244321}">
                <p14:modId xmlns:p14="http://schemas.microsoft.com/office/powerpoint/2010/main" val="4265012749"/>
              </p:ext>
            </p:extLst>
          </p:nvPr>
        </p:nvGraphicFramePr>
        <p:xfrm>
          <a:off x="10151018" y="1691370"/>
          <a:ext cx="1816100" cy="3888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en-US" altLang="ja-JP" sz="2800" dirty="0">
                          <a:solidFill>
                            <a:schemeClr val="tx1"/>
                          </a:solidFill>
                          <a:latin typeface="ＭＳ Ｐゴシック" panose="020B0600070205080204" pitchFamily="50" charset="-128"/>
                          <a:ea typeface="ＭＳ Ｐゴシック" panose="020B0600070205080204" pitchFamily="50" charset="-128"/>
                        </a:rPr>
                        <a:t>(1)</a:t>
                      </a:r>
                      <a:endParaRPr kumimoji="1" lang="ja-JP" altLang="en-US" sz="2800" dirty="0">
                        <a:solidFill>
                          <a:schemeClr val="tx1"/>
                        </a:solidFill>
                        <a:latin typeface="ＭＳ Ｐゴシック" panose="020B0600070205080204" pitchFamily="50" charset="-128"/>
                        <a:ea typeface="ＭＳ Ｐゴシック" panose="020B0600070205080204" pitchFamily="50" charset="-128"/>
                      </a:endParaRP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71493720"/>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③</a:t>
                      </a:r>
                      <a:endParaRPr kumimoji="1" lang="ja-JP" altLang="en-US" sz="2800" dirty="0">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④</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r h="648000">
                <a:tc>
                  <a:txBody>
                    <a:bodyPr/>
                    <a:lstStyle/>
                    <a:p>
                      <a:r>
                        <a:rPr kumimoji="1" lang="ja-JP" altLang="en-US" sz="2800" dirty="0">
                          <a:solidFill>
                            <a:schemeClr val="tx1"/>
                          </a:solidFill>
                        </a:rPr>
                        <a:t>⑤</a:t>
                      </a: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103500422"/>
                  </a:ext>
                </a:extLst>
              </a:tr>
              <a:tr h="648000">
                <a:tc>
                  <a:txBody>
                    <a:bodyPr/>
                    <a:lstStyle/>
                    <a:p>
                      <a:r>
                        <a:rPr kumimoji="1" lang="ja-JP" altLang="en-US" sz="2800" dirty="0">
                          <a:solidFill>
                            <a:schemeClr val="tx1"/>
                          </a:solidFill>
                        </a:rPr>
                        <a:t>⑥</a:t>
                      </a: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2832200491"/>
                  </a:ext>
                </a:extLst>
              </a:tr>
              <a:tr h="648000">
                <a:tc>
                  <a:txBody>
                    <a:bodyPr/>
                    <a:lstStyle/>
                    <a:p>
                      <a:r>
                        <a:rPr kumimoji="1" lang="ja-JP" altLang="en-US" sz="2800" dirty="0">
                          <a:solidFill>
                            <a:schemeClr val="tx1"/>
                          </a:solidFill>
                        </a:rPr>
                        <a:t>⑦</a:t>
                      </a: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3308716963"/>
                  </a:ext>
                </a:extLst>
              </a:tr>
            </a:tbl>
          </a:graphicData>
        </a:graphic>
      </p:graphicFrame>
      <p:sp>
        <p:nvSpPr>
          <p:cNvPr id="11" name="テキスト ボックス 10">
            <a:extLst>
              <a:ext uri="{FF2B5EF4-FFF2-40B4-BE49-F238E27FC236}">
                <a16:creationId xmlns:a16="http://schemas.microsoft.com/office/drawing/2014/main" id="{7426F601-72C3-2941-4D4C-145C50250FB3}"/>
              </a:ext>
            </a:extLst>
          </p:cNvPr>
          <p:cNvSpPr txBox="1"/>
          <p:nvPr/>
        </p:nvSpPr>
        <p:spPr>
          <a:xfrm>
            <a:off x="10916047" y="2475289"/>
            <a:ext cx="615553" cy="369332"/>
          </a:xfrm>
          <a:prstGeom prst="rect">
            <a:avLst/>
          </a:prstGeom>
          <a:noFill/>
        </p:spPr>
        <p:txBody>
          <a:bodyPr wrap="none" lIns="0" tIns="0" rIns="0" bIns="0" rtlCol="0">
            <a:spAutoFit/>
          </a:bodyPr>
          <a:lstStyle/>
          <a:p>
            <a:r>
              <a:rPr lang="ja-JP" altLang="en-US" sz="2400">
                <a:solidFill>
                  <a:srgbClr val="FF0000"/>
                </a:solidFill>
                <a:latin typeface="ＭＳ Ｐゴシック" panose="020B0600070205080204" pitchFamily="50" charset="-128"/>
              </a:rPr>
              <a:t>必然</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174D0151-FF0B-E949-2047-A19CC04C0ECC}"/>
              </a:ext>
            </a:extLst>
          </p:cNvPr>
          <p:cNvSpPr txBox="1"/>
          <p:nvPr/>
        </p:nvSpPr>
        <p:spPr>
          <a:xfrm>
            <a:off x="11069935" y="3134375"/>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rPr>
              <a:t>従</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FDE7F209-0034-2636-78F9-2C13DD78B12E}"/>
              </a:ext>
            </a:extLst>
          </p:cNvPr>
          <p:cNvSpPr txBox="1"/>
          <p:nvPr/>
        </p:nvSpPr>
        <p:spPr>
          <a:xfrm>
            <a:off x="10916047" y="3771768"/>
            <a:ext cx="615553"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rPr>
              <a:t>区別</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4" name="テキスト ボックス 13">
            <a:extLst>
              <a:ext uri="{FF2B5EF4-FFF2-40B4-BE49-F238E27FC236}">
                <a16:creationId xmlns:a16="http://schemas.microsoft.com/office/drawing/2014/main" id="{EF34C5AE-8F7C-E008-3347-977551E1D4BA}"/>
              </a:ext>
            </a:extLst>
          </p:cNvPr>
          <p:cNvSpPr txBox="1"/>
          <p:nvPr/>
        </p:nvSpPr>
        <p:spPr>
          <a:xfrm>
            <a:off x="10646742" y="4401037"/>
            <a:ext cx="1154162"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rPr>
              <a:t>変えない</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5" name="テキスト ボックス 14">
            <a:extLst>
              <a:ext uri="{FF2B5EF4-FFF2-40B4-BE49-F238E27FC236}">
                <a16:creationId xmlns:a16="http://schemas.microsoft.com/office/drawing/2014/main" id="{727FB8FD-5D4B-8EEC-E9E8-AE9B52DE4EAC}"/>
              </a:ext>
            </a:extLst>
          </p:cNvPr>
          <p:cNvSpPr txBox="1"/>
          <p:nvPr/>
        </p:nvSpPr>
        <p:spPr>
          <a:xfrm>
            <a:off x="10916047" y="5048369"/>
            <a:ext cx="615553"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rPr>
              <a:t>出典</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545510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9C4583-FDB7-83B4-BF68-2B020C17E26F}"/>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2E40EEF6-1901-75FE-FDC9-86FDFB7FA81A}"/>
              </a:ext>
            </a:extLst>
          </p:cNvPr>
          <p:cNvSpPr>
            <a:spLocks noGrp="1"/>
          </p:cNvSpPr>
          <p:nvPr>
            <p:ph sz="half" idx="1"/>
          </p:nvPr>
        </p:nvSpPr>
        <p:spPr/>
        <p:txBody>
          <a:bodyPr/>
          <a:lstStyle/>
          <a:p>
            <a:pPr marL="648000" indent="-648000">
              <a:spcAft>
                <a:spcPts val="1200"/>
              </a:spcAft>
            </a:pPr>
            <a:r>
              <a:rPr kumimoji="1" lang="en-US" altLang="ja-JP" dirty="0"/>
              <a:t>(2) </a:t>
            </a:r>
            <a:r>
              <a:rPr kumimoji="1" lang="ja-JP" altLang="en-US" dirty="0"/>
              <a:t>次のうちから例外的に著作物を使用できる場合は○、そうでない場合は</a:t>
            </a:r>
            <a:r>
              <a:rPr kumimoji="1" lang="en-US" altLang="ja-JP" dirty="0"/>
              <a:t>×</a:t>
            </a:r>
            <a:r>
              <a:rPr kumimoji="1" lang="ja-JP" altLang="en-US" dirty="0"/>
              <a:t>を記入しなさい。</a:t>
            </a:r>
          </a:p>
          <a:p>
            <a:pPr marL="1080000" indent="-460800">
              <a:buFont typeface="+mj-ea"/>
              <a:buAutoNum type="circleNumDbPlain"/>
            </a:pPr>
            <a:r>
              <a:rPr kumimoji="1" lang="ja-JP" altLang="en-US" dirty="0"/>
              <a:t>レンタル</a:t>
            </a:r>
            <a:r>
              <a:rPr kumimoji="1" lang="en-US" altLang="ja-JP" dirty="0"/>
              <a:t>CD</a:t>
            </a:r>
            <a:r>
              <a:rPr kumimoji="1" lang="ja-JP" altLang="en-US" dirty="0"/>
              <a:t>をコピーして友人にあげた。</a:t>
            </a:r>
          </a:p>
          <a:p>
            <a:pPr marL="1080000" indent="-460800">
              <a:buFont typeface="+mj-ea"/>
              <a:buAutoNum type="circleNumDbPlain"/>
            </a:pPr>
            <a:r>
              <a:rPr kumimoji="1" lang="ja-JP" altLang="en-US" dirty="0"/>
              <a:t>学校の宿題のレポートに新聞の切り抜きを貼り付けた。</a:t>
            </a:r>
          </a:p>
          <a:p>
            <a:pPr marL="1080000" indent="-460800">
              <a:buFont typeface="+mj-ea"/>
              <a:buAutoNum type="circleNumDbPlain"/>
            </a:pPr>
            <a:r>
              <a:rPr kumimoji="1" lang="ja-JP" altLang="en-US" dirty="0"/>
              <a:t>学校の合唱コンクールでヒット曲を歌った。</a:t>
            </a:r>
          </a:p>
          <a:p>
            <a:pPr marL="1080000" indent="-460800">
              <a:buFont typeface="+mj-ea"/>
              <a:buAutoNum type="circleNumDbPlain"/>
            </a:pPr>
            <a:r>
              <a:rPr kumimoji="1" lang="ja-JP" altLang="en-US" dirty="0"/>
              <a:t>海外の小説を日本語に翻訳してインターネットで公開した。</a:t>
            </a:r>
          </a:p>
        </p:txBody>
      </p:sp>
      <p:sp>
        <p:nvSpPr>
          <p:cNvPr id="3" name="テキスト プレースホルダー 2">
            <a:extLst>
              <a:ext uri="{FF2B5EF4-FFF2-40B4-BE49-F238E27FC236}">
                <a16:creationId xmlns:a16="http://schemas.microsoft.com/office/drawing/2014/main" id="{B847F287-D766-4F35-2916-1D6D6A680DAC}"/>
              </a:ext>
            </a:extLst>
          </p:cNvPr>
          <p:cNvSpPr>
            <a:spLocks noGrp="1"/>
          </p:cNvSpPr>
          <p:nvPr>
            <p:ph type="body" sz="quarter" idx="16"/>
          </p:nvPr>
        </p:nvSpPr>
        <p:spPr/>
        <p:txBody>
          <a:bodyPr/>
          <a:lstStyle/>
          <a:p>
            <a:r>
              <a:rPr kumimoji="1" lang="ja-JP" altLang="en-US" dirty="0"/>
              <a:t>次の</a:t>
            </a:r>
            <a:r>
              <a:rPr kumimoji="1" lang="en-US" altLang="ja-JP" dirty="0"/>
              <a:t>(1)</a:t>
            </a:r>
            <a:r>
              <a:rPr kumimoji="1" lang="ja-JP" altLang="en-US" dirty="0"/>
              <a:t>、</a:t>
            </a:r>
            <a:r>
              <a:rPr kumimoji="1" lang="en-US" altLang="ja-JP" dirty="0"/>
              <a:t>(2)</a:t>
            </a:r>
            <a:r>
              <a:rPr kumimoji="1" lang="ja-JP" altLang="en-US" dirty="0"/>
              <a:t>に答えなさい。</a:t>
            </a:r>
          </a:p>
        </p:txBody>
      </p:sp>
      <p:sp>
        <p:nvSpPr>
          <p:cNvPr id="4" name="テキスト プレースホルダー 3">
            <a:extLst>
              <a:ext uri="{FF2B5EF4-FFF2-40B4-BE49-F238E27FC236}">
                <a16:creationId xmlns:a16="http://schemas.microsoft.com/office/drawing/2014/main" id="{81E2081E-0FBD-A436-71E4-CA381F2FB175}"/>
              </a:ext>
            </a:extLst>
          </p:cNvPr>
          <p:cNvSpPr>
            <a:spLocks noGrp="1"/>
          </p:cNvSpPr>
          <p:nvPr>
            <p:ph type="body" sz="quarter" idx="17"/>
          </p:nvPr>
        </p:nvSpPr>
        <p:spPr/>
        <p:txBody>
          <a:bodyPr/>
          <a:lstStyle/>
          <a:p>
            <a:r>
              <a:rPr kumimoji="1" lang="en-US" altLang="ja-JP" dirty="0"/>
              <a:t>2</a:t>
            </a:r>
            <a:endParaRPr kumimoji="1" lang="ja-JP" altLang="en-US" dirty="0"/>
          </a:p>
        </p:txBody>
      </p:sp>
      <p:sp>
        <p:nvSpPr>
          <p:cNvPr id="5" name="テキスト プレースホルダー 4">
            <a:extLst>
              <a:ext uri="{FF2B5EF4-FFF2-40B4-BE49-F238E27FC236}">
                <a16:creationId xmlns:a16="http://schemas.microsoft.com/office/drawing/2014/main" id="{D7AD95E7-E4E0-7112-93DA-91381BE046DE}"/>
              </a:ext>
            </a:extLst>
          </p:cNvPr>
          <p:cNvSpPr>
            <a:spLocks noGrp="1"/>
          </p:cNvSpPr>
          <p:nvPr>
            <p:ph type="body" sz="quarter" idx="18"/>
          </p:nvPr>
        </p:nvSpPr>
        <p:spPr/>
        <p:txBody>
          <a:bodyPr/>
          <a:lstStyle/>
          <a:p>
            <a:r>
              <a:rPr kumimoji="1" lang="en-US" altLang="ja-JP" dirty="0"/>
              <a:t>2</a:t>
            </a:r>
            <a:endParaRPr kumimoji="1" lang="ja-JP" altLang="en-US" dirty="0"/>
          </a:p>
        </p:txBody>
      </p:sp>
      <p:sp>
        <p:nvSpPr>
          <p:cNvPr id="6" name="テキスト プレースホルダー 5">
            <a:extLst>
              <a:ext uri="{FF2B5EF4-FFF2-40B4-BE49-F238E27FC236}">
                <a16:creationId xmlns:a16="http://schemas.microsoft.com/office/drawing/2014/main" id="{A6B0189D-D222-DA97-17F1-35FA018A07F4}"/>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013F4F5D-CEEA-5504-B29E-5A3489E88388}"/>
              </a:ext>
            </a:extLst>
          </p:cNvPr>
          <p:cNvSpPr>
            <a:spLocks noGrp="1"/>
          </p:cNvSpPr>
          <p:nvPr>
            <p:ph type="sldNum" sz="quarter" idx="12"/>
          </p:nvPr>
        </p:nvSpPr>
        <p:spPr/>
        <p:txBody>
          <a:bodyPr/>
          <a:lstStyle/>
          <a:p>
            <a:fld id="{3341DCAC-D657-49AC-AFA1-66DB296B9906}" type="slidenum">
              <a:rPr lang="ja-JP" altLang="en-US" smtClean="0"/>
              <a:pPr/>
              <a:t>66</a:t>
            </a:fld>
            <a:endParaRPr lang="ja-JP" altLang="en-US" dirty="0"/>
          </a:p>
        </p:txBody>
      </p:sp>
      <p:sp>
        <p:nvSpPr>
          <p:cNvPr id="8" name="テキスト プレースホルダー 7">
            <a:extLst>
              <a:ext uri="{FF2B5EF4-FFF2-40B4-BE49-F238E27FC236}">
                <a16:creationId xmlns:a16="http://schemas.microsoft.com/office/drawing/2014/main" id="{9D66A636-9B8E-6D96-4896-A556896360AD}"/>
              </a:ext>
            </a:extLst>
          </p:cNvPr>
          <p:cNvSpPr>
            <a:spLocks noGrp="1"/>
          </p:cNvSpPr>
          <p:nvPr>
            <p:ph type="body" sz="quarter" idx="13"/>
          </p:nvPr>
        </p:nvSpPr>
        <p:spPr/>
        <p:txBody>
          <a:bodyPr/>
          <a:lstStyle/>
          <a:p>
            <a:r>
              <a:rPr kumimoji="1" lang="zh-TW" altLang="en-US" dirty="0"/>
              <a:t>理論編</a:t>
            </a:r>
            <a:r>
              <a:rPr kumimoji="1" lang="en-US" altLang="zh-TW" dirty="0"/>
              <a:t>1</a:t>
            </a:r>
            <a:r>
              <a:rPr kumimoji="1" lang="zh-TW" altLang="en-US" dirty="0"/>
              <a:t>章 情報社会　</a:t>
            </a:r>
            <a:r>
              <a:rPr kumimoji="1" lang="en-US" altLang="zh-TW" dirty="0"/>
              <a:t>06 </a:t>
            </a:r>
            <a:r>
              <a:rPr kumimoji="1" lang="zh-TW" altLang="en-US" dirty="0"/>
              <a:t>知的財産</a:t>
            </a:r>
          </a:p>
        </p:txBody>
      </p:sp>
      <p:sp>
        <p:nvSpPr>
          <p:cNvPr id="9" name="テキスト プレースホルダー 8">
            <a:extLst>
              <a:ext uri="{FF2B5EF4-FFF2-40B4-BE49-F238E27FC236}">
                <a16:creationId xmlns:a16="http://schemas.microsoft.com/office/drawing/2014/main" id="{2F4FED75-56D6-3A2D-C08C-6621B27001DD}"/>
              </a:ext>
            </a:extLst>
          </p:cNvPr>
          <p:cNvSpPr>
            <a:spLocks noGrp="1"/>
          </p:cNvSpPr>
          <p:nvPr>
            <p:ph type="body" sz="quarter" idx="14"/>
          </p:nvPr>
        </p:nvSpPr>
        <p:spPr/>
        <p:txBody>
          <a:bodyPr/>
          <a:lstStyle/>
          <a:p>
            <a:r>
              <a:rPr kumimoji="1" lang="en-US" altLang="ja-JP" dirty="0"/>
              <a:t>p15</a:t>
            </a:r>
          </a:p>
        </p:txBody>
      </p:sp>
      <p:graphicFrame>
        <p:nvGraphicFramePr>
          <p:cNvPr id="10" name="コンテンツ プレースホルダー 6">
            <a:extLst>
              <a:ext uri="{FF2B5EF4-FFF2-40B4-BE49-F238E27FC236}">
                <a16:creationId xmlns:a16="http://schemas.microsoft.com/office/drawing/2014/main" id="{91F5B704-45C4-FB83-0568-38307759049D}"/>
              </a:ext>
            </a:extLst>
          </p:cNvPr>
          <p:cNvGraphicFramePr>
            <a:graphicFrameLocks/>
          </p:cNvGraphicFramePr>
          <p:nvPr>
            <p:extLst>
              <p:ext uri="{D42A27DB-BD31-4B8C-83A1-F6EECF244321}">
                <p14:modId xmlns:p14="http://schemas.microsoft.com/office/powerpoint/2010/main" val="375993321"/>
              </p:ext>
            </p:extLst>
          </p:nvPr>
        </p:nvGraphicFramePr>
        <p:xfrm>
          <a:off x="10151018" y="1691370"/>
          <a:ext cx="1816100" cy="3240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r>
                        <a:rPr kumimoji="1" lang="en-US" altLang="ja-JP" sz="2800" dirty="0">
                          <a:solidFill>
                            <a:schemeClr val="tx1"/>
                          </a:solidFill>
                          <a:latin typeface="ＭＳ Ｐゴシック" panose="020B0600070205080204" pitchFamily="50" charset="-128"/>
                          <a:ea typeface="ＭＳ Ｐゴシック" panose="020B0600070205080204" pitchFamily="50" charset="-128"/>
                        </a:rPr>
                        <a:t>(2)</a:t>
                      </a:r>
                      <a:endParaRPr kumimoji="1" lang="ja-JP" altLang="en-US" sz="2800" dirty="0">
                        <a:solidFill>
                          <a:schemeClr val="tx1"/>
                        </a:solidFill>
                        <a:latin typeface="ＭＳ Ｐゴシック" panose="020B0600070205080204" pitchFamily="50" charset="-128"/>
                        <a:ea typeface="ＭＳ Ｐゴシック" panose="020B0600070205080204" pitchFamily="50" charset="-128"/>
                      </a:endParaRP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71493720"/>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①</a:t>
                      </a:r>
                      <a:endParaRPr kumimoji="1" lang="ja-JP" altLang="en-US" sz="2800" dirty="0">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r h="648000">
                <a:tc>
                  <a:txBody>
                    <a:bodyPr/>
                    <a:lstStyle/>
                    <a:p>
                      <a:r>
                        <a:rPr kumimoji="1" lang="ja-JP" altLang="en-US" sz="2800" dirty="0">
                          <a:solidFill>
                            <a:schemeClr val="tx1"/>
                          </a:solidFill>
                          <a:latin typeface="ＭＳ Ｐゴシック" panose="020B0600070205080204" pitchFamily="50" charset="-128"/>
                          <a:ea typeface="ＭＳ Ｐゴシック" panose="020B0600070205080204" pitchFamily="50" charset="-128"/>
                        </a:rPr>
                        <a:t>②</a:t>
                      </a:r>
                      <a:endParaRPr kumimoji="1" lang="ja-JP" altLang="en-US" sz="2800" dirty="0">
                        <a:solidFill>
                          <a:schemeClr val="tx1"/>
                        </a:solidFill>
                      </a:endParaRP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6"/>
                  </a:ext>
                </a:extLst>
              </a:tr>
              <a:tr h="648000">
                <a:tc>
                  <a:txBody>
                    <a:bodyPr/>
                    <a:lstStyle/>
                    <a:p>
                      <a:r>
                        <a:rPr kumimoji="1" lang="ja-JP" altLang="en-US" sz="2800" dirty="0">
                          <a:solidFill>
                            <a:schemeClr val="tx1"/>
                          </a:solidFill>
                        </a:rPr>
                        <a:t>③</a:t>
                      </a: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3221089729"/>
                  </a:ext>
                </a:extLst>
              </a:tr>
              <a:tr h="648000">
                <a:tc>
                  <a:txBody>
                    <a:bodyPr/>
                    <a:lstStyle/>
                    <a:p>
                      <a:r>
                        <a:rPr kumimoji="1" lang="ja-JP" altLang="en-US" sz="2800" dirty="0">
                          <a:solidFill>
                            <a:schemeClr val="tx1"/>
                          </a:solidFill>
                        </a:rPr>
                        <a:t>④</a:t>
                      </a:r>
                    </a:p>
                  </a:txBody>
                  <a:tcPr anchor="ctr">
                    <a:lnL w="12700" cmpd="sng">
                      <a:noFill/>
                    </a:lnL>
                    <a:lnR w="12700" cmpd="sng">
                      <a:noFill/>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2890721281"/>
                  </a:ext>
                </a:extLst>
              </a:tr>
            </a:tbl>
          </a:graphicData>
        </a:graphic>
      </p:graphicFrame>
      <p:sp>
        <p:nvSpPr>
          <p:cNvPr id="11" name="テキスト ボックス 10">
            <a:extLst>
              <a:ext uri="{FF2B5EF4-FFF2-40B4-BE49-F238E27FC236}">
                <a16:creationId xmlns:a16="http://schemas.microsoft.com/office/drawing/2014/main" id="{12BFE841-0FB6-2FEC-002F-7D841F754FEF}"/>
              </a:ext>
            </a:extLst>
          </p:cNvPr>
          <p:cNvSpPr txBox="1"/>
          <p:nvPr/>
        </p:nvSpPr>
        <p:spPr>
          <a:xfrm>
            <a:off x="11053119" y="2475289"/>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rPr>
              <a:t>×</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06E476FB-08BF-6A7D-5B6D-10C1E095CDBD}"/>
              </a:ext>
            </a:extLst>
          </p:cNvPr>
          <p:cNvSpPr txBox="1"/>
          <p:nvPr/>
        </p:nvSpPr>
        <p:spPr>
          <a:xfrm>
            <a:off x="11053119" y="3134375"/>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rPr>
              <a:t>○</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72C1AB85-4082-07E1-85FB-DBBAEEBEA84E}"/>
              </a:ext>
            </a:extLst>
          </p:cNvPr>
          <p:cNvSpPr txBox="1"/>
          <p:nvPr/>
        </p:nvSpPr>
        <p:spPr>
          <a:xfrm>
            <a:off x="11053119" y="3793461"/>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rPr>
              <a:t>○</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4" name="テキスト ボックス 13">
            <a:extLst>
              <a:ext uri="{FF2B5EF4-FFF2-40B4-BE49-F238E27FC236}">
                <a16:creationId xmlns:a16="http://schemas.microsoft.com/office/drawing/2014/main" id="{F4ED5956-C849-1F08-5994-3FA1DF9F03E6}"/>
              </a:ext>
            </a:extLst>
          </p:cNvPr>
          <p:cNvSpPr txBox="1"/>
          <p:nvPr/>
        </p:nvSpPr>
        <p:spPr>
          <a:xfrm>
            <a:off x="11053119" y="4452547"/>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rPr>
              <a:t>×</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472092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C1C9A834-EA24-F8BE-4BFE-85EB27507AE6}"/>
              </a:ext>
            </a:extLst>
          </p:cNvPr>
          <p:cNvSpPr>
            <a:spLocks noGrp="1"/>
          </p:cNvSpPr>
          <p:nvPr>
            <p:ph type="body" sz="quarter" idx="16"/>
          </p:nvPr>
        </p:nvSpPr>
        <p:spPr/>
        <p:txBody>
          <a:bodyPr/>
          <a:lstStyle/>
          <a:p>
            <a:r>
              <a:rPr kumimoji="1" lang="ja-JP" altLang="en-US" dirty="0"/>
              <a:t>著作権法に関する説明として、正しいものを次から</a:t>
            </a:r>
            <a:r>
              <a:rPr kumimoji="1" lang="en-US" altLang="ja-JP" dirty="0"/>
              <a:t>1</a:t>
            </a:r>
            <a:r>
              <a:rPr kumimoji="1" lang="ja-JP" altLang="en-US" dirty="0"/>
              <a:t>つ選びなさい。</a:t>
            </a:r>
          </a:p>
        </p:txBody>
      </p:sp>
      <p:sp>
        <p:nvSpPr>
          <p:cNvPr id="3" name="コンテンツ プレースホルダー 2">
            <a:extLst>
              <a:ext uri="{FF2B5EF4-FFF2-40B4-BE49-F238E27FC236}">
                <a16:creationId xmlns:a16="http://schemas.microsoft.com/office/drawing/2014/main" id="{C00D4E09-22D4-EAE5-51CA-91F1AC98EE6F}"/>
              </a:ext>
            </a:extLst>
          </p:cNvPr>
          <p:cNvSpPr>
            <a:spLocks noGrp="1"/>
          </p:cNvSpPr>
          <p:nvPr>
            <p:ph sz="half" idx="1"/>
          </p:nvPr>
        </p:nvSpPr>
        <p:spPr/>
        <p:txBody>
          <a:bodyPr/>
          <a:lstStyle/>
          <a:p>
            <a:pPr marL="457200" indent="-457200">
              <a:spcBef>
                <a:spcPts val="1200"/>
              </a:spcBef>
              <a:buFont typeface="+mj-ea"/>
              <a:buAutoNum type="circleNumDbPlain"/>
            </a:pPr>
            <a:r>
              <a:rPr kumimoji="1" lang="ja-JP" altLang="en-US" dirty="0"/>
              <a:t>法人等の発意に基づきその法人等の業務に従事する者</a:t>
            </a:r>
            <a:r>
              <a:rPr kumimoji="1" lang="en-US" altLang="ja-JP" dirty="0"/>
              <a:t>(</a:t>
            </a:r>
            <a:r>
              <a:rPr kumimoji="1" lang="ja-JP" altLang="en-US" dirty="0"/>
              <a:t>従業者</a:t>
            </a:r>
            <a:r>
              <a:rPr kumimoji="1" lang="en-US" altLang="ja-JP" dirty="0"/>
              <a:t>)</a:t>
            </a:r>
            <a:r>
              <a:rPr kumimoji="1" lang="ja-JP" altLang="en-US" dirty="0"/>
              <a:t>が職務上作成するプログラムの著作物の著作権は、その作成のときにおける契約、勤務規則その他に別段の定めがない限り、従業者に帰属する。</a:t>
            </a:r>
          </a:p>
          <a:p>
            <a:pPr marL="457200" indent="-457200">
              <a:spcBef>
                <a:spcPts val="1200"/>
              </a:spcBef>
              <a:buFont typeface="+mj-ea"/>
              <a:buAutoNum type="circleNumDbPlain"/>
            </a:pPr>
            <a:r>
              <a:rPr kumimoji="1" lang="ja-JP" altLang="en-US" dirty="0"/>
              <a:t>建築物の増築、改築、修繕または模様替えによる改変を実施する場合、その建築物を設計した建築士の許諾を得なければならない。</a:t>
            </a:r>
          </a:p>
        </p:txBody>
      </p:sp>
      <p:sp>
        <p:nvSpPr>
          <p:cNvPr id="4" name="スライド番号プレースホルダー 3">
            <a:extLst>
              <a:ext uri="{FF2B5EF4-FFF2-40B4-BE49-F238E27FC236}">
                <a16:creationId xmlns:a16="http://schemas.microsoft.com/office/drawing/2014/main" id="{00228163-E2AE-98E2-2C6B-FC779829723C}"/>
              </a:ext>
            </a:extLst>
          </p:cNvPr>
          <p:cNvSpPr>
            <a:spLocks noGrp="1"/>
          </p:cNvSpPr>
          <p:nvPr>
            <p:ph type="sldNum" sz="quarter" idx="12"/>
          </p:nvPr>
        </p:nvSpPr>
        <p:spPr/>
        <p:txBody>
          <a:bodyPr/>
          <a:lstStyle/>
          <a:p>
            <a:fld id="{3341DCAC-D657-49AC-AFA1-66DB296B9906}" type="slidenum">
              <a:rPr lang="ja-JP" altLang="en-US" smtClean="0"/>
              <a:pPr/>
              <a:t>67</a:t>
            </a:fld>
            <a:endParaRPr lang="ja-JP" altLang="en-US" dirty="0"/>
          </a:p>
        </p:txBody>
      </p:sp>
      <p:sp>
        <p:nvSpPr>
          <p:cNvPr id="5" name="テキスト プレースホルダー 4">
            <a:extLst>
              <a:ext uri="{FF2B5EF4-FFF2-40B4-BE49-F238E27FC236}">
                <a16:creationId xmlns:a16="http://schemas.microsoft.com/office/drawing/2014/main" id="{C0233107-D0C7-865C-5E83-58E1C47C50D2}"/>
              </a:ext>
            </a:extLst>
          </p:cNvPr>
          <p:cNvSpPr>
            <a:spLocks noGrp="1"/>
          </p:cNvSpPr>
          <p:nvPr>
            <p:ph type="body" sz="quarter" idx="15"/>
          </p:nvPr>
        </p:nvSpPr>
        <p:spPr/>
        <p:txBody>
          <a:bodyPr/>
          <a:lstStyle/>
          <a:p>
            <a:r>
              <a:rPr kumimoji="1" lang="ja-JP" altLang="en-US" dirty="0"/>
              <a:t>チャレンジ問題</a:t>
            </a:r>
          </a:p>
        </p:txBody>
      </p:sp>
      <p:sp>
        <p:nvSpPr>
          <p:cNvPr id="6" name="テキスト プレースホルダー 5">
            <a:extLst>
              <a:ext uri="{FF2B5EF4-FFF2-40B4-BE49-F238E27FC236}">
                <a16:creationId xmlns:a16="http://schemas.microsoft.com/office/drawing/2014/main" id="{E86DC64F-2D2A-6E59-CBE5-266A4C6BCFFA}"/>
              </a:ext>
            </a:extLst>
          </p:cNvPr>
          <p:cNvSpPr>
            <a:spLocks noGrp="1"/>
          </p:cNvSpPr>
          <p:nvPr>
            <p:ph type="body" sz="quarter" idx="13"/>
          </p:nvPr>
        </p:nvSpPr>
        <p:spPr/>
        <p:txBody>
          <a:bodyPr/>
          <a:lstStyle/>
          <a:p>
            <a:r>
              <a:rPr kumimoji="1" lang="zh-TW" altLang="en-US" dirty="0"/>
              <a:t>理論編</a:t>
            </a:r>
            <a:r>
              <a:rPr kumimoji="1" lang="en-US" altLang="zh-TW" dirty="0"/>
              <a:t>1</a:t>
            </a:r>
            <a:r>
              <a:rPr kumimoji="1" lang="zh-TW" altLang="en-US" dirty="0"/>
              <a:t>章 情報社会　</a:t>
            </a:r>
            <a:r>
              <a:rPr kumimoji="1" lang="en-US" altLang="zh-TW" dirty="0"/>
              <a:t>06 </a:t>
            </a:r>
            <a:r>
              <a:rPr kumimoji="1" lang="zh-TW" altLang="en-US" dirty="0"/>
              <a:t>知的財産</a:t>
            </a:r>
          </a:p>
        </p:txBody>
      </p:sp>
      <p:sp>
        <p:nvSpPr>
          <p:cNvPr id="7" name="テキスト プレースホルダー 6">
            <a:extLst>
              <a:ext uri="{FF2B5EF4-FFF2-40B4-BE49-F238E27FC236}">
                <a16:creationId xmlns:a16="http://schemas.microsoft.com/office/drawing/2014/main" id="{CC34BBB4-D53D-281C-807D-2497070DA309}"/>
              </a:ext>
            </a:extLst>
          </p:cNvPr>
          <p:cNvSpPr>
            <a:spLocks noGrp="1"/>
          </p:cNvSpPr>
          <p:nvPr>
            <p:ph type="body" sz="quarter" idx="14"/>
          </p:nvPr>
        </p:nvSpPr>
        <p:spPr/>
        <p:txBody>
          <a:bodyPr/>
          <a:lstStyle/>
          <a:p>
            <a:r>
              <a:rPr kumimoji="1" lang="en-US" altLang="ja-JP" dirty="0"/>
              <a:t>p15</a:t>
            </a:r>
          </a:p>
        </p:txBody>
      </p:sp>
    </p:spTree>
    <p:extLst>
      <p:ext uri="{BB962C8B-B14F-4D97-AF65-F5344CB8AC3E}">
        <p14:creationId xmlns:p14="http://schemas.microsoft.com/office/powerpoint/2010/main" val="260656045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8F65A-2213-2D99-260C-E71B077D55BB}"/>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69F80466-825A-371C-28A8-881275B23AD4}"/>
              </a:ext>
            </a:extLst>
          </p:cNvPr>
          <p:cNvSpPr>
            <a:spLocks noGrp="1"/>
          </p:cNvSpPr>
          <p:nvPr>
            <p:ph type="body" sz="quarter" idx="16"/>
          </p:nvPr>
        </p:nvSpPr>
        <p:spPr/>
        <p:txBody>
          <a:bodyPr/>
          <a:lstStyle/>
          <a:p>
            <a:r>
              <a:rPr kumimoji="1" lang="ja-JP" altLang="en-US" dirty="0"/>
              <a:t>著作権法に関する説明として、正しいものを次から</a:t>
            </a:r>
            <a:r>
              <a:rPr kumimoji="1" lang="en-US" altLang="ja-JP" dirty="0"/>
              <a:t>1</a:t>
            </a:r>
            <a:r>
              <a:rPr kumimoji="1" lang="ja-JP" altLang="en-US" dirty="0"/>
              <a:t>つ選びなさい。</a:t>
            </a:r>
          </a:p>
        </p:txBody>
      </p:sp>
      <p:sp>
        <p:nvSpPr>
          <p:cNvPr id="3" name="コンテンツ プレースホルダー 2">
            <a:extLst>
              <a:ext uri="{FF2B5EF4-FFF2-40B4-BE49-F238E27FC236}">
                <a16:creationId xmlns:a16="http://schemas.microsoft.com/office/drawing/2014/main" id="{3111B609-F561-0869-4164-73658A155A45}"/>
              </a:ext>
            </a:extLst>
          </p:cNvPr>
          <p:cNvSpPr>
            <a:spLocks noGrp="1"/>
          </p:cNvSpPr>
          <p:nvPr>
            <p:ph sz="half" idx="1"/>
          </p:nvPr>
        </p:nvSpPr>
        <p:spPr>
          <a:xfrm>
            <a:off x="215054" y="1769211"/>
            <a:ext cx="9798079" cy="5247590"/>
          </a:xfrm>
        </p:spPr>
        <p:txBody>
          <a:bodyPr>
            <a:spAutoFit/>
          </a:bodyPr>
          <a:lstStyle/>
          <a:p>
            <a:pPr marL="457200" indent="-457200">
              <a:spcBef>
                <a:spcPts val="1200"/>
              </a:spcBef>
              <a:buFont typeface="+mj-ea"/>
              <a:buAutoNum type="circleNumDbPlain" startAt="3"/>
            </a:pPr>
            <a:r>
              <a:rPr kumimoji="1" lang="ja-JP" altLang="en-US" dirty="0"/>
              <a:t>人物を撮影した写真の著作権は、被写体とされた人物に帰属する。</a:t>
            </a:r>
          </a:p>
          <a:p>
            <a:pPr marL="457200" indent="-457200">
              <a:spcBef>
                <a:spcPts val="1200"/>
              </a:spcBef>
              <a:buFont typeface="+mj-ea"/>
              <a:buAutoNum type="circleNumDbPlain" startAt="3"/>
            </a:pPr>
            <a:r>
              <a:rPr kumimoji="1" lang="ja-JP" altLang="en-US" dirty="0"/>
              <a:t>著作者人格権は譲渡することができるが、著作権は譲渡することができない。</a:t>
            </a:r>
          </a:p>
          <a:p>
            <a:pPr marL="457200" indent="-457200">
              <a:spcBef>
                <a:spcPts val="1200"/>
              </a:spcBef>
              <a:buFont typeface="+mj-ea"/>
              <a:buAutoNum type="circleNumDbPlain" startAt="3"/>
            </a:pPr>
            <a:r>
              <a:rPr kumimoji="1" lang="ja-JP" altLang="en-US" dirty="0"/>
              <a:t>著作者名の表示は、著作物の利用の目的および態様に照らし著作者が創作者であることを主張する利益を害するおそれがないと認められるときは、公正な慣行に反しない限り、省略することができる。</a:t>
            </a:r>
            <a:endParaRPr kumimoji="1" lang="en-US" altLang="ja-JP" dirty="0"/>
          </a:p>
          <a:p>
            <a:pPr algn="r">
              <a:lnSpc>
                <a:spcPct val="50000"/>
              </a:lnSpc>
              <a:spcBef>
                <a:spcPts val="0"/>
              </a:spcBef>
            </a:pPr>
            <a:r>
              <a:rPr lang="en-US" altLang="ja-JP" sz="2600" dirty="0"/>
              <a:t>(</a:t>
            </a:r>
            <a:r>
              <a:rPr lang="ja-JP" altLang="ja-JP" sz="2600" dirty="0"/>
              <a:t>慶應義塾大学</a:t>
            </a:r>
            <a:r>
              <a:rPr lang="en-US" altLang="ja-JP" sz="2600" dirty="0"/>
              <a:t>)</a:t>
            </a:r>
            <a:endParaRPr kumimoji="1" lang="ja-JP" altLang="en-US" sz="2600" dirty="0"/>
          </a:p>
        </p:txBody>
      </p:sp>
      <p:sp>
        <p:nvSpPr>
          <p:cNvPr id="4" name="スライド番号プレースホルダー 3">
            <a:extLst>
              <a:ext uri="{FF2B5EF4-FFF2-40B4-BE49-F238E27FC236}">
                <a16:creationId xmlns:a16="http://schemas.microsoft.com/office/drawing/2014/main" id="{E0B20081-1EFA-BC48-D83D-D58EF03397BE}"/>
              </a:ext>
            </a:extLst>
          </p:cNvPr>
          <p:cNvSpPr>
            <a:spLocks noGrp="1"/>
          </p:cNvSpPr>
          <p:nvPr>
            <p:ph type="sldNum" sz="quarter" idx="12"/>
          </p:nvPr>
        </p:nvSpPr>
        <p:spPr/>
        <p:txBody>
          <a:bodyPr/>
          <a:lstStyle/>
          <a:p>
            <a:fld id="{3341DCAC-D657-49AC-AFA1-66DB296B9906}" type="slidenum">
              <a:rPr lang="ja-JP" altLang="en-US" smtClean="0"/>
              <a:pPr/>
              <a:t>68</a:t>
            </a:fld>
            <a:endParaRPr lang="ja-JP" altLang="en-US" dirty="0"/>
          </a:p>
        </p:txBody>
      </p:sp>
      <p:sp>
        <p:nvSpPr>
          <p:cNvPr id="5" name="テキスト プレースホルダー 4">
            <a:extLst>
              <a:ext uri="{FF2B5EF4-FFF2-40B4-BE49-F238E27FC236}">
                <a16:creationId xmlns:a16="http://schemas.microsoft.com/office/drawing/2014/main" id="{3257FEBB-FA3A-7B40-AA58-7E8AFDE5A086}"/>
              </a:ext>
            </a:extLst>
          </p:cNvPr>
          <p:cNvSpPr>
            <a:spLocks noGrp="1"/>
          </p:cNvSpPr>
          <p:nvPr>
            <p:ph type="body" sz="quarter" idx="15"/>
          </p:nvPr>
        </p:nvSpPr>
        <p:spPr/>
        <p:txBody>
          <a:bodyPr/>
          <a:lstStyle/>
          <a:p>
            <a:r>
              <a:rPr kumimoji="1" lang="ja-JP" altLang="en-US" dirty="0"/>
              <a:t>チャレンジ問題</a:t>
            </a:r>
          </a:p>
        </p:txBody>
      </p:sp>
      <p:sp>
        <p:nvSpPr>
          <p:cNvPr id="6" name="テキスト プレースホルダー 5">
            <a:extLst>
              <a:ext uri="{FF2B5EF4-FFF2-40B4-BE49-F238E27FC236}">
                <a16:creationId xmlns:a16="http://schemas.microsoft.com/office/drawing/2014/main" id="{E35D48DA-52CD-F6A3-806E-236C760E47EE}"/>
              </a:ext>
            </a:extLst>
          </p:cNvPr>
          <p:cNvSpPr>
            <a:spLocks noGrp="1"/>
          </p:cNvSpPr>
          <p:nvPr>
            <p:ph type="body" sz="quarter" idx="13"/>
          </p:nvPr>
        </p:nvSpPr>
        <p:spPr/>
        <p:txBody>
          <a:bodyPr/>
          <a:lstStyle/>
          <a:p>
            <a:r>
              <a:rPr kumimoji="1" lang="zh-TW" altLang="en-US" dirty="0"/>
              <a:t>理論編</a:t>
            </a:r>
            <a:r>
              <a:rPr kumimoji="1" lang="en-US" altLang="zh-TW" dirty="0"/>
              <a:t>1</a:t>
            </a:r>
            <a:r>
              <a:rPr kumimoji="1" lang="zh-TW" altLang="en-US" dirty="0"/>
              <a:t>章 情報社会　</a:t>
            </a:r>
            <a:r>
              <a:rPr kumimoji="1" lang="en-US" altLang="zh-TW" dirty="0"/>
              <a:t>06 </a:t>
            </a:r>
            <a:r>
              <a:rPr kumimoji="1" lang="zh-TW" altLang="en-US" dirty="0"/>
              <a:t>知的財産</a:t>
            </a:r>
          </a:p>
        </p:txBody>
      </p:sp>
      <p:sp>
        <p:nvSpPr>
          <p:cNvPr id="7" name="テキスト プレースホルダー 6">
            <a:extLst>
              <a:ext uri="{FF2B5EF4-FFF2-40B4-BE49-F238E27FC236}">
                <a16:creationId xmlns:a16="http://schemas.microsoft.com/office/drawing/2014/main" id="{F5455016-43A4-1C4F-F05A-B89FD0B26B76}"/>
              </a:ext>
            </a:extLst>
          </p:cNvPr>
          <p:cNvSpPr>
            <a:spLocks noGrp="1"/>
          </p:cNvSpPr>
          <p:nvPr>
            <p:ph type="body" sz="quarter" idx="14"/>
          </p:nvPr>
        </p:nvSpPr>
        <p:spPr/>
        <p:txBody>
          <a:bodyPr/>
          <a:lstStyle/>
          <a:p>
            <a:r>
              <a:rPr kumimoji="1" lang="en-US" altLang="ja-JP" dirty="0"/>
              <a:t>p15</a:t>
            </a:r>
          </a:p>
        </p:txBody>
      </p:sp>
      <p:graphicFrame>
        <p:nvGraphicFramePr>
          <p:cNvPr id="8" name="コンテンツ プレースホルダー 6">
            <a:extLst>
              <a:ext uri="{FF2B5EF4-FFF2-40B4-BE49-F238E27FC236}">
                <a16:creationId xmlns:a16="http://schemas.microsoft.com/office/drawing/2014/main" id="{DD7C0E15-4D28-095F-0FD2-F1BAA0714E86}"/>
              </a:ext>
            </a:extLst>
          </p:cNvPr>
          <p:cNvGraphicFramePr>
            <a:graphicFrameLocks/>
          </p:cNvGraphicFramePr>
          <p:nvPr>
            <p:extLst>
              <p:ext uri="{D42A27DB-BD31-4B8C-83A1-F6EECF244321}">
                <p14:modId xmlns:p14="http://schemas.microsoft.com/office/powerpoint/2010/main" val="161761552"/>
              </p:ext>
            </p:extLst>
          </p:nvPr>
        </p:nvGraphicFramePr>
        <p:xfrm>
          <a:off x="10151018" y="1691370"/>
          <a:ext cx="1816100" cy="648000"/>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48000">
                <a:tc>
                  <a:txBody>
                    <a:bodyPr/>
                    <a:lstStyle/>
                    <a:p>
                      <a:endParaRPr kumimoji="1" lang="ja-JP" altLang="en-US" sz="2800" dirty="0">
                        <a:solidFill>
                          <a:schemeClr val="tx1"/>
                        </a:solidFill>
                        <a:latin typeface="ＭＳ Ｐゴシック" panose="020B0600070205080204" pitchFamily="50" charset="-128"/>
                      </a:endParaRPr>
                    </a:p>
                  </a:txBody>
                  <a:tcPr anchor="ctr">
                    <a:lnL w="12700" cmpd="sng">
                      <a:noFill/>
                    </a:lnL>
                    <a:lnR w="12700" cmpd="sng">
                      <a:noFill/>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9" name="テキスト ボックス 8">
            <a:extLst>
              <a:ext uri="{FF2B5EF4-FFF2-40B4-BE49-F238E27FC236}">
                <a16:creationId xmlns:a16="http://schemas.microsoft.com/office/drawing/2014/main" id="{705D7F9A-8397-5C5D-B3CF-7CC80DC65EA9}"/>
              </a:ext>
            </a:extLst>
          </p:cNvPr>
          <p:cNvSpPr txBox="1"/>
          <p:nvPr/>
        </p:nvSpPr>
        <p:spPr>
          <a:xfrm>
            <a:off x="10905179" y="1901201"/>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⑤</a:t>
            </a:r>
            <a:endParaRPr lang="en-US" altLang="ja-JP"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4155741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744E36-E125-32F0-AFA0-9C36FB441AEF}"/>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F6C5BD73-F1D9-ED67-28BC-0782BA5982FE}"/>
              </a:ext>
            </a:extLst>
          </p:cNvPr>
          <p:cNvSpPr>
            <a:spLocks noGrp="1"/>
          </p:cNvSpPr>
          <p:nvPr>
            <p:ph type="body" idx="1"/>
          </p:nvPr>
        </p:nvSpPr>
        <p:spPr/>
        <p:txBody>
          <a:bodyPr/>
          <a:lstStyle/>
          <a:p>
            <a:r>
              <a:rPr kumimoji="1" lang="ja-JP" altLang="en-US" dirty="0"/>
              <a:t>ポイント整理</a:t>
            </a:r>
          </a:p>
        </p:txBody>
      </p:sp>
      <p:sp>
        <p:nvSpPr>
          <p:cNvPr id="3" name="テキスト プレースホルダー 2">
            <a:extLst>
              <a:ext uri="{FF2B5EF4-FFF2-40B4-BE49-F238E27FC236}">
                <a16:creationId xmlns:a16="http://schemas.microsoft.com/office/drawing/2014/main" id="{298423D1-B069-2304-C894-636DA7591DDC}"/>
              </a:ext>
            </a:extLst>
          </p:cNvPr>
          <p:cNvSpPr>
            <a:spLocks noGrp="1"/>
          </p:cNvSpPr>
          <p:nvPr>
            <p:ph type="body" sz="quarter" idx="13"/>
          </p:nvPr>
        </p:nvSpPr>
        <p:spPr/>
        <p:txBody>
          <a:bodyPr/>
          <a:lstStyle/>
          <a:p>
            <a:endParaRPr kumimoji="1" lang="ja-JP" altLang="en-US"/>
          </a:p>
        </p:txBody>
      </p:sp>
      <p:sp>
        <p:nvSpPr>
          <p:cNvPr id="4" name="テキスト プレースホルダー 3">
            <a:extLst>
              <a:ext uri="{FF2B5EF4-FFF2-40B4-BE49-F238E27FC236}">
                <a16:creationId xmlns:a16="http://schemas.microsoft.com/office/drawing/2014/main" id="{9CAD78BF-8767-EEEF-952D-1BDDCAA47632}"/>
              </a:ext>
            </a:extLst>
          </p:cNvPr>
          <p:cNvSpPr>
            <a:spLocks noGrp="1"/>
          </p:cNvSpPr>
          <p:nvPr>
            <p:ph type="body" idx="16"/>
          </p:nvPr>
        </p:nvSpPr>
        <p:spPr/>
        <p:txBody>
          <a:bodyPr/>
          <a:lstStyle/>
          <a:p>
            <a:r>
              <a:rPr kumimoji="1" lang="ja-JP" altLang="en-US" dirty="0"/>
              <a:t>問題演習</a:t>
            </a:r>
          </a:p>
        </p:txBody>
      </p:sp>
      <p:sp>
        <p:nvSpPr>
          <p:cNvPr id="5" name="テキスト プレースホルダー 4">
            <a:extLst>
              <a:ext uri="{FF2B5EF4-FFF2-40B4-BE49-F238E27FC236}">
                <a16:creationId xmlns:a16="http://schemas.microsoft.com/office/drawing/2014/main" id="{798C0D45-693A-7FA5-56BB-D29824AC5E1A}"/>
              </a:ext>
            </a:extLst>
          </p:cNvPr>
          <p:cNvSpPr>
            <a:spLocks noGrp="1"/>
          </p:cNvSpPr>
          <p:nvPr>
            <p:ph type="body" sz="quarter" idx="25"/>
          </p:nvPr>
        </p:nvSpPr>
        <p:spPr/>
        <p:txBody>
          <a:bodyPr/>
          <a:lstStyle/>
          <a:p>
            <a:r>
              <a:rPr lang="ja-JP" altLang="en-US" dirty="0"/>
              <a:t>学習ノート　</a:t>
            </a:r>
            <a:r>
              <a:rPr lang="en-US" altLang="ja-JP" dirty="0"/>
              <a:t>16-17</a:t>
            </a:r>
            <a:r>
              <a:rPr lang="ja-JP" altLang="en-US" dirty="0"/>
              <a:t>ページ　教科書　</a:t>
            </a:r>
            <a:r>
              <a:rPr lang="en-US" altLang="ja-JP" dirty="0"/>
              <a:t>16-17</a:t>
            </a:r>
            <a:r>
              <a:rPr lang="ja-JP" altLang="en-US" dirty="0"/>
              <a:t>ページ</a:t>
            </a:r>
          </a:p>
        </p:txBody>
      </p:sp>
      <p:sp>
        <p:nvSpPr>
          <p:cNvPr id="6" name="タイトル 5">
            <a:extLst>
              <a:ext uri="{FF2B5EF4-FFF2-40B4-BE49-F238E27FC236}">
                <a16:creationId xmlns:a16="http://schemas.microsoft.com/office/drawing/2014/main" id="{071BE346-68B8-9B28-701B-EF9F6F0B9A86}"/>
              </a:ext>
            </a:extLst>
          </p:cNvPr>
          <p:cNvSpPr>
            <a:spLocks noGrp="1"/>
          </p:cNvSpPr>
          <p:nvPr>
            <p:ph type="title"/>
          </p:nvPr>
        </p:nvSpPr>
        <p:spPr/>
        <p:txBody>
          <a:bodyPr/>
          <a:lstStyle/>
          <a:p>
            <a:r>
              <a:rPr kumimoji="1" lang="ja-JP" altLang="en-US"/>
              <a:t>個人情報</a:t>
            </a:r>
            <a:endParaRPr kumimoji="1" lang="ja-JP" altLang="en-US" dirty="0"/>
          </a:p>
        </p:txBody>
      </p:sp>
      <p:sp>
        <p:nvSpPr>
          <p:cNvPr id="7" name="テキスト プレースホルダー 6">
            <a:extLst>
              <a:ext uri="{FF2B5EF4-FFF2-40B4-BE49-F238E27FC236}">
                <a16:creationId xmlns:a16="http://schemas.microsoft.com/office/drawing/2014/main" id="{F26EA903-9C60-835F-7BB8-D8AD547A28F5}"/>
              </a:ext>
            </a:extLst>
          </p:cNvPr>
          <p:cNvSpPr>
            <a:spLocks noGrp="1"/>
          </p:cNvSpPr>
          <p:nvPr>
            <p:ph type="body" sz="quarter" idx="24"/>
          </p:nvPr>
        </p:nvSpPr>
        <p:spPr/>
        <p:txBody>
          <a:bodyPr/>
          <a:lstStyle/>
          <a:p>
            <a:r>
              <a:rPr kumimoji="1" lang="en-US" altLang="ja-JP" dirty="0"/>
              <a:t>07</a:t>
            </a:r>
            <a:endParaRPr kumimoji="1" lang="ja-JP" altLang="en-US" dirty="0"/>
          </a:p>
        </p:txBody>
      </p:sp>
      <p:sp>
        <p:nvSpPr>
          <p:cNvPr id="8" name="テキスト プレースホルダー 7">
            <a:extLst>
              <a:ext uri="{FF2B5EF4-FFF2-40B4-BE49-F238E27FC236}">
                <a16:creationId xmlns:a16="http://schemas.microsoft.com/office/drawing/2014/main" id="{A81A8EEB-468B-EFA5-26A6-AAC827B98487}"/>
              </a:ext>
            </a:extLst>
          </p:cNvPr>
          <p:cNvSpPr>
            <a:spLocks noGrp="1"/>
          </p:cNvSpPr>
          <p:nvPr>
            <p:ph type="body" idx="26"/>
          </p:nvPr>
        </p:nvSpPr>
        <p:spPr/>
        <p:txBody>
          <a:bodyPr/>
          <a:lstStyle/>
          <a:p>
            <a:r>
              <a:rPr kumimoji="1" lang="ja-JP" altLang="en-US" dirty="0"/>
              <a:t>チャレンジ問題</a:t>
            </a:r>
          </a:p>
        </p:txBody>
      </p:sp>
      <p:sp>
        <p:nvSpPr>
          <p:cNvPr id="9" name="スライド番号プレースホルダー 8">
            <a:extLst>
              <a:ext uri="{FF2B5EF4-FFF2-40B4-BE49-F238E27FC236}">
                <a16:creationId xmlns:a16="http://schemas.microsoft.com/office/drawing/2014/main" id="{CB0EF27D-A8E3-1828-F792-ED7D1F5E5D91}"/>
              </a:ext>
            </a:extLst>
          </p:cNvPr>
          <p:cNvSpPr>
            <a:spLocks noGrp="1"/>
          </p:cNvSpPr>
          <p:nvPr>
            <p:ph type="sldNum" sz="quarter" idx="12"/>
          </p:nvPr>
        </p:nvSpPr>
        <p:spPr/>
        <p:txBody>
          <a:bodyPr/>
          <a:lstStyle/>
          <a:p>
            <a:fld id="{3341DCAC-D657-49AC-AFA1-66DB296B9906}" type="slidenum">
              <a:rPr lang="ja-JP" altLang="en-US" smtClean="0"/>
              <a:pPr/>
              <a:t>69</a:t>
            </a:fld>
            <a:endParaRPr lang="ja-JP" altLang="en-US" dirty="0"/>
          </a:p>
        </p:txBody>
      </p:sp>
    </p:spTree>
    <p:extLst>
      <p:ext uri="{BB962C8B-B14F-4D97-AF65-F5344CB8AC3E}">
        <p14:creationId xmlns:p14="http://schemas.microsoft.com/office/powerpoint/2010/main" val="917533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コンテンツ プレースホルダー 16">
            <a:extLst>
              <a:ext uri="{FF2B5EF4-FFF2-40B4-BE49-F238E27FC236}">
                <a16:creationId xmlns:a16="http://schemas.microsoft.com/office/drawing/2014/main" id="{B68A10BB-A95A-46D5-51AD-E1FA7CF06F17}"/>
              </a:ext>
            </a:extLst>
          </p:cNvPr>
          <p:cNvGraphicFramePr>
            <a:graphicFrameLocks/>
          </p:cNvGraphicFramePr>
          <p:nvPr>
            <p:extLst>
              <p:ext uri="{D42A27DB-BD31-4B8C-83A1-F6EECF244321}">
                <p14:modId xmlns:p14="http://schemas.microsoft.com/office/powerpoint/2010/main" val="3822381839"/>
              </p:ext>
            </p:extLst>
          </p:nvPr>
        </p:nvGraphicFramePr>
        <p:xfrm>
          <a:off x="10158893" y="1708327"/>
          <a:ext cx="1816100" cy="2521839"/>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24639">
                <a:tc>
                  <a:txBody>
                    <a:bodyPr/>
                    <a:lstStyle/>
                    <a:p>
                      <a:pPr marL="0" algn="l" defTabSz="914400" rtl="0" eaLnBrk="1" latinLnBrk="0" hangingPunct="1"/>
                      <a:r>
                        <a:rPr kumimoji="1" lang="en-US" altLang="ja-JP" sz="2800" kern="1200" dirty="0">
                          <a:solidFill>
                            <a:schemeClr val="tx1"/>
                          </a:solidFill>
                          <a:latin typeface="ＭＳ Ｐゴシック" panose="020B0600070205080204" pitchFamily="50" charset="-128"/>
                          <a:ea typeface="ＭＳ Ｐゴシック" panose="020B0600070205080204" pitchFamily="50" charset="-128"/>
                          <a:cs typeface="+mn-cs"/>
                        </a:rPr>
                        <a:t>(1)</a:t>
                      </a:r>
                      <a:endParaRPr kumimoji="1" lang="ja-JP" altLang="en-US" sz="2800" kern="1200" dirty="0">
                        <a:solidFill>
                          <a:srgbClr val="FF0000"/>
                        </a:solidFill>
                        <a:latin typeface="ＭＳ Ｐゴシック" panose="020B0600070205080204" pitchFamily="50" charset="-128"/>
                        <a:ea typeface="ＭＳ Ｐゴシック" panose="020B0600070205080204" pitchFamily="50" charset="-128"/>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48000">
                <a:tc>
                  <a:txBody>
                    <a:bodyPr/>
                    <a:lstStyle/>
                    <a:p>
                      <a:pPr marL="0" algn="l" defTabSz="914400" rtl="0" eaLnBrk="1" latinLnBrk="0" hangingPunct="1"/>
                      <a:r>
                        <a:rPr kumimoji="1" lang="ja-JP" altLang="en-US" sz="2800" kern="1200" dirty="0">
                          <a:solidFill>
                            <a:schemeClr val="tx1"/>
                          </a:solidFill>
                          <a:latin typeface="ＭＳ Ｐゴシック" panose="020B0600070205080204" pitchFamily="50" charset="-128"/>
                          <a:ea typeface="ＭＳ Ｐゴシック" panose="020B0600070205080204" pitchFamily="50" charset="-128"/>
                          <a:cs typeface="+mn-cs"/>
                        </a:rPr>
                        <a:t>①</a:t>
                      </a:r>
                      <a:endParaRPr kumimoji="1" lang="ja-JP" altLang="en-US" sz="2800" kern="1200" dirty="0">
                        <a:solidFill>
                          <a:srgbClr val="FF0000"/>
                        </a:solidFill>
                        <a:latin typeface="ＭＳ Ｐゴシック" panose="020B0600070205080204" pitchFamily="50" charset="-128"/>
                        <a:ea typeface="ＭＳ Ｐゴシック" panose="020B0600070205080204" pitchFamily="50" charset="-128"/>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48000">
                <a:tc>
                  <a:txBody>
                    <a:bodyPr/>
                    <a:lstStyle/>
                    <a:p>
                      <a:pPr marL="0" algn="l" defTabSz="914400" rtl="0" eaLnBrk="1" latinLnBrk="0" hangingPunct="1"/>
                      <a:r>
                        <a:rPr kumimoji="1" lang="ja-JP" altLang="en-US" sz="2800" kern="1200" dirty="0">
                          <a:solidFill>
                            <a:schemeClr val="tx1"/>
                          </a:solidFill>
                          <a:latin typeface="ＭＳ Ｐゴシック" panose="020B0600070205080204" pitchFamily="50" charset="-128"/>
                          <a:ea typeface="ＭＳ Ｐゴシック" panose="020B0600070205080204" pitchFamily="50" charset="-128"/>
                          <a:cs typeface="+mn-cs"/>
                        </a:rPr>
                        <a:t>➁</a:t>
                      </a:r>
                      <a:endParaRPr kumimoji="1" lang="ja-JP" altLang="en-US" sz="2800" kern="1200" dirty="0">
                        <a:solidFill>
                          <a:srgbClr val="FF0000"/>
                        </a:solidFill>
                        <a:latin typeface="ＭＳ Ｐゴシック" panose="020B0600070205080204" pitchFamily="50" charset="-128"/>
                        <a:ea typeface="ＭＳ Ｐゴシック" panose="020B0600070205080204" pitchFamily="50" charset="-128"/>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22531772"/>
                  </a:ext>
                </a:extLst>
              </a:tr>
              <a:tr h="601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24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E2986"/>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
        <p:nvSpPr>
          <p:cNvPr id="3" name="コンテンツ プレースホルダー 2"/>
          <p:cNvSpPr>
            <a:spLocks noGrp="1"/>
          </p:cNvSpPr>
          <p:nvPr>
            <p:ph sz="half" idx="1"/>
          </p:nvPr>
        </p:nvSpPr>
        <p:spPr/>
        <p:txBody>
          <a:bodyPr>
            <a:normAutofit/>
          </a:bodyPr>
          <a:lstStyle/>
          <a:p>
            <a:pPr marL="648000" indent="-648000"/>
            <a:r>
              <a:rPr lang="en-US" altLang="ja-JP" dirty="0"/>
              <a:t>(1) </a:t>
            </a:r>
            <a:r>
              <a:rPr lang="ja-JP" altLang="en-US" dirty="0"/>
              <a:t>情報の特性について、次の文の</a:t>
            </a:r>
            <a:r>
              <a:rPr lang="en-US" altLang="ja-JP" dirty="0"/>
              <a:t>(</a:t>
            </a:r>
            <a:r>
              <a:rPr lang="ja-JP" altLang="en-US" dirty="0"/>
              <a:t>　　</a:t>
            </a:r>
            <a:r>
              <a:rPr lang="en-US" altLang="ja-JP" dirty="0"/>
              <a:t>)</a:t>
            </a:r>
            <a:r>
              <a:rPr lang="ja-JP" altLang="en-US" dirty="0"/>
              <a:t>に適切な語句を記入しなさい。</a:t>
            </a:r>
          </a:p>
          <a:p>
            <a:endParaRPr lang="en-US" altLang="ja-JP" dirty="0"/>
          </a:p>
          <a:p>
            <a:pPr indent="457200"/>
            <a:r>
              <a:rPr lang="ja-JP" altLang="en-US" dirty="0"/>
              <a:t>情報は</a:t>
            </a:r>
            <a:r>
              <a:rPr lang="en-US" altLang="ja-JP" dirty="0"/>
              <a:t>(</a:t>
            </a:r>
            <a:r>
              <a:rPr lang="en-US" altLang="ja-JP" baseline="30000" dirty="0"/>
              <a:t>①</a:t>
            </a:r>
            <a:r>
              <a:rPr lang="ja-JP" altLang="en-US" dirty="0"/>
              <a:t>　　　　　　　　</a:t>
            </a:r>
            <a:r>
              <a:rPr lang="en-US" altLang="ja-JP" dirty="0"/>
              <a:t>)</a:t>
            </a:r>
            <a:r>
              <a:rPr lang="ja-JP" altLang="en-US" dirty="0"/>
              <a:t>とは異なっている。</a:t>
            </a:r>
            <a:r>
              <a:rPr lang="en-US" altLang="ja-JP" dirty="0"/>
              <a:t>(①)</a:t>
            </a:r>
            <a:r>
              <a:rPr lang="ja-JP" altLang="en-US" dirty="0"/>
              <a:t>は伝えると新しい所有者の手に移り、元の所有者の手元には残らないが、</a:t>
            </a:r>
            <a:r>
              <a:rPr lang="en-US" altLang="ja-JP" dirty="0"/>
              <a:t>(</a:t>
            </a:r>
            <a:r>
              <a:rPr lang="en-US" altLang="ja-JP" baseline="30000" dirty="0"/>
              <a:t>②</a:t>
            </a:r>
            <a:r>
              <a:rPr lang="ja-JP" altLang="en-US" dirty="0"/>
              <a:t>　　　　　　　</a:t>
            </a:r>
            <a:r>
              <a:rPr lang="en-US" altLang="ja-JP" dirty="0"/>
              <a:t>)</a:t>
            </a:r>
            <a:r>
              <a:rPr lang="ja-JP" altLang="en-US" dirty="0"/>
              <a:t>は複製されて伝わるため、次のような特性がある。</a:t>
            </a:r>
          </a:p>
        </p:txBody>
      </p:sp>
      <p:sp>
        <p:nvSpPr>
          <p:cNvPr id="2" name="テキスト プレースホルダー 1"/>
          <p:cNvSpPr>
            <a:spLocks noGrp="1"/>
          </p:cNvSpPr>
          <p:nvPr>
            <p:ph type="body" sz="quarter" idx="16"/>
          </p:nvPr>
        </p:nvSpPr>
        <p:spPr/>
        <p:txBody>
          <a:bodyPr/>
          <a:lstStyle/>
          <a:p>
            <a:r>
              <a:rPr lang="ja-JP" altLang="en-US" dirty="0"/>
              <a:t>次の</a:t>
            </a:r>
            <a:r>
              <a:rPr lang="en-US" altLang="ja-JP" dirty="0"/>
              <a:t>(1)</a:t>
            </a:r>
            <a:r>
              <a:rPr lang="ja-JP" altLang="en-US" dirty="0"/>
              <a:t>、</a:t>
            </a:r>
            <a:r>
              <a:rPr lang="en-US" altLang="ja-JP" dirty="0"/>
              <a:t>(2)</a:t>
            </a:r>
            <a:r>
              <a:rPr lang="ja-JP" altLang="en-US" dirty="0"/>
              <a:t>に答えなさい。</a:t>
            </a:r>
          </a:p>
        </p:txBody>
      </p:sp>
      <p:sp>
        <p:nvSpPr>
          <p:cNvPr id="7" name="テキスト プレースホルダー 6"/>
          <p:cNvSpPr>
            <a:spLocks noGrp="1"/>
          </p:cNvSpPr>
          <p:nvPr>
            <p:ph type="body" sz="quarter" idx="17"/>
          </p:nvPr>
        </p:nvSpPr>
        <p:spPr/>
        <p:txBody>
          <a:bodyPr/>
          <a:lstStyle/>
          <a:p>
            <a:r>
              <a:rPr lang="en-US" altLang="ja-JP" dirty="0"/>
              <a:t>2</a:t>
            </a:r>
            <a:endParaRPr lang="ja-JP" altLang="en-US" dirty="0"/>
          </a:p>
        </p:txBody>
      </p:sp>
      <p:sp>
        <p:nvSpPr>
          <p:cNvPr id="8" name="テキスト プレースホルダー 7"/>
          <p:cNvSpPr>
            <a:spLocks noGrp="1"/>
          </p:cNvSpPr>
          <p:nvPr>
            <p:ph type="body" sz="quarter" idx="18"/>
          </p:nvPr>
        </p:nvSpPr>
        <p:spPr/>
        <p:txBody>
          <a:bodyPr/>
          <a:lstStyle/>
          <a:p>
            <a:r>
              <a:rPr lang="en-US" altLang="ja-JP" dirty="0"/>
              <a:t>2</a:t>
            </a:r>
            <a:endParaRPr lang="ja-JP" altLang="en-US" dirty="0"/>
          </a:p>
        </p:txBody>
      </p:sp>
      <p:sp>
        <p:nvSpPr>
          <p:cNvPr id="15" name="テキスト プレースホルダー 14"/>
          <p:cNvSpPr>
            <a:spLocks noGrp="1"/>
          </p:cNvSpPr>
          <p:nvPr>
            <p:ph type="body" sz="quarter" idx="15"/>
          </p:nvPr>
        </p:nvSpPr>
        <p:spPr/>
        <p:txBody>
          <a:bodyPr/>
          <a:lstStyle/>
          <a:p>
            <a:r>
              <a:rPr lang="ja-JP" altLang="en-US" dirty="0"/>
              <a:t>問題演習</a:t>
            </a:r>
          </a:p>
        </p:txBody>
      </p:sp>
      <p:sp>
        <p:nvSpPr>
          <p:cNvPr id="4" name="スライド番号プレースホルダー 3"/>
          <p:cNvSpPr>
            <a:spLocks noGrp="1"/>
          </p:cNvSpPr>
          <p:nvPr>
            <p:ph type="sldNum" sz="quarter" idx="12"/>
          </p:nvPr>
        </p:nvSpPr>
        <p:spPr/>
        <p:txBody>
          <a:bodyPr/>
          <a:lstStyle/>
          <a:p>
            <a:fld id="{3341DCAC-D657-49AC-AFA1-66DB296B9906}" type="slidenum">
              <a:rPr lang="ja-JP" altLang="en-US" smtClean="0"/>
              <a:pPr/>
              <a:t>7</a:t>
            </a:fld>
            <a:endParaRPr lang="ja-JP" altLang="en-US"/>
          </a:p>
        </p:txBody>
      </p:sp>
      <p:sp>
        <p:nvSpPr>
          <p:cNvPr id="5" name="テキスト プレースホルダー 4"/>
          <p:cNvSpPr>
            <a:spLocks noGrp="1"/>
          </p:cNvSpPr>
          <p:nvPr>
            <p:ph type="body" sz="quarter" idx="13"/>
          </p:nvPr>
        </p:nvSpPr>
        <p:spPr/>
        <p:txBody>
          <a:bodyPr>
            <a:normAutofit lnSpcReduction="10000"/>
          </a:bodyPr>
          <a:lstStyle/>
          <a:p>
            <a:pPr lvl="0"/>
            <a:r>
              <a:rPr lang="ja-JP" altLang="en-US" dirty="0"/>
              <a:t>理論編</a:t>
            </a:r>
            <a:r>
              <a:rPr lang="en-US" altLang="ja-JP" dirty="0"/>
              <a:t>1</a:t>
            </a:r>
            <a:r>
              <a:rPr lang="ja-JP" altLang="en-US" dirty="0"/>
              <a:t>章 情報社会　</a:t>
            </a:r>
            <a:r>
              <a:rPr lang="en-US" altLang="ja-JP" dirty="0"/>
              <a:t>01 </a:t>
            </a:r>
            <a:r>
              <a:rPr lang="ja-JP" altLang="en-US" dirty="0"/>
              <a:t>情報とその特性</a:t>
            </a:r>
          </a:p>
          <a:p>
            <a:endParaRPr lang="ja-JP" altLang="en-US" dirty="0"/>
          </a:p>
        </p:txBody>
      </p:sp>
      <p:sp>
        <p:nvSpPr>
          <p:cNvPr id="6" name="テキスト プレースホルダー 5"/>
          <p:cNvSpPr>
            <a:spLocks noGrp="1"/>
          </p:cNvSpPr>
          <p:nvPr>
            <p:ph type="body" sz="quarter" idx="14"/>
          </p:nvPr>
        </p:nvSpPr>
        <p:spPr/>
        <p:txBody>
          <a:bodyPr>
            <a:normAutofit/>
          </a:bodyPr>
          <a:lstStyle/>
          <a:p>
            <a:r>
              <a:rPr lang="en-US" altLang="ja-JP" dirty="0"/>
              <a:t>p5</a:t>
            </a:r>
            <a:endParaRPr lang="ja-JP" altLang="en-US" dirty="0"/>
          </a:p>
        </p:txBody>
      </p:sp>
      <p:sp>
        <p:nvSpPr>
          <p:cNvPr id="12" name="テキスト ボックス 11"/>
          <p:cNvSpPr txBox="1"/>
          <p:nvPr/>
        </p:nvSpPr>
        <p:spPr>
          <a:xfrm>
            <a:off x="10913326" y="2529103"/>
            <a:ext cx="556243"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もの</a:t>
            </a:r>
          </a:p>
        </p:txBody>
      </p:sp>
      <p:sp>
        <p:nvSpPr>
          <p:cNvPr id="13" name="テキスト ボックス 12"/>
          <p:cNvSpPr txBox="1"/>
          <p:nvPr/>
        </p:nvSpPr>
        <p:spPr>
          <a:xfrm>
            <a:off x="10916469" y="3195407"/>
            <a:ext cx="615553"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情報</a:t>
            </a:r>
          </a:p>
        </p:txBody>
      </p:sp>
    </p:spTree>
    <p:extLst>
      <p:ext uri="{BB962C8B-B14F-4D97-AF65-F5344CB8AC3E}">
        <p14:creationId xmlns:p14="http://schemas.microsoft.com/office/powerpoint/2010/main" val="695234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7D802DCB-EEB6-F3A4-33A3-7794E8B1F269}"/>
              </a:ext>
            </a:extLst>
          </p:cNvPr>
          <p:cNvSpPr>
            <a:spLocks noGrp="1"/>
          </p:cNvSpPr>
          <p:nvPr>
            <p:ph type="body" sz="quarter" idx="15"/>
          </p:nvPr>
        </p:nvSpPr>
        <p:spPr/>
        <p:txBody>
          <a:bodyPr/>
          <a:lstStyle/>
          <a:p>
            <a:r>
              <a:rPr kumimoji="1" lang="ja-JP" altLang="en-US" dirty="0"/>
              <a:t>ポイント整理</a:t>
            </a:r>
          </a:p>
        </p:txBody>
      </p:sp>
      <p:sp>
        <p:nvSpPr>
          <p:cNvPr id="3" name="テキスト プレースホルダー 2">
            <a:extLst>
              <a:ext uri="{FF2B5EF4-FFF2-40B4-BE49-F238E27FC236}">
                <a16:creationId xmlns:a16="http://schemas.microsoft.com/office/drawing/2014/main" id="{8EBC1E16-E503-B7A6-C6E1-B8D1B0983C55}"/>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en-US" altLang="ja-JP" sz="3600" dirty="0"/>
              <a:t>(</a:t>
            </a:r>
            <a:r>
              <a:rPr kumimoji="1" lang="en-US" altLang="ja-JP" sz="3600" baseline="30000" dirty="0"/>
              <a:t>①</a:t>
            </a:r>
            <a:r>
              <a:rPr kumimoji="1" lang="ja-JP" altLang="en-US" sz="3600" dirty="0"/>
              <a:t>　　　　　　　　</a:t>
            </a:r>
            <a:r>
              <a:rPr kumimoji="1" lang="en-US" altLang="ja-JP" sz="3600" dirty="0"/>
              <a:t>)</a:t>
            </a:r>
            <a:r>
              <a:rPr kumimoji="1" lang="ja-JP" altLang="en-US" sz="3600" dirty="0"/>
              <a:t>とは、生存する個人に関する情報で、その情報に含まれる氏名などの記述により個人を識別できる情報。</a:t>
            </a:r>
          </a:p>
          <a:p>
            <a:pPr marL="457200" indent="-457200">
              <a:buClr>
                <a:srgbClr val="0E2986"/>
              </a:buClr>
              <a:buFont typeface="Arial" panose="020B0604020202020204" pitchFamily="34" charset="0"/>
              <a:buChar char="•"/>
            </a:pPr>
            <a:r>
              <a:rPr kumimoji="1" lang="ja-JP" altLang="en-US" sz="3600" dirty="0"/>
              <a:t>氏名、住所、性別、生年月日を</a:t>
            </a:r>
            <a:r>
              <a:rPr kumimoji="1" lang="en-US" altLang="ja-JP" sz="3600" dirty="0"/>
              <a:t>(</a:t>
            </a:r>
            <a:r>
              <a:rPr kumimoji="1" lang="en-US" altLang="ja-JP" sz="3600" baseline="30000" dirty="0"/>
              <a:t>➁</a:t>
            </a:r>
            <a:r>
              <a:rPr kumimoji="1" lang="ja-JP" altLang="en-US" sz="3600" dirty="0"/>
              <a:t>　　　　　　　　　　</a:t>
            </a:r>
            <a:r>
              <a:rPr kumimoji="1" lang="en-US" altLang="ja-JP" sz="3600" dirty="0"/>
              <a:t>)</a:t>
            </a:r>
            <a:r>
              <a:rPr kumimoji="1" lang="ja-JP" altLang="en-US" sz="3600" dirty="0"/>
              <a:t>という。</a:t>
            </a:r>
          </a:p>
          <a:p>
            <a:pPr marL="457200" indent="-457200">
              <a:buClr>
                <a:srgbClr val="0E2986"/>
              </a:buClr>
              <a:buFont typeface="Arial" panose="020B0604020202020204" pitchFamily="34" charset="0"/>
              <a:buChar char="•"/>
            </a:pPr>
            <a:endParaRPr kumimoji="1" lang="ja-JP" altLang="en-US" sz="3600" dirty="0"/>
          </a:p>
        </p:txBody>
      </p:sp>
      <p:sp>
        <p:nvSpPr>
          <p:cNvPr id="4" name="スライド番号プレースホルダー 3">
            <a:extLst>
              <a:ext uri="{FF2B5EF4-FFF2-40B4-BE49-F238E27FC236}">
                <a16:creationId xmlns:a16="http://schemas.microsoft.com/office/drawing/2014/main" id="{76A403EC-DF86-6FE3-38E6-CC776451613E}"/>
              </a:ext>
            </a:extLst>
          </p:cNvPr>
          <p:cNvSpPr>
            <a:spLocks noGrp="1"/>
          </p:cNvSpPr>
          <p:nvPr>
            <p:ph type="sldNum" sz="quarter" idx="12"/>
          </p:nvPr>
        </p:nvSpPr>
        <p:spPr/>
        <p:txBody>
          <a:bodyPr/>
          <a:lstStyle/>
          <a:p>
            <a:fld id="{3341DCAC-D657-49AC-AFA1-66DB296B9906}" type="slidenum">
              <a:rPr lang="ja-JP" altLang="en-US" smtClean="0"/>
              <a:pPr/>
              <a:t>70</a:t>
            </a:fld>
            <a:endParaRPr lang="ja-JP" altLang="en-US" dirty="0"/>
          </a:p>
        </p:txBody>
      </p:sp>
      <p:sp>
        <p:nvSpPr>
          <p:cNvPr id="5" name="テキスト プレースホルダー 4">
            <a:extLst>
              <a:ext uri="{FF2B5EF4-FFF2-40B4-BE49-F238E27FC236}">
                <a16:creationId xmlns:a16="http://schemas.microsoft.com/office/drawing/2014/main" id="{C90D12EC-5550-A4CE-6EE3-F8105662F081}"/>
              </a:ext>
            </a:extLst>
          </p:cNvPr>
          <p:cNvSpPr>
            <a:spLocks noGrp="1"/>
          </p:cNvSpPr>
          <p:nvPr>
            <p:ph type="body" sz="quarter" idx="17"/>
          </p:nvPr>
        </p:nvSpPr>
        <p:spPr/>
        <p:txBody>
          <a:bodyPr/>
          <a:lstStyle/>
          <a:p>
            <a:r>
              <a:rPr kumimoji="1" lang="ja-JP" altLang="en-US" dirty="0"/>
              <a:t>個人情報とは何か</a:t>
            </a:r>
          </a:p>
        </p:txBody>
      </p:sp>
      <p:sp>
        <p:nvSpPr>
          <p:cNvPr id="6" name="テキスト プレースホルダー 5">
            <a:extLst>
              <a:ext uri="{FF2B5EF4-FFF2-40B4-BE49-F238E27FC236}">
                <a16:creationId xmlns:a16="http://schemas.microsoft.com/office/drawing/2014/main" id="{3535020E-E0D7-06D3-8BC2-D1BBE2E5C9F7}"/>
              </a:ext>
            </a:extLst>
          </p:cNvPr>
          <p:cNvSpPr>
            <a:spLocks noGrp="1"/>
          </p:cNvSpPr>
          <p:nvPr>
            <p:ph type="body" sz="quarter" idx="13"/>
          </p:nvPr>
        </p:nvSpPr>
        <p:spPr/>
        <p:txBody>
          <a:bodyPr/>
          <a:lstStyle/>
          <a:p>
            <a:r>
              <a:rPr kumimoji="1" lang="zh-TW" altLang="en-US" dirty="0"/>
              <a:t>理論編</a:t>
            </a:r>
            <a:r>
              <a:rPr kumimoji="1" lang="en-US" altLang="zh-TW" dirty="0"/>
              <a:t>1</a:t>
            </a:r>
            <a:r>
              <a:rPr kumimoji="1" lang="zh-TW" altLang="en-US" dirty="0"/>
              <a:t>章 情報社会　</a:t>
            </a:r>
            <a:r>
              <a:rPr kumimoji="1" lang="en-US" altLang="zh-TW" dirty="0"/>
              <a:t>07 </a:t>
            </a:r>
            <a:r>
              <a:rPr kumimoji="1" lang="ja-JP" altLang="en-US" dirty="0"/>
              <a:t>個人情報</a:t>
            </a:r>
            <a:endParaRPr kumimoji="1" lang="zh-TW" altLang="en-US" dirty="0"/>
          </a:p>
        </p:txBody>
      </p:sp>
      <p:sp>
        <p:nvSpPr>
          <p:cNvPr id="7" name="テキスト プレースホルダー 6">
            <a:extLst>
              <a:ext uri="{FF2B5EF4-FFF2-40B4-BE49-F238E27FC236}">
                <a16:creationId xmlns:a16="http://schemas.microsoft.com/office/drawing/2014/main" id="{196B9B8C-D638-0CFC-10AD-C899854F6532}"/>
              </a:ext>
            </a:extLst>
          </p:cNvPr>
          <p:cNvSpPr>
            <a:spLocks noGrp="1"/>
          </p:cNvSpPr>
          <p:nvPr>
            <p:ph type="body" sz="quarter" idx="14"/>
          </p:nvPr>
        </p:nvSpPr>
        <p:spPr/>
        <p:txBody>
          <a:bodyPr/>
          <a:lstStyle/>
          <a:p>
            <a:r>
              <a:rPr lang="en-US" altLang="ja-JP" dirty="0"/>
              <a:t>p16</a:t>
            </a:r>
            <a:endParaRPr lang="ja-JP" altLang="en-US" dirty="0"/>
          </a:p>
        </p:txBody>
      </p:sp>
      <p:sp>
        <p:nvSpPr>
          <p:cNvPr id="8" name="テキスト ボックス 7">
            <a:extLst>
              <a:ext uri="{FF2B5EF4-FFF2-40B4-BE49-F238E27FC236}">
                <a16:creationId xmlns:a16="http://schemas.microsoft.com/office/drawing/2014/main" id="{8DB76EA2-3B3F-782A-0103-48CB816E1C3A}"/>
              </a:ext>
            </a:extLst>
          </p:cNvPr>
          <p:cNvSpPr txBox="1"/>
          <p:nvPr/>
        </p:nvSpPr>
        <p:spPr>
          <a:xfrm>
            <a:off x="1485143" y="2004429"/>
            <a:ext cx="1846659"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個人情報</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9" name="テキスト ボックス 8">
            <a:extLst>
              <a:ext uri="{FF2B5EF4-FFF2-40B4-BE49-F238E27FC236}">
                <a16:creationId xmlns:a16="http://schemas.microsoft.com/office/drawing/2014/main" id="{11360BC8-A127-65FE-5585-52CC849963EA}"/>
              </a:ext>
            </a:extLst>
          </p:cNvPr>
          <p:cNvSpPr txBox="1"/>
          <p:nvPr/>
        </p:nvSpPr>
        <p:spPr>
          <a:xfrm>
            <a:off x="7459917" y="3785227"/>
            <a:ext cx="2308324"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基本四情報</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561456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27740671-36FF-F9F6-11B3-54D272D34023}"/>
              </a:ext>
            </a:extLst>
          </p:cNvPr>
          <p:cNvSpPr>
            <a:spLocks noGrp="1"/>
          </p:cNvSpPr>
          <p:nvPr>
            <p:ph type="body" sz="quarter" idx="13"/>
          </p:nvPr>
        </p:nvSpPr>
        <p:spPr/>
        <p:txBody>
          <a:bodyPr/>
          <a:lstStyle/>
          <a:p>
            <a:r>
              <a:rPr kumimoji="1" lang="zh-TW" altLang="en-US" dirty="0"/>
              <a:t>理論編</a:t>
            </a:r>
            <a:r>
              <a:rPr kumimoji="1" lang="en-US" altLang="zh-TW" dirty="0"/>
              <a:t>1</a:t>
            </a:r>
            <a:r>
              <a:rPr kumimoji="1" lang="zh-TW" altLang="en-US" dirty="0"/>
              <a:t>章 情報社会　</a:t>
            </a:r>
            <a:r>
              <a:rPr kumimoji="1" lang="en-US" altLang="zh-TW" dirty="0"/>
              <a:t>07 </a:t>
            </a:r>
            <a:r>
              <a:rPr kumimoji="1" lang="zh-TW" altLang="en-US" dirty="0"/>
              <a:t>個人情報</a:t>
            </a:r>
          </a:p>
        </p:txBody>
      </p:sp>
      <p:sp>
        <p:nvSpPr>
          <p:cNvPr id="3" name="テキスト プレースホルダー 2">
            <a:extLst>
              <a:ext uri="{FF2B5EF4-FFF2-40B4-BE49-F238E27FC236}">
                <a16:creationId xmlns:a16="http://schemas.microsoft.com/office/drawing/2014/main" id="{443E6A25-8E13-7A91-0CDB-68B83FC79503}"/>
              </a:ext>
            </a:extLst>
          </p:cNvPr>
          <p:cNvSpPr>
            <a:spLocks noGrp="1"/>
          </p:cNvSpPr>
          <p:nvPr>
            <p:ph type="body" sz="quarter" idx="14"/>
          </p:nvPr>
        </p:nvSpPr>
        <p:spPr/>
        <p:txBody>
          <a:bodyPr/>
          <a:lstStyle/>
          <a:p>
            <a:r>
              <a:rPr lang="en-US" altLang="ja-JP" dirty="0"/>
              <a:t>p16</a:t>
            </a:r>
            <a:endParaRPr lang="ja-JP" altLang="en-US" dirty="0"/>
          </a:p>
        </p:txBody>
      </p:sp>
      <p:sp>
        <p:nvSpPr>
          <p:cNvPr id="4" name="テキスト プレースホルダー 3">
            <a:extLst>
              <a:ext uri="{FF2B5EF4-FFF2-40B4-BE49-F238E27FC236}">
                <a16:creationId xmlns:a16="http://schemas.microsoft.com/office/drawing/2014/main" id="{C8D21409-7488-EB6C-98DF-60FA7A1020A5}"/>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ja-JP" altLang="en-US" sz="3600" dirty="0"/>
              <a:t>インターネット上で買い物をしたり、サービスを利用したりするときに氏名、住所などを</a:t>
            </a:r>
            <a:r>
              <a:rPr kumimoji="1" lang="en-US" altLang="ja-JP" sz="3600" dirty="0"/>
              <a:t>Web</a:t>
            </a:r>
            <a:r>
              <a:rPr kumimoji="1" lang="ja-JP" altLang="en-US" sz="3600" dirty="0"/>
              <a:t>サイトやアプリに登録することがあるが、この情報が事業者の管理不備から</a:t>
            </a:r>
            <a:r>
              <a:rPr kumimoji="1" lang="en-US" altLang="ja-JP" sz="3600" dirty="0"/>
              <a:t>(</a:t>
            </a:r>
            <a:r>
              <a:rPr kumimoji="1" lang="en-US" altLang="ja-JP" sz="3600" baseline="30000" dirty="0"/>
              <a:t>③</a:t>
            </a:r>
            <a:r>
              <a:rPr kumimoji="1" lang="ja-JP" altLang="en-US" sz="3600" dirty="0"/>
              <a:t>　　　　　　</a:t>
            </a:r>
            <a:r>
              <a:rPr kumimoji="1" lang="en-US" altLang="ja-JP" sz="3600" dirty="0"/>
              <a:t>)</a:t>
            </a:r>
            <a:r>
              <a:rPr kumimoji="1" lang="ja-JP" altLang="en-US" sz="3600" dirty="0"/>
              <a:t>する事件がたびたび起こっている。さらに、個人情報を</a:t>
            </a:r>
            <a:r>
              <a:rPr kumimoji="1" lang="en-US" altLang="ja-JP" sz="3600" dirty="0"/>
              <a:t>(</a:t>
            </a:r>
            <a:r>
              <a:rPr kumimoji="1" lang="en-US" altLang="ja-JP" sz="3600" baseline="30000" dirty="0"/>
              <a:t>④</a:t>
            </a:r>
            <a:r>
              <a:rPr kumimoji="1" lang="ja-JP" altLang="en-US" sz="3600" dirty="0"/>
              <a:t>　　　　　　</a:t>
            </a:r>
            <a:r>
              <a:rPr kumimoji="1" lang="en-US" altLang="ja-JP" sz="3600" dirty="0"/>
              <a:t>)</a:t>
            </a:r>
            <a:r>
              <a:rPr kumimoji="1" lang="ja-JP" altLang="en-US" sz="3600" dirty="0"/>
              <a:t>に取得することを目的とした</a:t>
            </a:r>
            <a:r>
              <a:rPr kumimoji="1" lang="en-US" altLang="ja-JP" sz="3600" dirty="0"/>
              <a:t>Web</a:t>
            </a:r>
            <a:r>
              <a:rPr kumimoji="1" lang="ja-JP" altLang="en-US" sz="3600" dirty="0"/>
              <a:t>サイトやアプリなどがある。</a:t>
            </a:r>
          </a:p>
        </p:txBody>
      </p:sp>
      <p:sp>
        <p:nvSpPr>
          <p:cNvPr id="5" name="テキスト プレースホルダー 4">
            <a:extLst>
              <a:ext uri="{FF2B5EF4-FFF2-40B4-BE49-F238E27FC236}">
                <a16:creationId xmlns:a16="http://schemas.microsoft.com/office/drawing/2014/main" id="{859EA460-C597-D96A-1272-EB53D823E4B1}"/>
              </a:ext>
            </a:extLst>
          </p:cNvPr>
          <p:cNvSpPr>
            <a:spLocks noGrp="1"/>
          </p:cNvSpPr>
          <p:nvPr>
            <p:ph type="body" sz="quarter" idx="15"/>
          </p:nvPr>
        </p:nvSpPr>
        <p:spPr/>
        <p:txBody>
          <a:bodyPr/>
          <a:lstStyle/>
          <a:p>
            <a:r>
              <a:rPr kumimoji="1" lang="ja-JP" altLang="en-US" dirty="0"/>
              <a:t>ポイント整理</a:t>
            </a:r>
          </a:p>
        </p:txBody>
      </p:sp>
      <p:sp>
        <p:nvSpPr>
          <p:cNvPr id="6" name="スライド番号プレースホルダー 5">
            <a:extLst>
              <a:ext uri="{FF2B5EF4-FFF2-40B4-BE49-F238E27FC236}">
                <a16:creationId xmlns:a16="http://schemas.microsoft.com/office/drawing/2014/main" id="{A0DFF857-C34C-9422-D70C-D41C83B6291E}"/>
              </a:ext>
            </a:extLst>
          </p:cNvPr>
          <p:cNvSpPr>
            <a:spLocks noGrp="1"/>
          </p:cNvSpPr>
          <p:nvPr>
            <p:ph type="sldNum" sz="quarter" idx="12"/>
          </p:nvPr>
        </p:nvSpPr>
        <p:spPr/>
        <p:txBody>
          <a:bodyPr/>
          <a:lstStyle/>
          <a:p>
            <a:fld id="{3341DCAC-D657-49AC-AFA1-66DB296B9906}" type="slidenum">
              <a:rPr lang="ja-JP" altLang="en-US" smtClean="0"/>
              <a:pPr/>
              <a:t>71</a:t>
            </a:fld>
            <a:endParaRPr lang="ja-JP" altLang="en-US" dirty="0"/>
          </a:p>
        </p:txBody>
      </p:sp>
      <p:sp>
        <p:nvSpPr>
          <p:cNvPr id="7" name="テキスト プレースホルダー 6">
            <a:extLst>
              <a:ext uri="{FF2B5EF4-FFF2-40B4-BE49-F238E27FC236}">
                <a16:creationId xmlns:a16="http://schemas.microsoft.com/office/drawing/2014/main" id="{223317C5-8035-6042-9165-19C0587BFCA4}"/>
              </a:ext>
            </a:extLst>
          </p:cNvPr>
          <p:cNvSpPr>
            <a:spLocks noGrp="1"/>
          </p:cNvSpPr>
          <p:nvPr>
            <p:ph type="body" sz="quarter" idx="17"/>
          </p:nvPr>
        </p:nvSpPr>
        <p:spPr/>
        <p:txBody>
          <a:bodyPr/>
          <a:lstStyle/>
          <a:p>
            <a:r>
              <a:rPr kumimoji="1" lang="ja-JP" altLang="en-US" dirty="0"/>
              <a:t>登録情報の流出</a:t>
            </a:r>
          </a:p>
        </p:txBody>
      </p:sp>
      <p:sp>
        <p:nvSpPr>
          <p:cNvPr id="8" name="テキスト ボックス 7">
            <a:extLst>
              <a:ext uri="{FF2B5EF4-FFF2-40B4-BE49-F238E27FC236}">
                <a16:creationId xmlns:a16="http://schemas.microsoft.com/office/drawing/2014/main" id="{C01ABB30-8D80-E6B0-F412-98DB29B915A6}"/>
              </a:ext>
            </a:extLst>
          </p:cNvPr>
          <p:cNvSpPr txBox="1"/>
          <p:nvPr/>
        </p:nvSpPr>
        <p:spPr>
          <a:xfrm>
            <a:off x="1550227" y="3635628"/>
            <a:ext cx="923330"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流出</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9" name="テキスト ボックス 8">
            <a:extLst>
              <a:ext uri="{FF2B5EF4-FFF2-40B4-BE49-F238E27FC236}">
                <a16:creationId xmlns:a16="http://schemas.microsoft.com/office/drawing/2014/main" id="{18FBCB40-4850-8C1B-6BC2-A57261551139}"/>
              </a:ext>
            </a:extLst>
          </p:cNvPr>
          <p:cNvSpPr txBox="1"/>
          <p:nvPr/>
        </p:nvSpPr>
        <p:spPr>
          <a:xfrm>
            <a:off x="3379514" y="4208098"/>
            <a:ext cx="923330"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不正</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829345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F04065DC-113C-D98F-3A86-A76408847E29}"/>
              </a:ext>
            </a:extLst>
          </p:cNvPr>
          <p:cNvSpPr>
            <a:spLocks noGrp="1"/>
          </p:cNvSpPr>
          <p:nvPr>
            <p:ph type="body" sz="quarter" idx="15"/>
          </p:nvPr>
        </p:nvSpPr>
        <p:spPr/>
        <p:txBody>
          <a:bodyPr/>
          <a:lstStyle/>
          <a:p>
            <a:r>
              <a:rPr kumimoji="1" lang="ja-JP" altLang="en-US" dirty="0"/>
              <a:t>ポイント整理</a:t>
            </a:r>
          </a:p>
        </p:txBody>
      </p:sp>
      <p:sp>
        <p:nvSpPr>
          <p:cNvPr id="3" name="スライド番号プレースホルダー 2">
            <a:extLst>
              <a:ext uri="{FF2B5EF4-FFF2-40B4-BE49-F238E27FC236}">
                <a16:creationId xmlns:a16="http://schemas.microsoft.com/office/drawing/2014/main" id="{A6AEF9A7-04D0-A3AF-0C66-A9D847F8DC2D}"/>
              </a:ext>
            </a:extLst>
          </p:cNvPr>
          <p:cNvSpPr>
            <a:spLocks noGrp="1"/>
          </p:cNvSpPr>
          <p:nvPr>
            <p:ph type="sldNum" sz="quarter" idx="12"/>
          </p:nvPr>
        </p:nvSpPr>
        <p:spPr/>
        <p:txBody>
          <a:bodyPr/>
          <a:lstStyle/>
          <a:p>
            <a:fld id="{3341DCAC-D657-49AC-AFA1-66DB296B9906}" type="slidenum">
              <a:rPr lang="ja-JP" altLang="en-US" smtClean="0"/>
              <a:pPr/>
              <a:t>72</a:t>
            </a:fld>
            <a:endParaRPr lang="ja-JP" altLang="en-US" dirty="0"/>
          </a:p>
        </p:txBody>
      </p:sp>
      <p:sp>
        <p:nvSpPr>
          <p:cNvPr id="4" name="テキスト プレースホルダー 3">
            <a:extLst>
              <a:ext uri="{FF2B5EF4-FFF2-40B4-BE49-F238E27FC236}">
                <a16:creationId xmlns:a16="http://schemas.microsoft.com/office/drawing/2014/main" id="{CEB2EE47-DA0F-A7CA-501C-C636B806F06A}"/>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en-US" altLang="ja-JP" sz="3600" dirty="0"/>
              <a:t>SNS</a:t>
            </a:r>
            <a:r>
              <a:rPr kumimoji="1" lang="ja-JP" altLang="en-US" sz="3600" dirty="0"/>
              <a:t>などに書き込まれた個人情報は、悪用されてアカウントが不正に使用されるなどの危険がある。</a:t>
            </a:r>
          </a:p>
        </p:txBody>
      </p:sp>
      <p:sp>
        <p:nvSpPr>
          <p:cNvPr id="5" name="テキスト プレースホルダー 4">
            <a:extLst>
              <a:ext uri="{FF2B5EF4-FFF2-40B4-BE49-F238E27FC236}">
                <a16:creationId xmlns:a16="http://schemas.microsoft.com/office/drawing/2014/main" id="{5B8BF9F1-F5E1-E0CF-1E7A-896C1A04DF20}"/>
              </a:ext>
            </a:extLst>
          </p:cNvPr>
          <p:cNvSpPr>
            <a:spLocks noGrp="1"/>
          </p:cNvSpPr>
          <p:nvPr>
            <p:ph type="body" sz="quarter" idx="17"/>
          </p:nvPr>
        </p:nvSpPr>
        <p:spPr/>
        <p:txBody>
          <a:bodyPr/>
          <a:lstStyle/>
          <a:p>
            <a:r>
              <a:rPr kumimoji="1" lang="ja-JP" altLang="en-US" dirty="0"/>
              <a:t>情報を発信する危険</a:t>
            </a:r>
          </a:p>
        </p:txBody>
      </p:sp>
      <p:sp>
        <p:nvSpPr>
          <p:cNvPr id="6" name="テキスト プレースホルダー 5">
            <a:extLst>
              <a:ext uri="{FF2B5EF4-FFF2-40B4-BE49-F238E27FC236}">
                <a16:creationId xmlns:a16="http://schemas.microsoft.com/office/drawing/2014/main" id="{C690DD63-B74A-0381-35BB-E69EA4D2C1CE}"/>
              </a:ext>
            </a:extLst>
          </p:cNvPr>
          <p:cNvSpPr>
            <a:spLocks noGrp="1"/>
          </p:cNvSpPr>
          <p:nvPr>
            <p:ph type="body" sz="quarter" idx="13"/>
          </p:nvPr>
        </p:nvSpPr>
        <p:spPr/>
        <p:txBody>
          <a:bodyPr/>
          <a:lstStyle/>
          <a:p>
            <a:r>
              <a:rPr kumimoji="1" lang="zh-TW" altLang="en-US" dirty="0"/>
              <a:t>理論編</a:t>
            </a:r>
            <a:r>
              <a:rPr kumimoji="1" lang="en-US" altLang="zh-TW" dirty="0"/>
              <a:t>1</a:t>
            </a:r>
            <a:r>
              <a:rPr kumimoji="1" lang="zh-TW" altLang="en-US" dirty="0"/>
              <a:t>章 情報社会　</a:t>
            </a:r>
            <a:r>
              <a:rPr kumimoji="1" lang="en-US" altLang="zh-TW" dirty="0"/>
              <a:t>07 </a:t>
            </a:r>
            <a:r>
              <a:rPr kumimoji="1" lang="zh-TW" altLang="en-US" dirty="0"/>
              <a:t>個人情報</a:t>
            </a:r>
          </a:p>
        </p:txBody>
      </p:sp>
      <p:sp>
        <p:nvSpPr>
          <p:cNvPr id="7" name="テキスト プレースホルダー 6">
            <a:extLst>
              <a:ext uri="{FF2B5EF4-FFF2-40B4-BE49-F238E27FC236}">
                <a16:creationId xmlns:a16="http://schemas.microsoft.com/office/drawing/2014/main" id="{C4BB5FCE-D852-B7A6-8984-07FA61898F32}"/>
              </a:ext>
            </a:extLst>
          </p:cNvPr>
          <p:cNvSpPr>
            <a:spLocks noGrp="1"/>
          </p:cNvSpPr>
          <p:nvPr>
            <p:ph type="body" sz="quarter" idx="14"/>
          </p:nvPr>
        </p:nvSpPr>
        <p:spPr/>
        <p:txBody>
          <a:bodyPr/>
          <a:lstStyle/>
          <a:p>
            <a:r>
              <a:rPr kumimoji="1" lang="en-US" altLang="ja-JP" dirty="0"/>
              <a:t>p16</a:t>
            </a:r>
          </a:p>
        </p:txBody>
      </p:sp>
    </p:spTree>
    <p:extLst>
      <p:ext uri="{BB962C8B-B14F-4D97-AF65-F5344CB8AC3E}">
        <p14:creationId xmlns:p14="http://schemas.microsoft.com/office/powerpoint/2010/main" val="52870388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B69E952A-D6F7-FD7D-FB3A-D9C036FE63FC}"/>
              </a:ext>
            </a:extLst>
          </p:cNvPr>
          <p:cNvSpPr>
            <a:spLocks noGrp="1"/>
          </p:cNvSpPr>
          <p:nvPr>
            <p:ph type="body" sz="quarter" idx="15"/>
          </p:nvPr>
        </p:nvSpPr>
        <p:spPr/>
        <p:txBody>
          <a:bodyPr/>
          <a:lstStyle/>
          <a:p>
            <a:r>
              <a:rPr kumimoji="1" lang="ja-JP" altLang="en-US" dirty="0"/>
              <a:t>ポイント整理</a:t>
            </a:r>
          </a:p>
        </p:txBody>
      </p:sp>
      <p:sp>
        <p:nvSpPr>
          <p:cNvPr id="3" name="スライド番号プレースホルダー 2">
            <a:extLst>
              <a:ext uri="{FF2B5EF4-FFF2-40B4-BE49-F238E27FC236}">
                <a16:creationId xmlns:a16="http://schemas.microsoft.com/office/drawing/2014/main" id="{3CDBD209-F043-B269-B790-80888ADBE1C4}"/>
              </a:ext>
            </a:extLst>
          </p:cNvPr>
          <p:cNvSpPr>
            <a:spLocks noGrp="1"/>
          </p:cNvSpPr>
          <p:nvPr>
            <p:ph type="sldNum" sz="quarter" idx="12"/>
          </p:nvPr>
        </p:nvSpPr>
        <p:spPr/>
        <p:txBody>
          <a:bodyPr/>
          <a:lstStyle/>
          <a:p>
            <a:fld id="{3341DCAC-D657-49AC-AFA1-66DB296B9906}" type="slidenum">
              <a:rPr lang="ja-JP" altLang="en-US" smtClean="0"/>
              <a:pPr/>
              <a:t>73</a:t>
            </a:fld>
            <a:endParaRPr lang="ja-JP" altLang="en-US" dirty="0"/>
          </a:p>
        </p:txBody>
      </p:sp>
      <p:sp>
        <p:nvSpPr>
          <p:cNvPr id="4" name="テキスト プレースホルダー 3">
            <a:extLst>
              <a:ext uri="{FF2B5EF4-FFF2-40B4-BE49-F238E27FC236}">
                <a16:creationId xmlns:a16="http://schemas.microsoft.com/office/drawing/2014/main" id="{65D00590-44F1-7046-7B44-E51BDFBABA67}"/>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en-US" altLang="ja-JP" sz="3600" dirty="0"/>
              <a:t>(</a:t>
            </a:r>
            <a:r>
              <a:rPr kumimoji="1" lang="en-US" altLang="ja-JP" sz="3600" baseline="30000" dirty="0"/>
              <a:t>⑤</a:t>
            </a:r>
            <a:r>
              <a:rPr kumimoji="1" lang="ja-JP" altLang="en-US" sz="3600" dirty="0"/>
              <a:t>　　　　　　　　　　　</a:t>
            </a:r>
            <a:r>
              <a:rPr kumimoji="1" lang="en-US" altLang="ja-JP" sz="3600" dirty="0"/>
              <a:t>)</a:t>
            </a:r>
            <a:r>
              <a:rPr kumimoji="1" lang="ja-JP" altLang="en-US" sz="3600" dirty="0"/>
              <a:t>法は、個人情報を取り扱う事業者に対して情報の取り扱い方法を定めた法律である。事業者が個人情報を流出させた場合の罰則が定められている。</a:t>
            </a:r>
          </a:p>
          <a:p>
            <a:pPr marL="457200" indent="-457200">
              <a:buClr>
                <a:srgbClr val="0E2986"/>
              </a:buClr>
              <a:buFont typeface="Arial" panose="020B0604020202020204" pitchFamily="34" charset="0"/>
              <a:buChar char="•"/>
            </a:pPr>
            <a:r>
              <a:rPr kumimoji="1" lang="en-US" altLang="ja-JP" sz="3600" dirty="0"/>
              <a:t>(⑤)</a:t>
            </a:r>
            <a:r>
              <a:rPr kumimoji="1" lang="ja-JP" altLang="en-US" sz="3600" dirty="0"/>
              <a:t>法では、事業者が個人情報を第三者に伝える場合、基本的には提供者本人の</a:t>
            </a:r>
            <a:r>
              <a:rPr kumimoji="1" lang="en-US" altLang="ja-JP" sz="3600" dirty="0"/>
              <a:t>(</a:t>
            </a:r>
            <a:r>
              <a:rPr kumimoji="1" lang="en-US" altLang="ja-JP" sz="3600" baseline="30000" dirty="0"/>
              <a:t>⑥</a:t>
            </a:r>
            <a:r>
              <a:rPr kumimoji="1" lang="ja-JP" altLang="en-US" sz="3600" dirty="0"/>
              <a:t>　　　　　　　　</a:t>
            </a:r>
            <a:r>
              <a:rPr kumimoji="1" lang="en-US" altLang="ja-JP" sz="3600" dirty="0"/>
              <a:t>)</a:t>
            </a:r>
            <a:r>
              <a:rPr kumimoji="1" lang="ja-JP" altLang="en-US" sz="3600" dirty="0"/>
              <a:t>が必要とされている。ただし、</a:t>
            </a:r>
            <a:r>
              <a:rPr kumimoji="1" lang="en-US" altLang="ja-JP" sz="3600" dirty="0"/>
              <a:t>(</a:t>
            </a:r>
            <a:r>
              <a:rPr kumimoji="1" lang="en-US" altLang="ja-JP" sz="3600" baseline="30000" dirty="0"/>
              <a:t>⑦</a:t>
            </a:r>
            <a:r>
              <a:rPr kumimoji="1" lang="ja-JP" altLang="en-US" sz="3600" dirty="0"/>
              <a:t>　　　　　　　　</a:t>
            </a:r>
            <a:r>
              <a:rPr kumimoji="1" lang="en-US" altLang="ja-JP" sz="3600" dirty="0"/>
              <a:t>)</a:t>
            </a:r>
            <a:r>
              <a:rPr kumimoji="1" lang="ja-JP" altLang="en-US" sz="3600" dirty="0"/>
              <a:t>に基づく場合や人の生命の保護に必要な場合などは例外となる。</a:t>
            </a:r>
          </a:p>
          <a:p>
            <a:pPr marL="457200" indent="-457200">
              <a:buClr>
                <a:srgbClr val="0E2986"/>
              </a:buClr>
              <a:buFont typeface="Arial" panose="020B0604020202020204" pitchFamily="34" charset="0"/>
              <a:buChar char="•"/>
            </a:pPr>
            <a:endParaRPr kumimoji="1" lang="ja-JP" altLang="en-US" sz="3600" dirty="0"/>
          </a:p>
        </p:txBody>
      </p:sp>
      <p:sp>
        <p:nvSpPr>
          <p:cNvPr id="5" name="テキスト プレースホルダー 4">
            <a:extLst>
              <a:ext uri="{FF2B5EF4-FFF2-40B4-BE49-F238E27FC236}">
                <a16:creationId xmlns:a16="http://schemas.microsoft.com/office/drawing/2014/main" id="{A248F687-9935-0580-CE02-6689F1807D06}"/>
              </a:ext>
            </a:extLst>
          </p:cNvPr>
          <p:cNvSpPr>
            <a:spLocks noGrp="1"/>
          </p:cNvSpPr>
          <p:nvPr>
            <p:ph type="body" sz="quarter" idx="17"/>
          </p:nvPr>
        </p:nvSpPr>
        <p:spPr/>
        <p:txBody>
          <a:bodyPr/>
          <a:lstStyle/>
          <a:p>
            <a:r>
              <a:rPr kumimoji="1" lang="ja-JP" altLang="en-US" dirty="0"/>
              <a:t>個人情報の保護</a:t>
            </a:r>
          </a:p>
        </p:txBody>
      </p:sp>
      <p:sp>
        <p:nvSpPr>
          <p:cNvPr id="7" name="テキスト プレースホルダー 6">
            <a:extLst>
              <a:ext uri="{FF2B5EF4-FFF2-40B4-BE49-F238E27FC236}">
                <a16:creationId xmlns:a16="http://schemas.microsoft.com/office/drawing/2014/main" id="{E52C543A-2636-42E7-62BE-484F16DD81CC}"/>
              </a:ext>
            </a:extLst>
          </p:cNvPr>
          <p:cNvSpPr>
            <a:spLocks noGrp="1"/>
          </p:cNvSpPr>
          <p:nvPr>
            <p:ph type="body" sz="quarter" idx="14"/>
          </p:nvPr>
        </p:nvSpPr>
        <p:spPr/>
        <p:txBody>
          <a:bodyPr/>
          <a:lstStyle/>
          <a:p>
            <a:r>
              <a:rPr kumimoji="1" lang="en-US" altLang="ja-JP" dirty="0"/>
              <a:t>p16</a:t>
            </a:r>
            <a:endParaRPr kumimoji="1" lang="ja-JP" altLang="en-US" dirty="0"/>
          </a:p>
        </p:txBody>
      </p:sp>
      <p:sp>
        <p:nvSpPr>
          <p:cNvPr id="8" name="テキスト プレースホルダー 5">
            <a:extLst>
              <a:ext uri="{FF2B5EF4-FFF2-40B4-BE49-F238E27FC236}">
                <a16:creationId xmlns:a16="http://schemas.microsoft.com/office/drawing/2014/main" id="{617AF544-F364-C322-9D89-01FB1F92CE14}"/>
              </a:ext>
            </a:extLst>
          </p:cNvPr>
          <p:cNvSpPr>
            <a:spLocks noGrp="1"/>
          </p:cNvSpPr>
          <p:nvPr>
            <p:ph type="body" sz="quarter" idx="13"/>
          </p:nvPr>
        </p:nvSpPr>
        <p:spPr>
          <a:xfrm>
            <a:off x="0" y="1"/>
            <a:ext cx="8764693" cy="254000"/>
          </a:xfrm>
        </p:spPr>
        <p:txBody>
          <a:bodyPr/>
          <a:lstStyle/>
          <a:p>
            <a:r>
              <a:rPr kumimoji="1" lang="zh-TW" altLang="en-US" dirty="0"/>
              <a:t>理論編</a:t>
            </a:r>
            <a:r>
              <a:rPr kumimoji="1" lang="en-US" altLang="zh-TW" dirty="0"/>
              <a:t>1</a:t>
            </a:r>
            <a:r>
              <a:rPr kumimoji="1" lang="zh-TW" altLang="en-US" dirty="0"/>
              <a:t>章 情報社会　</a:t>
            </a:r>
            <a:r>
              <a:rPr kumimoji="1" lang="en-US" altLang="zh-TW" dirty="0"/>
              <a:t>07 </a:t>
            </a:r>
            <a:r>
              <a:rPr kumimoji="1" lang="zh-TW" altLang="en-US" dirty="0"/>
              <a:t>個人情報</a:t>
            </a:r>
          </a:p>
        </p:txBody>
      </p:sp>
      <p:sp>
        <p:nvSpPr>
          <p:cNvPr id="6" name="テキスト ボックス 5">
            <a:extLst>
              <a:ext uri="{FF2B5EF4-FFF2-40B4-BE49-F238E27FC236}">
                <a16:creationId xmlns:a16="http://schemas.microsoft.com/office/drawing/2014/main" id="{3F152B84-1ED3-25D4-C183-EF28EBAE0A73}"/>
              </a:ext>
            </a:extLst>
          </p:cNvPr>
          <p:cNvSpPr txBox="1"/>
          <p:nvPr/>
        </p:nvSpPr>
        <p:spPr>
          <a:xfrm>
            <a:off x="1488353" y="2004350"/>
            <a:ext cx="2769989" cy="553998"/>
          </a:xfrm>
          <a:prstGeom prst="rect">
            <a:avLst/>
          </a:prstGeom>
          <a:noFill/>
        </p:spPr>
        <p:txBody>
          <a:bodyPr wrap="none" lIns="0" tIns="0" rIns="0" bIns="0" rtlCol="0">
            <a:spAutoFit/>
          </a:bodyPr>
          <a:lstStyle/>
          <a:p>
            <a:r>
              <a:rPr lang="zh-TW" altLang="en-US" sz="3600" dirty="0">
                <a:solidFill>
                  <a:srgbClr val="FF0000"/>
                </a:solidFill>
                <a:latin typeface="ＭＳ Ｐゴシック" panose="020B0600070205080204" pitchFamily="50" charset="-128"/>
                <a:ea typeface="ＭＳ Ｐゴシック" panose="020B0600070205080204" pitchFamily="50" charset="-128"/>
              </a:rPr>
              <a:t>個人情報保護</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9" name="テキスト ボックス 8">
            <a:extLst>
              <a:ext uri="{FF2B5EF4-FFF2-40B4-BE49-F238E27FC236}">
                <a16:creationId xmlns:a16="http://schemas.microsoft.com/office/drawing/2014/main" id="{052A1D4C-1910-DD8A-79C2-6DE2A0FDE874}"/>
              </a:ext>
            </a:extLst>
          </p:cNvPr>
          <p:cNvSpPr txBox="1"/>
          <p:nvPr/>
        </p:nvSpPr>
        <p:spPr>
          <a:xfrm>
            <a:off x="6375501" y="4307353"/>
            <a:ext cx="923330"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同意</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10" name="テキスト ボックス 9">
            <a:extLst>
              <a:ext uri="{FF2B5EF4-FFF2-40B4-BE49-F238E27FC236}">
                <a16:creationId xmlns:a16="http://schemas.microsoft.com/office/drawing/2014/main" id="{266423A9-C6A2-C0F2-606F-572D9654FD6A}"/>
              </a:ext>
            </a:extLst>
          </p:cNvPr>
          <p:cNvSpPr txBox="1"/>
          <p:nvPr/>
        </p:nvSpPr>
        <p:spPr>
          <a:xfrm>
            <a:off x="4009621" y="4864375"/>
            <a:ext cx="923330"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法令</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215907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300C6D58-EFD0-9BA1-7408-60F341217387}"/>
              </a:ext>
            </a:extLst>
          </p:cNvPr>
          <p:cNvSpPr>
            <a:spLocks noGrp="1"/>
          </p:cNvSpPr>
          <p:nvPr>
            <p:ph sz="half" idx="1"/>
          </p:nvPr>
        </p:nvSpPr>
        <p:spPr/>
        <p:txBody>
          <a:bodyPr>
            <a:normAutofit lnSpcReduction="10000"/>
          </a:bodyPr>
          <a:lstStyle/>
          <a:p>
            <a:pPr marL="457200" indent="-457200">
              <a:lnSpc>
                <a:spcPct val="100000"/>
              </a:lnSpc>
            </a:pPr>
            <a:r>
              <a:rPr kumimoji="1" lang="ja-JP" altLang="en-US" sz="3200" dirty="0"/>
              <a:t>①生年月日は個人情報に含まれる。</a:t>
            </a:r>
          </a:p>
          <a:p>
            <a:pPr marL="457200" indent="-457200">
              <a:lnSpc>
                <a:spcPct val="100000"/>
              </a:lnSpc>
            </a:pPr>
            <a:r>
              <a:rPr kumimoji="1" lang="ja-JP" altLang="en-US" sz="3200" dirty="0"/>
              <a:t>②ネットワーク上の</a:t>
            </a:r>
            <a:r>
              <a:rPr kumimoji="1" lang="en-US" altLang="ja-JP" sz="3200" dirty="0"/>
              <a:t>ID</a:t>
            </a:r>
            <a:r>
              <a:rPr kumimoji="1" lang="ja-JP" altLang="en-US" sz="3200" dirty="0"/>
              <a:t>は個人情報に含まれる。</a:t>
            </a:r>
          </a:p>
          <a:p>
            <a:pPr marL="457200" indent="-457200">
              <a:lnSpc>
                <a:spcPct val="100000"/>
              </a:lnSpc>
            </a:pPr>
            <a:r>
              <a:rPr kumimoji="1" lang="ja-JP" altLang="en-US" sz="3200" dirty="0"/>
              <a:t>③防犯カメラに写った映像は個人情報ではない。</a:t>
            </a:r>
          </a:p>
          <a:p>
            <a:pPr marL="457200" indent="-457200">
              <a:lnSpc>
                <a:spcPct val="100000"/>
              </a:lnSpc>
            </a:pPr>
            <a:r>
              <a:rPr kumimoji="1" lang="ja-JP" altLang="en-US" sz="3200" dirty="0"/>
              <a:t>④本人が了承していれば、第三者に個人情報を提供することは問題ない。</a:t>
            </a:r>
            <a:endParaRPr kumimoji="1" lang="en-US" altLang="ja-JP" sz="3200" dirty="0"/>
          </a:p>
          <a:p>
            <a:pPr marL="457200" indent="-457200">
              <a:lnSpc>
                <a:spcPct val="100000"/>
              </a:lnSpc>
            </a:pPr>
            <a:r>
              <a:rPr kumimoji="1" lang="ja-JP" altLang="en-US" sz="3200" dirty="0"/>
              <a:t>⑤生存者の情報のみが個人情報の対象になる。</a:t>
            </a:r>
            <a:endParaRPr kumimoji="1" lang="en-US" altLang="ja-JP" sz="3200" dirty="0"/>
          </a:p>
          <a:p>
            <a:pPr marL="457200" indent="-457200">
              <a:lnSpc>
                <a:spcPct val="100000"/>
              </a:lnSpc>
            </a:pPr>
            <a:r>
              <a:rPr kumimoji="1" lang="ja-JP" altLang="en-US" sz="3200" dirty="0"/>
              <a:t>⑥紙に書いた生徒名簿は個人情報保護法の適用範囲外である。</a:t>
            </a:r>
          </a:p>
          <a:p>
            <a:pPr>
              <a:lnSpc>
                <a:spcPct val="100000"/>
              </a:lnSpc>
            </a:pPr>
            <a:endParaRPr kumimoji="1" lang="ja-JP" altLang="en-US" sz="3200" dirty="0"/>
          </a:p>
        </p:txBody>
      </p:sp>
      <p:sp>
        <p:nvSpPr>
          <p:cNvPr id="3" name="テキスト プレースホルダー 2">
            <a:extLst>
              <a:ext uri="{FF2B5EF4-FFF2-40B4-BE49-F238E27FC236}">
                <a16:creationId xmlns:a16="http://schemas.microsoft.com/office/drawing/2014/main" id="{83C2AD9F-16B2-9D32-B4C2-489524C10014}"/>
              </a:ext>
            </a:extLst>
          </p:cNvPr>
          <p:cNvSpPr>
            <a:spLocks noGrp="1"/>
          </p:cNvSpPr>
          <p:nvPr>
            <p:ph type="body" sz="quarter" idx="15"/>
          </p:nvPr>
        </p:nvSpPr>
        <p:spPr/>
        <p:txBody>
          <a:bodyPr/>
          <a:lstStyle/>
          <a:p>
            <a:r>
              <a:rPr kumimoji="1" lang="ja-JP" altLang="en-US" dirty="0"/>
              <a:t>問題演習</a:t>
            </a:r>
          </a:p>
        </p:txBody>
      </p:sp>
      <p:sp>
        <p:nvSpPr>
          <p:cNvPr id="4" name="スライド番号プレースホルダー 3">
            <a:extLst>
              <a:ext uri="{FF2B5EF4-FFF2-40B4-BE49-F238E27FC236}">
                <a16:creationId xmlns:a16="http://schemas.microsoft.com/office/drawing/2014/main" id="{57683E1E-FAE5-EFF4-A616-87EDC5DB04D9}"/>
              </a:ext>
            </a:extLst>
          </p:cNvPr>
          <p:cNvSpPr>
            <a:spLocks noGrp="1"/>
          </p:cNvSpPr>
          <p:nvPr>
            <p:ph type="sldNum" sz="quarter" idx="12"/>
          </p:nvPr>
        </p:nvSpPr>
        <p:spPr/>
        <p:txBody>
          <a:bodyPr/>
          <a:lstStyle/>
          <a:p>
            <a:fld id="{3341DCAC-D657-49AC-AFA1-66DB296B9906}" type="slidenum">
              <a:rPr lang="ja-JP" altLang="en-US" smtClean="0"/>
              <a:pPr/>
              <a:t>74</a:t>
            </a:fld>
            <a:endParaRPr lang="ja-JP" altLang="en-US" dirty="0"/>
          </a:p>
        </p:txBody>
      </p:sp>
      <p:sp>
        <p:nvSpPr>
          <p:cNvPr id="5" name="テキスト プレースホルダー 4">
            <a:extLst>
              <a:ext uri="{FF2B5EF4-FFF2-40B4-BE49-F238E27FC236}">
                <a16:creationId xmlns:a16="http://schemas.microsoft.com/office/drawing/2014/main" id="{5D988E36-EA81-68E3-0141-5BA5B19E7596}"/>
              </a:ext>
            </a:extLst>
          </p:cNvPr>
          <p:cNvSpPr>
            <a:spLocks noGrp="1"/>
          </p:cNvSpPr>
          <p:nvPr>
            <p:ph type="body" sz="quarter" idx="16"/>
          </p:nvPr>
        </p:nvSpPr>
        <p:spPr/>
        <p:txBody>
          <a:bodyPr/>
          <a:lstStyle/>
          <a:p>
            <a:r>
              <a:rPr kumimoji="1" lang="ja-JP" altLang="en-US" dirty="0"/>
              <a:t>次の個人情報に関する文について、正しいものに○、間違っているものに</a:t>
            </a:r>
            <a:r>
              <a:rPr kumimoji="1" lang="en-US" altLang="ja-JP" dirty="0"/>
              <a:t>×</a:t>
            </a:r>
            <a:r>
              <a:rPr kumimoji="1" lang="ja-JP" altLang="en-US" dirty="0"/>
              <a:t>を記入しなさい。</a:t>
            </a:r>
          </a:p>
        </p:txBody>
      </p:sp>
      <p:sp>
        <p:nvSpPr>
          <p:cNvPr id="6" name="テキスト プレースホルダー 5">
            <a:extLst>
              <a:ext uri="{FF2B5EF4-FFF2-40B4-BE49-F238E27FC236}">
                <a16:creationId xmlns:a16="http://schemas.microsoft.com/office/drawing/2014/main" id="{977C2581-FB55-9ABE-76ED-A357D1110120}"/>
              </a:ext>
            </a:extLst>
          </p:cNvPr>
          <p:cNvSpPr>
            <a:spLocks noGrp="1"/>
          </p:cNvSpPr>
          <p:nvPr>
            <p:ph type="body" sz="quarter" idx="17"/>
          </p:nvPr>
        </p:nvSpPr>
        <p:spPr/>
        <p:txBody>
          <a:bodyPr/>
          <a:lstStyle/>
          <a:p>
            <a:r>
              <a:rPr kumimoji="1" lang="en-US" altLang="ja-JP" dirty="0"/>
              <a:t>1</a:t>
            </a:r>
            <a:endParaRPr kumimoji="1" lang="ja-JP" altLang="en-US" dirty="0"/>
          </a:p>
        </p:txBody>
      </p:sp>
      <p:sp>
        <p:nvSpPr>
          <p:cNvPr id="7" name="テキスト プレースホルダー 6">
            <a:extLst>
              <a:ext uri="{FF2B5EF4-FFF2-40B4-BE49-F238E27FC236}">
                <a16:creationId xmlns:a16="http://schemas.microsoft.com/office/drawing/2014/main" id="{0D155509-0331-E210-37D7-749DB3F11C3C}"/>
              </a:ext>
            </a:extLst>
          </p:cNvPr>
          <p:cNvSpPr>
            <a:spLocks noGrp="1"/>
          </p:cNvSpPr>
          <p:nvPr>
            <p:ph type="body" sz="quarter" idx="18"/>
          </p:nvPr>
        </p:nvSpPr>
        <p:spPr/>
        <p:txBody>
          <a:bodyPr/>
          <a:lstStyle/>
          <a:p>
            <a:r>
              <a:rPr kumimoji="1" lang="en-US" altLang="ja-JP" dirty="0"/>
              <a:t>1</a:t>
            </a:r>
            <a:endParaRPr kumimoji="1" lang="ja-JP" altLang="en-US" dirty="0"/>
          </a:p>
        </p:txBody>
      </p:sp>
      <p:sp>
        <p:nvSpPr>
          <p:cNvPr id="9" name="テキスト プレースホルダー 8">
            <a:extLst>
              <a:ext uri="{FF2B5EF4-FFF2-40B4-BE49-F238E27FC236}">
                <a16:creationId xmlns:a16="http://schemas.microsoft.com/office/drawing/2014/main" id="{075A8489-55A5-41D8-F2E7-1AF62B784E0C}"/>
              </a:ext>
            </a:extLst>
          </p:cNvPr>
          <p:cNvSpPr>
            <a:spLocks noGrp="1"/>
          </p:cNvSpPr>
          <p:nvPr>
            <p:ph type="body" sz="quarter" idx="14"/>
          </p:nvPr>
        </p:nvSpPr>
        <p:spPr/>
        <p:txBody>
          <a:bodyPr/>
          <a:lstStyle/>
          <a:p>
            <a:r>
              <a:rPr kumimoji="1" lang="en-US" altLang="ja-JP" dirty="0"/>
              <a:t>p16</a:t>
            </a:r>
          </a:p>
        </p:txBody>
      </p:sp>
      <p:sp>
        <p:nvSpPr>
          <p:cNvPr id="10" name="テキスト プレースホルダー 5">
            <a:extLst>
              <a:ext uri="{FF2B5EF4-FFF2-40B4-BE49-F238E27FC236}">
                <a16:creationId xmlns:a16="http://schemas.microsoft.com/office/drawing/2014/main" id="{51C54CDB-8B12-0B59-CFB9-5A8B9C8A9275}"/>
              </a:ext>
            </a:extLst>
          </p:cNvPr>
          <p:cNvSpPr>
            <a:spLocks noGrp="1"/>
          </p:cNvSpPr>
          <p:nvPr>
            <p:ph type="body" sz="quarter" idx="13"/>
          </p:nvPr>
        </p:nvSpPr>
        <p:spPr>
          <a:xfrm>
            <a:off x="0" y="1"/>
            <a:ext cx="8764693" cy="254000"/>
          </a:xfrm>
        </p:spPr>
        <p:txBody>
          <a:bodyPr/>
          <a:lstStyle/>
          <a:p>
            <a:r>
              <a:rPr kumimoji="1" lang="zh-TW" altLang="en-US" dirty="0"/>
              <a:t>理論編</a:t>
            </a:r>
            <a:r>
              <a:rPr kumimoji="1" lang="en-US" altLang="zh-TW" dirty="0"/>
              <a:t>1</a:t>
            </a:r>
            <a:r>
              <a:rPr kumimoji="1" lang="zh-TW" altLang="en-US" dirty="0"/>
              <a:t>章 情報社会　</a:t>
            </a:r>
            <a:r>
              <a:rPr kumimoji="1" lang="en-US" altLang="zh-TW" dirty="0"/>
              <a:t>07 </a:t>
            </a:r>
            <a:r>
              <a:rPr kumimoji="1" lang="zh-TW" altLang="en-US" dirty="0"/>
              <a:t>個人情報</a:t>
            </a:r>
          </a:p>
        </p:txBody>
      </p:sp>
      <p:graphicFrame>
        <p:nvGraphicFramePr>
          <p:cNvPr id="8" name="表 7">
            <a:extLst>
              <a:ext uri="{FF2B5EF4-FFF2-40B4-BE49-F238E27FC236}">
                <a16:creationId xmlns:a16="http://schemas.microsoft.com/office/drawing/2014/main" id="{80894AB6-6CB1-B0B3-1292-A169BFFC075D}"/>
              </a:ext>
            </a:extLst>
          </p:cNvPr>
          <p:cNvGraphicFramePr>
            <a:graphicFrameLocks noGrp="1"/>
          </p:cNvGraphicFramePr>
          <p:nvPr>
            <p:extLst>
              <p:ext uri="{D42A27DB-BD31-4B8C-83A1-F6EECF244321}">
                <p14:modId xmlns:p14="http://schemas.microsoft.com/office/powerpoint/2010/main" val="2014813752"/>
              </p:ext>
            </p:extLst>
          </p:nvPr>
        </p:nvGraphicFramePr>
        <p:xfrm>
          <a:off x="10158892" y="1672703"/>
          <a:ext cx="1818053" cy="4320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720000">
                <a:tc>
                  <a:txBody>
                    <a:bodyPr/>
                    <a:lstStyle/>
                    <a:p>
                      <a:r>
                        <a:rPr kumimoji="1" lang="ja-JP" altLang="en-US" sz="2800" b="0" dirty="0">
                          <a:solidFill>
                            <a:schemeClr val="tx1"/>
                          </a:solidFill>
                          <a:latin typeface="ＭＳ Ｐゴシック" panose="020B0600070205080204" pitchFamily="50" charset="-128"/>
                        </a:rPr>
                        <a:t>①</a:t>
                      </a:r>
                    </a:p>
                  </a:txBody>
                  <a:tcPr anchor="ct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r h="720000">
                <a:tc>
                  <a:txBody>
                    <a:bodyPr/>
                    <a:lstStyle/>
                    <a:p>
                      <a:r>
                        <a:rPr kumimoji="1" lang="ja-JP" altLang="en-US" sz="2800" b="0" dirty="0">
                          <a:latin typeface="ＭＳ Ｐゴシック" panose="020B0600070205080204" pitchFamily="50" charset="-128"/>
                        </a:rPr>
                        <a:t>②</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0626084"/>
                  </a:ext>
                </a:extLst>
              </a:tr>
              <a:tr h="720000">
                <a:tc>
                  <a:txBody>
                    <a:bodyPr/>
                    <a:lstStyle/>
                    <a:p>
                      <a:r>
                        <a:rPr kumimoji="1" lang="ja-JP" altLang="en-US" sz="2800" b="0" dirty="0">
                          <a:latin typeface="ＭＳ Ｐゴシック" panose="020B0600070205080204" pitchFamily="50" charset="-128"/>
                        </a:rPr>
                        <a:t>③</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1350819"/>
                  </a:ext>
                </a:extLst>
              </a:tr>
              <a:tr h="720000">
                <a:tc>
                  <a:txBody>
                    <a:bodyPr/>
                    <a:lstStyle/>
                    <a:p>
                      <a:r>
                        <a:rPr kumimoji="1" lang="ja-JP" altLang="en-US" sz="2800" b="0" dirty="0">
                          <a:latin typeface="ＭＳ Ｐゴシック" panose="020B0600070205080204" pitchFamily="50" charset="-128"/>
                        </a:rPr>
                        <a:t>④</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9051518"/>
                  </a:ext>
                </a:extLst>
              </a:tr>
              <a:tr h="720000">
                <a:tc>
                  <a:txBody>
                    <a:bodyPr/>
                    <a:lstStyle/>
                    <a:p>
                      <a:r>
                        <a:rPr kumimoji="1" lang="ja-JP" altLang="en-US" sz="2800" b="0" dirty="0">
                          <a:latin typeface="ＭＳ Ｐゴシック" panose="020B0600070205080204" pitchFamily="50" charset="-128"/>
                        </a:rPr>
                        <a:t>⑤</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3609477"/>
                  </a:ext>
                </a:extLst>
              </a:tr>
              <a:tr h="720000">
                <a:tc>
                  <a:txBody>
                    <a:bodyPr/>
                    <a:lstStyle/>
                    <a:p>
                      <a:r>
                        <a:rPr kumimoji="1" lang="ja-JP" altLang="en-US" sz="2800" b="0" dirty="0">
                          <a:latin typeface="ＭＳ Ｐゴシック" panose="020B0600070205080204" pitchFamily="50" charset="-128"/>
                        </a:rPr>
                        <a:t>⑥</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53195272"/>
                  </a:ext>
                </a:extLst>
              </a:tr>
            </a:tbl>
          </a:graphicData>
        </a:graphic>
      </p:graphicFrame>
      <p:sp>
        <p:nvSpPr>
          <p:cNvPr id="11" name="テキスト ボックス 10">
            <a:extLst>
              <a:ext uri="{FF2B5EF4-FFF2-40B4-BE49-F238E27FC236}">
                <a16:creationId xmlns:a16="http://schemas.microsoft.com/office/drawing/2014/main" id="{0E70E405-8AEF-108F-03EB-32F18BA44F92}"/>
              </a:ext>
            </a:extLst>
          </p:cNvPr>
          <p:cNvSpPr txBox="1"/>
          <p:nvPr/>
        </p:nvSpPr>
        <p:spPr>
          <a:xfrm>
            <a:off x="11084353" y="1898431"/>
            <a:ext cx="309380"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a:t>
            </a:r>
          </a:p>
        </p:txBody>
      </p:sp>
      <p:sp>
        <p:nvSpPr>
          <p:cNvPr id="12" name="テキスト ボックス 11">
            <a:extLst>
              <a:ext uri="{FF2B5EF4-FFF2-40B4-BE49-F238E27FC236}">
                <a16:creationId xmlns:a16="http://schemas.microsoft.com/office/drawing/2014/main" id="{B27E1AD5-3B07-B5D4-5979-4CBF4FF94CCF}"/>
              </a:ext>
            </a:extLst>
          </p:cNvPr>
          <p:cNvSpPr txBox="1"/>
          <p:nvPr/>
        </p:nvSpPr>
        <p:spPr>
          <a:xfrm>
            <a:off x="11085155" y="2618378"/>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a:t>
            </a:r>
          </a:p>
        </p:txBody>
      </p:sp>
      <p:sp>
        <p:nvSpPr>
          <p:cNvPr id="13" name="テキスト ボックス 12">
            <a:extLst>
              <a:ext uri="{FF2B5EF4-FFF2-40B4-BE49-F238E27FC236}">
                <a16:creationId xmlns:a16="http://schemas.microsoft.com/office/drawing/2014/main" id="{A429333F-DCE3-1002-2DE9-BBDE3AE01086}"/>
              </a:ext>
            </a:extLst>
          </p:cNvPr>
          <p:cNvSpPr txBox="1"/>
          <p:nvPr/>
        </p:nvSpPr>
        <p:spPr>
          <a:xfrm>
            <a:off x="11085155" y="3338325"/>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4" name="テキスト ボックス 13">
            <a:extLst>
              <a:ext uri="{FF2B5EF4-FFF2-40B4-BE49-F238E27FC236}">
                <a16:creationId xmlns:a16="http://schemas.microsoft.com/office/drawing/2014/main" id="{C4F634C7-AD4B-B756-7A3D-D66F39CA8BBF}"/>
              </a:ext>
            </a:extLst>
          </p:cNvPr>
          <p:cNvSpPr txBox="1"/>
          <p:nvPr/>
        </p:nvSpPr>
        <p:spPr>
          <a:xfrm>
            <a:off x="11085155" y="4058271"/>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5" name="テキスト ボックス 14">
            <a:extLst>
              <a:ext uri="{FF2B5EF4-FFF2-40B4-BE49-F238E27FC236}">
                <a16:creationId xmlns:a16="http://schemas.microsoft.com/office/drawing/2014/main" id="{F60B63B3-11B9-D11F-1C11-917358676B55}"/>
              </a:ext>
            </a:extLst>
          </p:cNvPr>
          <p:cNvSpPr txBox="1"/>
          <p:nvPr/>
        </p:nvSpPr>
        <p:spPr>
          <a:xfrm>
            <a:off x="11085155" y="4778217"/>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6" name="テキスト ボックス 15">
            <a:extLst>
              <a:ext uri="{FF2B5EF4-FFF2-40B4-BE49-F238E27FC236}">
                <a16:creationId xmlns:a16="http://schemas.microsoft.com/office/drawing/2014/main" id="{2FC0B427-702F-63E9-C6F4-EC8E29ECAE86}"/>
              </a:ext>
            </a:extLst>
          </p:cNvPr>
          <p:cNvSpPr txBox="1"/>
          <p:nvPr/>
        </p:nvSpPr>
        <p:spPr>
          <a:xfrm>
            <a:off x="11085155" y="5498163"/>
            <a:ext cx="309380"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4163655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C4E3CB74-BFD8-8ABE-1417-8889DD47E081}"/>
              </a:ext>
            </a:extLst>
          </p:cNvPr>
          <p:cNvSpPr>
            <a:spLocks noGrp="1"/>
          </p:cNvSpPr>
          <p:nvPr>
            <p:ph sz="half" idx="1"/>
          </p:nvPr>
        </p:nvSpPr>
        <p:spPr/>
        <p:txBody>
          <a:bodyPr>
            <a:normAutofit lnSpcReduction="10000"/>
          </a:bodyPr>
          <a:lstStyle/>
          <a:p>
            <a:pPr marL="457200" indent="-457200"/>
            <a:r>
              <a:rPr kumimoji="1" lang="ja-JP" altLang="en-US" dirty="0"/>
              <a:t>①旅行先で撮影した星空の写真を自分のブログに掲載した。</a:t>
            </a:r>
          </a:p>
          <a:p>
            <a:pPr marL="457200" indent="-457200"/>
            <a:r>
              <a:rPr kumimoji="1" lang="ja-JP" altLang="en-US" dirty="0"/>
              <a:t>②個人が特定できないように、顔にモザイクをかけ、都会の人混みを撮影して</a:t>
            </a:r>
            <a:r>
              <a:rPr kumimoji="1" lang="en-US" altLang="ja-JP" dirty="0"/>
              <a:t>SNS</a:t>
            </a:r>
            <a:r>
              <a:rPr kumimoji="1" lang="ja-JP" altLang="en-US" dirty="0"/>
              <a:t>にアップした。</a:t>
            </a:r>
          </a:p>
          <a:p>
            <a:pPr marL="457200" indent="-457200"/>
            <a:r>
              <a:rPr kumimoji="1" lang="ja-JP" altLang="en-US" dirty="0"/>
              <a:t>③風景写真で顔が写り込んだ人に了解を得ずに</a:t>
            </a:r>
            <a:r>
              <a:rPr kumimoji="1" lang="en-US" altLang="ja-JP" dirty="0"/>
              <a:t>SNS</a:t>
            </a:r>
            <a:r>
              <a:rPr kumimoji="1" lang="ja-JP" altLang="en-US" dirty="0"/>
              <a:t>にアップした。</a:t>
            </a:r>
          </a:p>
          <a:p>
            <a:pPr marL="457200" indent="-457200"/>
            <a:r>
              <a:rPr kumimoji="1" lang="ja-JP" altLang="en-US" dirty="0"/>
              <a:t>④クラスの集まりの写真を、写っている人の了解を得ずに</a:t>
            </a:r>
            <a:r>
              <a:rPr kumimoji="1" lang="en-US" altLang="ja-JP" dirty="0"/>
              <a:t>Web</a:t>
            </a:r>
            <a:r>
              <a:rPr kumimoji="1" lang="ja-JP" altLang="en-US" dirty="0"/>
              <a:t>ページに掲載した。</a:t>
            </a:r>
          </a:p>
        </p:txBody>
      </p:sp>
      <p:sp>
        <p:nvSpPr>
          <p:cNvPr id="3" name="テキスト プレースホルダー 2">
            <a:extLst>
              <a:ext uri="{FF2B5EF4-FFF2-40B4-BE49-F238E27FC236}">
                <a16:creationId xmlns:a16="http://schemas.microsoft.com/office/drawing/2014/main" id="{7F0ECF03-227D-675D-35F6-4B897AF7E6F2}"/>
              </a:ext>
            </a:extLst>
          </p:cNvPr>
          <p:cNvSpPr>
            <a:spLocks noGrp="1"/>
          </p:cNvSpPr>
          <p:nvPr>
            <p:ph type="body" sz="quarter" idx="15"/>
          </p:nvPr>
        </p:nvSpPr>
        <p:spPr/>
        <p:txBody>
          <a:bodyPr/>
          <a:lstStyle/>
          <a:p>
            <a:r>
              <a:rPr kumimoji="1" lang="ja-JP" altLang="en-US" dirty="0"/>
              <a:t>問題演習</a:t>
            </a:r>
          </a:p>
        </p:txBody>
      </p:sp>
      <p:sp>
        <p:nvSpPr>
          <p:cNvPr id="4" name="スライド番号プレースホルダー 3">
            <a:extLst>
              <a:ext uri="{FF2B5EF4-FFF2-40B4-BE49-F238E27FC236}">
                <a16:creationId xmlns:a16="http://schemas.microsoft.com/office/drawing/2014/main" id="{F2FD58B8-4CBF-8CC7-3CED-8BE442F0631B}"/>
              </a:ext>
            </a:extLst>
          </p:cNvPr>
          <p:cNvSpPr>
            <a:spLocks noGrp="1"/>
          </p:cNvSpPr>
          <p:nvPr>
            <p:ph type="sldNum" sz="quarter" idx="12"/>
          </p:nvPr>
        </p:nvSpPr>
        <p:spPr/>
        <p:txBody>
          <a:bodyPr/>
          <a:lstStyle/>
          <a:p>
            <a:fld id="{3341DCAC-D657-49AC-AFA1-66DB296B9906}" type="slidenum">
              <a:rPr lang="ja-JP" altLang="en-US" smtClean="0"/>
              <a:pPr/>
              <a:t>75</a:t>
            </a:fld>
            <a:endParaRPr lang="ja-JP" altLang="en-US" dirty="0"/>
          </a:p>
        </p:txBody>
      </p:sp>
      <p:sp>
        <p:nvSpPr>
          <p:cNvPr id="5" name="テキスト プレースホルダー 4">
            <a:extLst>
              <a:ext uri="{FF2B5EF4-FFF2-40B4-BE49-F238E27FC236}">
                <a16:creationId xmlns:a16="http://schemas.microsoft.com/office/drawing/2014/main" id="{464224E8-C655-2D4F-8189-F8F62775DBC8}"/>
              </a:ext>
            </a:extLst>
          </p:cNvPr>
          <p:cNvSpPr>
            <a:spLocks noGrp="1"/>
          </p:cNvSpPr>
          <p:nvPr>
            <p:ph type="body" sz="quarter" idx="16"/>
          </p:nvPr>
        </p:nvSpPr>
        <p:spPr/>
        <p:txBody>
          <a:bodyPr/>
          <a:lstStyle/>
          <a:p>
            <a:r>
              <a:rPr kumimoji="1" lang="ja-JP" altLang="en-US" dirty="0"/>
              <a:t>次の文のうち、プライバシー権や肖像権、パブリシティ権の侵害に当たると考えられるものを全て選びなさい。</a:t>
            </a:r>
          </a:p>
        </p:txBody>
      </p:sp>
      <p:sp>
        <p:nvSpPr>
          <p:cNvPr id="6" name="テキスト プレースホルダー 5">
            <a:extLst>
              <a:ext uri="{FF2B5EF4-FFF2-40B4-BE49-F238E27FC236}">
                <a16:creationId xmlns:a16="http://schemas.microsoft.com/office/drawing/2014/main" id="{426FC88C-2135-460A-7CA3-BC37931CC90D}"/>
              </a:ext>
            </a:extLst>
          </p:cNvPr>
          <p:cNvSpPr>
            <a:spLocks noGrp="1"/>
          </p:cNvSpPr>
          <p:nvPr>
            <p:ph type="body" sz="quarter" idx="17"/>
          </p:nvPr>
        </p:nvSpPr>
        <p:spPr/>
        <p:txBody>
          <a:bodyPr/>
          <a:lstStyle/>
          <a:p>
            <a:r>
              <a:rPr kumimoji="1" lang="en-US" altLang="ja-JP" dirty="0"/>
              <a:t>2</a:t>
            </a:r>
            <a:endParaRPr kumimoji="1" lang="ja-JP" altLang="en-US" dirty="0"/>
          </a:p>
        </p:txBody>
      </p:sp>
      <p:sp>
        <p:nvSpPr>
          <p:cNvPr id="7" name="テキスト プレースホルダー 6">
            <a:extLst>
              <a:ext uri="{FF2B5EF4-FFF2-40B4-BE49-F238E27FC236}">
                <a16:creationId xmlns:a16="http://schemas.microsoft.com/office/drawing/2014/main" id="{600DD286-D5CD-870F-3259-0FC635F9FE36}"/>
              </a:ext>
            </a:extLst>
          </p:cNvPr>
          <p:cNvSpPr>
            <a:spLocks noGrp="1"/>
          </p:cNvSpPr>
          <p:nvPr>
            <p:ph type="body" sz="quarter" idx="18"/>
          </p:nvPr>
        </p:nvSpPr>
        <p:spPr/>
        <p:txBody>
          <a:bodyPr/>
          <a:lstStyle/>
          <a:p>
            <a:r>
              <a:rPr kumimoji="1" lang="en-US" altLang="ja-JP" dirty="0"/>
              <a:t>2</a:t>
            </a:r>
            <a:endParaRPr kumimoji="1" lang="ja-JP" altLang="en-US" dirty="0"/>
          </a:p>
        </p:txBody>
      </p:sp>
      <p:sp>
        <p:nvSpPr>
          <p:cNvPr id="9" name="テキスト プレースホルダー 8">
            <a:extLst>
              <a:ext uri="{FF2B5EF4-FFF2-40B4-BE49-F238E27FC236}">
                <a16:creationId xmlns:a16="http://schemas.microsoft.com/office/drawing/2014/main" id="{1B901AAC-7043-2985-6B8F-A2C528BD890C}"/>
              </a:ext>
            </a:extLst>
          </p:cNvPr>
          <p:cNvSpPr>
            <a:spLocks noGrp="1"/>
          </p:cNvSpPr>
          <p:nvPr>
            <p:ph type="body" sz="quarter" idx="14"/>
          </p:nvPr>
        </p:nvSpPr>
        <p:spPr/>
        <p:txBody>
          <a:bodyPr/>
          <a:lstStyle/>
          <a:p>
            <a:r>
              <a:rPr kumimoji="1" lang="en-US" altLang="ja-JP"/>
              <a:t>p17</a:t>
            </a:r>
          </a:p>
        </p:txBody>
      </p:sp>
      <p:sp>
        <p:nvSpPr>
          <p:cNvPr id="10" name="テキスト プレースホルダー 5">
            <a:extLst>
              <a:ext uri="{FF2B5EF4-FFF2-40B4-BE49-F238E27FC236}">
                <a16:creationId xmlns:a16="http://schemas.microsoft.com/office/drawing/2014/main" id="{7BEFA101-D859-C070-C940-1411FB06B9AF}"/>
              </a:ext>
            </a:extLst>
          </p:cNvPr>
          <p:cNvSpPr>
            <a:spLocks noGrp="1"/>
          </p:cNvSpPr>
          <p:nvPr>
            <p:ph type="body" sz="quarter" idx="13"/>
          </p:nvPr>
        </p:nvSpPr>
        <p:spPr>
          <a:xfrm>
            <a:off x="0" y="1"/>
            <a:ext cx="8764693" cy="254000"/>
          </a:xfrm>
        </p:spPr>
        <p:txBody>
          <a:bodyPr/>
          <a:lstStyle/>
          <a:p>
            <a:r>
              <a:rPr kumimoji="1" lang="zh-TW" altLang="en-US" dirty="0"/>
              <a:t>理論編</a:t>
            </a:r>
            <a:r>
              <a:rPr kumimoji="1" lang="en-US" altLang="zh-TW" dirty="0"/>
              <a:t>1</a:t>
            </a:r>
            <a:r>
              <a:rPr kumimoji="1" lang="zh-TW" altLang="en-US" dirty="0"/>
              <a:t>章 情報社会　</a:t>
            </a:r>
            <a:r>
              <a:rPr kumimoji="1" lang="en-US" altLang="zh-TW" dirty="0"/>
              <a:t>07 </a:t>
            </a:r>
            <a:r>
              <a:rPr kumimoji="1" lang="zh-TW" altLang="en-US" dirty="0"/>
              <a:t>個人情報</a:t>
            </a:r>
          </a:p>
        </p:txBody>
      </p:sp>
    </p:spTree>
    <p:extLst>
      <p:ext uri="{BB962C8B-B14F-4D97-AF65-F5344CB8AC3E}">
        <p14:creationId xmlns:p14="http://schemas.microsoft.com/office/powerpoint/2010/main" val="180304986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C597D-2F25-44A0-033D-500DBA7AE904}"/>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572505FD-0793-5CE0-1999-47F53277C0AE}"/>
              </a:ext>
            </a:extLst>
          </p:cNvPr>
          <p:cNvSpPr>
            <a:spLocks noGrp="1"/>
          </p:cNvSpPr>
          <p:nvPr>
            <p:ph sz="half" idx="1"/>
          </p:nvPr>
        </p:nvSpPr>
        <p:spPr/>
        <p:txBody>
          <a:bodyPr>
            <a:normAutofit/>
          </a:bodyPr>
          <a:lstStyle/>
          <a:p>
            <a:pPr marL="457200" indent="-457200"/>
            <a:r>
              <a:rPr kumimoji="1" lang="ja-JP" altLang="en-US" dirty="0"/>
              <a:t>⑤街で芸能人を見かけたので、遠くから写真を撮って</a:t>
            </a:r>
            <a:r>
              <a:rPr kumimoji="1" lang="en-US" altLang="ja-JP" dirty="0"/>
              <a:t>SNS</a:t>
            </a:r>
            <a:r>
              <a:rPr kumimoji="1" lang="ja-JP" altLang="en-US" dirty="0"/>
              <a:t>にアップした。</a:t>
            </a:r>
          </a:p>
          <a:p>
            <a:pPr marL="457200" indent="-457200"/>
            <a:r>
              <a:rPr kumimoji="1" lang="ja-JP" altLang="en-US" dirty="0"/>
              <a:t>⑥芸能人が</a:t>
            </a:r>
            <a:r>
              <a:rPr kumimoji="1" lang="en-US" altLang="ja-JP" dirty="0"/>
              <a:t>SNS</a:t>
            </a:r>
            <a:r>
              <a:rPr kumimoji="1" lang="ja-JP" altLang="en-US" dirty="0"/>
              <a:t>で公開しているプロフィールを、友人に教えた。</a:t>
            </a:r>
          </a:p>
          <a:p>
            <a:pPr marL="457200" indent="-457200"/>
            <a:r>
              <a:rPr kumimoji="1" lang="ja-JP" altLang="en-US" dirty="0"/>
              <a:t>⑦友達の学生証の写真を撮って、無断で</a:t>
            </a:r>
            <a:r>
              <a:rPr kumimoji="1" lang="en-US" altLang="ja-JP" dirty="0"/>
              <a:t>SNS</a:t>
            </a:r>
            <a:r>
              <a:rPr kumimoji="1" lang="ja-JP" altLang="en-US" dirty="0"/>
              <a:t>にアップした。</a:t>
            </a:r>
          </a:p>
        </p:txBody>
      </p:sp>
      <p:sp>
        <p:nvSpPr>
          <p:cNvPr id="3" name="テキスト プレースホルダー 2">
            <a:extLst>
              <a:ext uri="{FF2B5EF4-FFF2-40B4-BE49-F238E27FC236}">
                <a16:creationId xmlns:a16="http://schemas.microsoft.com/office/drawing/2014/main" id="{2FE409AF-629C-0AFC-43EA-F2EF7054AFD5}"/>
              </a:ext>
            </a:extLst>
          </p:cNvPr>
          <p:cNvSpPr>
            <a:spLocks noGrp="1"/>
          </p:cNvSpPr>
          <p:nvPr>
            <p:ph type="body" sz="quarter" idx="15"/>
          </p:nvPr>
        </p:nvSpPr>
        <p:spPr/>
        <p:txBody>
          <a:bodyPr/>
          <a:lstStyle/>
          <a:p>
            <a:r>
              <a:rPr kumimoji="1" lang="ja-JP" altLang="en-US" dirty="0"/>
              <a:t>問題演習</a:t>
            </a:r>
          </a:p>
        </p:txBody>
      </p:sp>
      <p:sp>
        <p:nvSpPr>
          <p:cNvPr id="4" name="スライド番号プレースホルダー 3">
            <a:extLst>
              <a:ext uri="{FF2B5EF4-FFF2-40B4-BE49-F238E27FC236}">
                <a16:creationId xmlns:a16="http://schemas.microsoft.com/office/drawing/2014/main" id="{58145813-89FB-A6D3-A9FA-A978E6740107}"/>
              </a:ext>
            </a:extLst>
          </p:cNvPr>
          <p:cNvSpPr>
            <a:spLocks noGrp="1"/>
          </p:cNvSpPr>
          <p:nvPr>
            <p:ph type="sldNum" sz="quarter" idx="12"/>
          </p:nvPr>
        </p:nvSpPr>
        <p:spPr/>
        <p:txBody>
          <a:bodyPr/>
          <a:lstStyle/>
          <a:p>
            <a:fld id="{3341DCAC-D657-49AC-AFA1-66DB296B9906}" type="slidenum">
              <a:rPr lang="ja-JP" altLang="en-US" smtClean="0"/>
              <a:pPr/>
              <a:t>76</a:t>
            </a:fld>
            <a:endParaRPr lang="ja-JP" altLang="en-US" dirty="0"/>
          </a:p>
        </p:txBody>
      </p:sp>
      <p:sp>
        <p:nvSpPr>
          <p:cNvPr id="5" name="テキスト プレースホルダー 4">
            <a:extLst>
              <a:ext uri="{FF2B5EF4-FFF2-40B4-BE49-F238E27FC236}">
                <a16:creationId xmlns:a16="http://schemas.microsoft.com/office/drawing/2014/main" id="{F86D942C-02B1-05C9-E15B-12A856677AB2}"/>
              </a:ext>
            </a:extLst>
          </p:cNvPr>
          <p:cNvSpPr>
            <a:spLocks noGrp="1"/>
          </p:cNvSpPr>
          <p:nvPr>
            <p:ph type="body" sz="quarter" idx="16"/>
          </p:nvPr>
        </p:nvSpPr>
        <p:spPr/>
        <p:txBody>
          <a:bodyPr/>
          <a:lstStyle/>
          <a:p>
            <a:r>
              <a:rPr kumimoji="1" lang="ja-JP" altLang="en-US" dirty="0"/>
              <a:t>次の文のうち、プライバシー権や肖像権、パブリシティ権の侵害に当たると考えられるものを全て選びなさい。</a:t>
            </a:r>
          </a:p>
        </p:txBody>
      </p:sp>
      <p:sp>
        <p:nvSpPr>
          <p:cNvPr id="6" name="テキスト プレースホルダー 5">
            <a:extLst>
              <a:ext uri="{FF2B5EF4-FFF2-40B4-BE49-F238E27FC236}">
                <a16:creationId xmlns:a16="http://schemas.microsoft.com/office/drawing/2014/main" id="{D35D8032-CC74-5F81-73F6-B22AA18ABC4D}"/>
              </a:ext>
            </a:extLst>
          </p:cNvPr>
          <p:cNvSpPr>
            <a:spLocks noGrp="1"/>
          </p:cNvSpPr>
          <p:nvPr>
            <p:ph type="body" sz="quarter" idx="17"/>
          </p:nvPr>
        </p:nvSpPr>
        <p:spPr/>
        <p:txBody>
          <a:bodyPr/>
          <a:lstStyle/>
          <a:p>
            <a:r>
              <a:rPr kumimoji="1" lang="en-US" altLang="ja-JP" dirty="0"/>
              <a:t>2</a:t>
            </a:r>
            <a:endParaRPr kumimoji="1" lang="ja-JP" altLang="en-US" dirty="0"/>
          </a:p>
        </p:txBody>
      </p:sp>
      <p:sp>
        <p:nvSpPr>
          <p:cNvPr id="7" name="テキスト プレースホルダー 6">
            <a:extLst>
              <a:ext uri="{FF2B5EF4-FFF2-40B4-BE49-F238E27FC236}">
                <a16:creationId xmlns:a16="http://schemas.microsoft.com/office/drawing/2014/main" id="{DE806010-0B6B-C787-4FEC-2A636DD05239}"/>
              </a:ext>
            </a:extLst>
          </p:cNvPr>
          <p:cNvSpPr>
            <a:spLocks noGrp="1"/>
          </p:cNvSpPr>
          <p:nvPr>
            <p:ph type="body" sz="quarter" idx="18"/>
          </p:nvPr>
        </p:nvSpPr>
        <p:spPr/>
        <p:txBody>
          <a:bodyPr/>
          <a:lstStyle/>
          <a:p>
            <a:r>
              <a:rPr kumimoji="1" lang="en-US" altLang="ja-JP" dirty="0"/>
              <a:t>2</a:t>
            </a:r>
            <a:endParaRPr kumimoji="1" lang="ja-JP" altLang="en-US" dirty="0"/>
          </a:p>
        </p:txBody>
      </p:sp>
      <p:sp>
        <p:nvSpPr>
          <p:cNvPr id="9" name="テキスト プレースホルダー 8">
            <a:extLst>
              <a:ext uri="{FF2B5EF4-FFF2-40B4-BE49-F238E27FC236}">
                <a16:creationId xmlns:a16="http://schemas.microsoft.com/office/drawing/2014/main" id="{74BF5CAF-A380-9528-0615-E2971BE254B4}"/>
              </a:ext>
            </a:extLst>
          </p:cNvPr>
          <p:cNvSpPr>
            <a:spLocks noGrp="1"/>
          </p:cNvSpPr>
          <p:nvPr>
            <p:ph type="body" sz="quarter" idx="14"/>
          </p:nvPr>
        </p:nvSpPr>
        <p:spPr/>
        <p:txBody>
          <a:bodyPr/>
          <a:lstStyle/>
          <a:p>
            <a:r>
              <a:rPr kumimoji="1" lang="en-US" altLang="ja-JP"/>
              <a:t>p17</a:t>
            </a:r>
          </a:p>
        </p:txBody>
      </p:sp>
      <p:sp>
        <p:nvSpPr>
          <p:cNvPr id="10" name="テキスト プレースホルダー 5">
            <a:extLst>
              <a:ext uri="{FF2B5EF4-FFF2-40B4-BE49-F238E27FC236}">
                <a16:creationId xmlns:a16="http://schemas.microsoft.com/office/drawing/2014/main" id="{524E6106-3F0F-E513-317C-F78BCE152C33}"/>
              </a:ext>
            </a:extLst>
          </p:cNvPr>
          <p:cNvSpPr>
            <a:spLocks noGrp="1"/>
          </p:cNvSpPr>
          <p:nvPr>
            <p:ph type="body" sz="quarter" idx="13"/>
          </p:nvPr>
        </p:nvSpPr>
        <p:spPr>
          <a:xfrm>
            <a:off x="0" y="1"/>
            <a:ext cx="8764693" cy="254000"/>
          </a:xfrm>
        </p:spPr>
        <p:txBody>
          <a:bodyPr/>
          <a:lstStyle/>
          <a:p>
            <a:r>
              <a:rPr kumimoji="1" lang="zh-TW" altLang="en-US" dirty="0"/>
              <a:t>理論編</a:t>
            </a:r>
            <a:r>
              <a:rPr kumimoji="1" lang="en-US" altLang="zh-TW" dirty="0"/>
              <a:t>1</a:t>
            </a:r>
            <a:r>
              <a:rPr kumimoji="1" lang="zh-TW" altLang="en-US" dirty="0"/>
              <a:t>章 情報社会　</a:t>
            </a:r>
            <a:r>
              <a:rPr kumimoji="1" lang="en-US" altLang="zh-TW" dirty="0"/>
              <a:t>07 </a:t>
            </a:r>
            <a:r>
              <a:rPr kumimoji="1" lang="zh-TW" altLang="en-US" dirty="0"/>
              <a:t>個人情報</a:t>
            </a:r>
          </a:p>
        </p:txBody>
      </p:sp>
      <p:graphicFrame>
        <p:nvGraphicFramePr>
          <p:cNvPr id="8" name="表 7">
            <a:extLst>
              <a:ext uri="{FF2B5EF4-FFF2-40B4-BE49-F238E27FC236}">
                <a16:creationId xmlns:a16="http://schemas.microsoft.com/office/drawing/2014/main" id="{9CD4EC20-FBB3-A8DD-5DF3-041D4F298BC2}"/>
              </a:ext>
            </a:extLst>
          </p:cNvPr>
          <p:cNvGraphicFramePr>
            <a:graphicFrameLocks noGrp="1"/>
          </p:cNvGraphicFramePr>
          <p:nvPr>
            <p:extLst>
              <p:ext uri="{D42A27DB-BD31-4B8C-83A1-F6EECF244321}">
                <p14:modId xmlns:p14="http://schemas.microsoft.com/office/powerpoint/2010/main" val="1665061226"/>
              </p:ext>
            </p:extLst>
          </p:nvPr>
        </p:nvGraphicFramePr>
        <p:xfrm>
          <a:off x="10158892" y="1672703"/>
          <a:ext cx="1818053" cy="1080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1080000">
                <a:tc>
                  <a:txBody>
                    <a:bodyPr/>
                    <a:lstStyle/>
                    <a:p>
                      <a:endParaRPr kumimoji="1" lang="ja-JP" altLang="en-US" sz="2800" b="0" dirty="0">
                        <a:solidFill>
                          <a:schemeClr val="tx1"/>
                        </a:solidFill>
                        <a:latin typeface="ＭＳ Ｐゴシック" panose="020B0600070205080204" pitchFamily="50" charset="-128"/>
                      </a:endParaRPr>
                    </a:p>
                  </a:txBody>
                  <a:tcPr anchor="ct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bl>
          </a:graphicData>
        </a:graphic>
      </p:graphicFrame>
      <p:sp>
        <p:nvSpPr>
          <p:cNvPr id="11" name="テキスト ボックス 10">
            <a:extLst>
              <a:ext uri="{FF2B5EF4-FFF2-40B4-BE49-F238E27FC236}">
                <a16:creationId xmlns:a16="http://schemas.microsoft.com/office/drawing/2014/main" id="{FCF29953-B1DE-1EB7-2299-87A229C5DB1F}"/>
              </a:ext>
            </a:extLst>
          </p:cNvPr>
          <p:cNvSpPr txBox="1"/>
          <p:nvPr/>
        </p:nvSpPr>
        <p:spPr>
          <a:xfrm>
            <a:off x="10298476" y="1966083"/>
            <a:ext cx="1538883" cy="738664"/>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rPr>
              <a:t>③、④、⑤、</a:t>
            </a:r>
            <a:endParaRPr lang="en-US" altLang="ja-JP" sz="2400" dirty="0">
              <a:solidFill>
                <a:srgbClr val="FF0000"/>
              </a:solidFill>
              <a:latin typeface="ＭＳ Ｐゴシック" panose="020B0600070205080204" pitchFamily="50" charset="-128"/>
            </a:endParaRPr>
          </a:p>
          <a:p>
            <a:r>
              <a:rPr lang="ja-JP" altLang="en-US" sz="2400" dirty="0">
                <a:solidFill>
                  <a:srgbClr val="FF0000"/>
                </a:solidFill>
                <a:latin typeface="ＭＳ Ｐゴシック" panose="020B0600070205080204" pitchFamily="50" charset="-128"/>
              </a:rPr>
              <a:t>⑦</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680038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コンテンツ プレースホルダー 9">
            <a:extLst>
              <a:ext uri="{FF2B5EF4-FFF2-40B4-BE49-F238E27FC236}">
                <a16:creationId xmlns:a16="http://schemas.microsoft.com/office/drawing/2014/main" id="{49C00C0D-B870-07DF-35B6-0232F3005797}"/>
              </a:ext>
            </a:extLst>
          </p:cNvPr>
          <p:cNvSpPr>
            <a:spLocks noGrp="1"/>
          </p:cNvSpPr>
          <p:nvPr>
            <p:ph sz="half" idx="1"/>
          </p:nvPr>
        </p:nvSpPr>
        <p:spPr/>
        <p:txBody>
          <a:bodyPr>
            <a:normAutofit/>
          </a:bodyPr>
          <a:lstStyle/>
          <a:p>
            <a:pPr marL="457200" indent="-457200"/>
            <a:r>
              <a:rPr lang="ja-JP" altLang="en-US" dirty="0"/>
              <a:t>①ユーザーが受信拒否するまでメールマガジンを送る。</a:t>
            </a:r>
          </a:p>
          <a:p>
            <a:pPr marL="457200" indent="-457200"/>
            <a:r>
              <a:rPr lang="ja-JP" altLang="en-US" dirty="0"/>
              <a:t>②有名人や著名人は、肖像などの経済的価値を独占できる。</a:t>
            </a:r>
          </a:p>
          <a:p>
            <a:pPr marL="457200" indent="-457200"/>
            <a:r>
              <a:rPr lang="ja-JP" altLang="en-US" dirty="0"/>
              <a:t>③自分の顔や姿が許可なく撮影されることを拒否できる。</a:t>
            </a:r>
          </a:p>
          <a:p>
            <a:pPr marL="457200" indent="-457200"/>
            <a:endParaRPr lang="ja-JP" altLang="en-US" dirty="0"/>
          </a:p>
        </p:txBody>
      </p:sp>
      <p:sp>
        <p:nvSpPr>
          <p:cNvPr id="6" name="テキスト プレースホルダー 5">
            <a:extLst>
              <a:ext uri="{FF2B5EF4-FFF2-40B4-BE49-F238E27FC236}">
                <a16:creationId xmlns:a16="http://schemas.microsoft.com/office/drawing/2014/main" id="{E1F28413-E99F-8862-ED58-05A8F0AB7714}"/>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99FD70D4-18D7-7A19-C2AA-BA1ECB6979B1}"/>
              </a:ext>
            </a:extLst>
          </p:cNvPr>
          <p:cNvSpPr>
            <a:spLocks noGrp="1"/>
          </p:cNvSpPr>
          <p:nvPr>
            <p:ph type="sldNum" sz="quarter" idx="12"/>
          </p:nvPr>
        </p:nvSpPr>
        <p:spPr/>
        <p:txBody>
          <a:bodyPr/>
          <a:lstStyle/>
          <a:p>
            <a:fld id="{3341DCAC-D657-49AC-AFA1-66DB296B9906}" type="slidenum">
              <a:rPr lang="ja-JP" altLang="en-US" smtClean="0"/>
              <a:pPr/>
              <a:t>77</a:t>
            </a:fld>
            <a:endParaRPr lang="ja-JP" altLang="en-US" dirty="0"/>
          </a:p>
        </p:txBody>
      </p:sp>
      <p:sp>
        <p:nvSpPr>
          <p:cNvPr id="3" name="テキスト プレースホルダー 2">
            <a:extLst>
              <a:ext uri="{FF2B5EF4-FFF2-40B4-BE49-F238E27FC236}">
                <a16:creationId xmlns:a16="http://schemas.microsoft.com/office/drawing/2014/main" id="{049E6AC9-E4E5-EC17-D515-89866C480E91}"/>
              </a:ext>
            </a:extLst>
          </p:cNvPr>
          <p:cNvSpPr>
            <a:spLocks noGrp="1"/>
          </p:cNvSpPr>
          <p:nvPr>
            <p:ph type="body" sz="quarter" idx="16"/>
          </p:nvPr>
        </p:nvSpPr>
        <p:spPr/>
        <p:txBody>
          <a:bodyPr/>
          <a:lstStyle/>
          <a:p>
            <a:r>
              <a:rPr kumimoji="1" lang="ja-JP" altLang="en-US" dirty="0"/>
              <a:t>次の文は何に対する説明か。最も適切なものを下から選び、記入しなさい。</a:t>
            </a:r>
          </a:p>
        </p:txBody>
      </p:sp>
      <p:sp>
        <p:nvSpPr>
          <p:cNvPr id="4" name="テキスト プレースホルダー 3">
            <a:extLst>
              <a:ext uri="{FF2B5EF4-FFF2-40B4-BE49-F238E27FC236}">
                <a16:creationId xmlns:a16="http://schemas.microsoft.com/office/drawing/2014/main" id="{A145FA91-3C8D-E316-FAB4-5C9ABD33B648}"/>
              </a:ext>
            </a:extLst>
          </p:cNvPr>
          <p:cNvSpPr>
            <a:spLocks noGrp="1"/>
          </p:cNvSpPr>
          <p:nvPr>
            <p:ph type="body" sz="quarter" idx="17"/>
          </p:nvPr>
        </p:nvSpPr>
        <p:spPr/>
        <p:txBody>
          <a:bodyPr/>
          <a:lstStyle/>
          <a:p>
            <a:r>
              <a:rPr kumimoji="1" lang="en-US" altLang="ja-JP" dirty="0"/>
              <a:t>3</a:t>
            </a:r>
          </a:p>
        </p:txBody>
      </p:sp>
      <p:sp>
        <p:nvSpPr>
          <p:cNvPr id="5" name="テキスト プレースホルダー 4">
            <a:extLst>
              <a:ext uri="{FF2B5EF4-FFF2-40B4-BE49-F238E27FC236}">
                <a16:creationId xmlns:a16="http://schemas.microsoft.com/office/drawing/2014/main" id="{5B99CC9E-1904-465D-7E60-BB78EAFA7D87}"/>
              </a:ext>
            </a:extLst>
          </p:cNvPr>
          <p:cNvSpPr>
            <a:spLocks noGrp="1"/>
          </p:cNvSpPr>
          <p:nvPr>
            <p:ph type="body" sz="quarter" idx="18"/>
          </p:nvPr>
        </p:nvSpPr>
        <p:spPr/>
        <p:txBody>
          <a:bodyPr/>
          <a:lstStyle/>
          <a:p>
            <a:r>
              <a:rPr kumimoji="1" lang="en-US" altLang="ja-JP" dirty="0"/>
              <a:t>3</a:t>
            </a:r>
            <a:endParaRPr kumimoji="1" lang="ja-JP" altLang="en-US" dirty="0"/>
          </a:p>
        </p:txBody>
      </p:sp>
      <p:sp>
        <p:nvSpPr>
          <p:cNvPr id="12" name="テキスト プレースホルダー 11">
            <a:extLst>
              <a:ext uri="{FF2B5EF4-FFF2-40B4-BE49-F238E27FC236}">
                <a16:creationId xmlns:a16="http://schemas.microsoft.com/office/drawing/2014/main" id="{1D4A0787-C030-D1FF-E6D4-DC2D7FD6AB1F}"/>
              </a:ext>
            </a:extLst>
          </p:cNvPr>
          <p:cNvSpPr>
            <a:spLocks noGrp="1"/>
          </p:cNvSpPr>
          <p:nvPr>
            <p:ph type="body" sz="quarter" idx="14"/>
          </p:nvPr>
        </p:nvSpPr>
        <p:spPr/>
        <p:txBody>
          <a:bodyPr/>
          <a:lstStyle/>
          <a:p>
            <a:r>
              <a:rPr lang="en-US" altLang="ja-JP"/>
              <a:t>p17</a:t>
            </a:r>
          </a:p>
        </p:txBody>
      </p:sp>
      <p:sp>
        <p:nvSpPr>
          <p:cNvPr id="13" name="テキスト プレースホルダー 5">
            <a:extLst>
              <a:ext uri="{FF2B5EF4-FFF2-40B4-BE49-F238E27FC236}">
                <a16:creationId xmlns:a16="http://schemas.microsoft.com/office/drawing/2014/main" id="{F4AAEC00-6D85-27E8-1E8F-8BBE78C7500E}"/>
              </a:ext>
            </a:extLst>
          </p:cNvPr>
          <p:cNvSpPr>
            <a:spLocks noGrp="1"/>
          </p:cNvSpPr>
          <p:nvPr>
            <p:ph type="body" sz="quarter" idx="13"/>
          </p:nvPr>
        </p:nvSpPr>
        <p:spPr>
          <a:xfrm>
            <a:off x="0" y="1"/>
            <a:ext cx="8764693" cy="254000"/>
          </a:xfrm>
        </p:spPr>
        <p:txBody>
          <a:bodyPr/>
          <a:lstStyle/>
          <a:p>
            <a:r>
              <a:rPr kumimoji="1" lang="zh-TW" altLang="en-US" dirty="0"/>
              <a:t>理論編</a:t>
            </a:r>
            <a:r>
              <a:rPr kumimoji="1" lang="en-US" altLang="zh-TW" dirty="0"/>
              <a:t>1</a:t>
            </a:r>
            <a:r>
              <a:rPr kumimoji="1" lang="zh-TW" altLang="en-US" dirty="0"/>
              <a:t>章 情報社会　</a:t>
            </a:r>
            <a:r>
              <a:rPr kumimoji="1" lang="en-US" altLang="zh-TW" dirty="0"/>
              <a:t>07 </a:t>
            </a:r>
            <a:r>
              <a:rPr kumimoji="1" lang="zh-TW" altLang="en-US" dirty="0"/>
              <a:t>個人情報</a:t>
            </a:r>
          </a:p>
        </p:txBody>
      </p:sp>
      <p:graphicFrame>
        <p:nvGraphicFramePr>
          <p:cNvPr id="2" name="表 1">
            <a:extLst>
              <a:ext uri="{FF2B5EF4-FFF2-40B4-BE49-F238E27FC236}">
                <a16:creationId xmlns:a16="http://schemas.microsoft.com/office/drawing/2014/main" id="{E7C5400B-19F3-0BC4-CCB5-B664F9EA9E09}"/>
              </a:ext>
            </a:extLst>
          </p:cNvPr>
          <p:cNvGraphicFramePr>
            <a:graphicFrameLocks noGrp="1"/>
          </p:cNvGraphicFramePr>
          <p:nvPr>
            <p:extLst>
              <p:ext uri="{D42A27DB-BD31-4B8C-83A1-F6EECF244321}">
                <p14:modId xmlns:p14="http://schemas.microsoft.com/office/powerpoint/2010/main" val="196896994"/>
              </p:ext>
            </p:extLst>
          </p:nvPr>
        </p:nvGraphicFramePr>
        <p:xfrm>
          <a:off x="10158892" y="1672703"/>
          <a:ext cx="1818053" cy="3456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1152000">
                <a:tc>
                  <a:txBody>
                    <a:bodyPr/>
                    <a:lstStyle/>
                    <a:p>
                      <a:r>
                        <a:rPr kumimoji="1" lang="ja-JP" altLang="en-US" sz="2800" b="0" dirty="0">
                          <a:solidFill>
                            <a:schemeClr val="tx1"/>
                          </a:solidFill>
                          <a:latin typeface="ＭＳ Ｐゴシック" panose="020B0600070205080204" pitchFamily="50" charset="-128"/>
                        </a:rPr>
                        <a:t>①</a:t>
                      </a:r>
                    </a:p>
                  </a:txBody>
                  <a:tcP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r h="1152000">
                <a:tc>
                  <a:txBody>
                    <a:bodyPr/>
                    <a:lstStyle/>
                    <a:p>
                      <a:r>
                        <a:rPr kumimoji="1" lang="ja-JP" altLang="en-US" sz="2800" b="0" dirty="0">
                          <a:latin typeface="ＭＳ Ｐゴシック" panose="020B0600070205080204" pitchFamily="50" charset="-128"/>
                        </a:rPr>
                        <a:t>②</a:t>
                      </a:r>
                    </a:p>
                  </a:txBody>
                  <a:tcP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0626084"/>
                  </a:ext>
                </a:extLst>
              </a:tr>
              <a:tr h="1152000">
                <a:tc>
                  <a:txBody>
                    <a:bodyPr/>
                    <a:lstStyle/>
                    <a:p>
                      <a:r>
                        <a:rPr kumimoji="1" lang="ja-JP" altLang="en-US" sz="2800" b="0" dirty="0">
                          <a:latin typeface="ＭＳ Ｐゴシック" panose="020B0600070205080204" pitchFamily="50" charset="-128"/>
                        </a:rPr>
                        <a:t>③</a:t>
                      </a:r>
                    </a:p>
                  </a:txBody>
                  <a:tcP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1350819"/>
                  </a:ext>
                </a:extLst>
              </a:tr>
            </a:tbl>
          </a:graphicData>
        </a:graphic>
      </p:graphicFrame>
      <p:sp>
        <p:nvSpPr>
          <p:cNvPr id="8" name="テキスト ボックス 7">
            <a:extLst>
              <a:ext uri="{FF2B5EF4-FFF2-40B4-BE49-F238E27FC236}">
                <a16:creationId xmlns:a16="http://schemas.microsoft.com/office/drawing/2014/main" id="{EEA1ABE2-BB95-523E-5F41-923379F33FCE}"/>
              </a:ext>
            </a:extLst>
          </p:cNvPr>
          <p:cNvSpPr txBox="1"/>
          <p:nvPr/>
        </p:nvSpPr>
        <p:spPr>
          <a:xfrm>
            <a:off x="10302484" y="2270705"/>
            <a:ext cx="1530868"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rPr>
              <a:t>オプトアウト</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9" name="テキスト ボックス 8">
            <a:extLst>
              <a:ext uri="{FF2B5EF4-FFF2-40B4-BE49-F238E27FC236}">
                <a16:creationId xmlns:a16="http://schemas.microsoft.com/office/drawing/2014/main" id="{DBDA84F2-80C5-AD0B-3F89-C323A841F136}"/>
              </a:ext>
            </a:extLst>
          </p:cNvPr>
          <p:cNvSpPr txBox="1"/>
          <p:nvPr/>
        </p:nvSpPr>
        <p:spPr>
          <a:xfrm>
            <a:off x="10323699" y="3275177"/>
            <a:ext cx="1559722" cy="664797"/>
          </a:xfrm>
          <a:prstGeom prst="rect">
            <a:avLst/>
          </a:prstGeom>
          <a:noFill/>
        </p:spPr>
        <p:txBody>
          <a:bodyPr wrap="none" lIns="0" tIns="0" rIns="0" bIns="0" rtlCol="0">
            <a:spAutoFit/>
          </a:bodyPr>
          <a:lstStyle/>
          <a:p>
            <a:pPr>
              <a:lnSpc>
                <a:spcPct val="90000"/>
              </a:lnSpc>
            </a:pPr>
            <a:r>
              <a:rPr lang="ja-JP" altLang="en-US" sz="2400" dirty="0">
                <a:solidFill>
                  <a:srgbClr val="FF0000"/>
                </a:solidFill>
                <a:latin typeface="ＭＳ Ｐゴシック" panose="020B0600070205080204" pitchFamily="50" charset="-128"/>
              </a:rPr>
              <a:t>パブリシティ</a:t>
            </a:r>
            <a:endParaRPr lang="en-US" altLang="ja-JP" sz="2400" dirty="0">
              <a:solidFill>
                <a:srgbClr val="FF0000"/>
              </a:solidFill>
              <a:latin typeface="ＭＳ Ｐゴシック" panose="020B0600070205080204" pitchFamily="50" charset="-128"/>
            </a:endParaRPr>
          </a:p>
          <a:p>
            <a:pPr>
              <a:lnSpc>
                <a:spcPct val="90000"/>
              </a:lnSpc>
            </a:pPr>
            <a:r>
              <a:rPr lang="ja-JP" altLang="en-US" sz="2400" dirty="0">
                <a:solidFill>
                  <a:srgbClr val="FF0000"/>
                </a:solidFill>
                <a:latin typeface="ＭＳ Ｐゴシック" panose="020B0600070205080204" pitchFamily="50" charset="-128"/>
              </a:rPr>
              <a:t>権</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1" name="テキスト ボックス 10">
            <a:extLst>
              <a:ext uri="{FF2B5EF4-FFF2-40B4-BE49-F238E27FC236}">
                <a16:creationId xmlns:a16="http://schemas.microsoft.com/office/drawing/2014/main" id="{3CEE15D9-88BB-DCB3-D75F-86CF7CF702EC}"/>
              </a:ext>
            </a:extLst>
          </p:cNvPr>
          <p:cNvSpPr txBox="1"/>
          <p:nvPr/>
        </p:nvSpPr>
        <p:spPr>
          <a:xfrm>
            <a:off x="10324501" y="4575115"/>
            <a:ext cx="923330"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rPr>
              <a:t>肖像権</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092624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B16255-56F5-27FB-3009-53E1255D3F61}"/>
            </a:ext>
          </a:extLst>
        </p:cNvPr>
        <p:cNvGrpSpPr/>
        <p:nvPr/>
      </p:nvGrpSpPr>
      <p:grpSpPr>
        <a:xfrm>
          <a:off x="0" y="0"/>
          <a:ext cx="0" cy="0"/>
          <a:chOff x="0" y="0"/>
          <a:chExt cx="0" cy="0"/>
        </a:xfrm>
      </p:grpSpPr>
      <p:sp>
        <p:nvSpPr>
          <p:cNvPr id="10" name="コンテンツ プレースホルダー 9">
            <a:extLst>
              <a:ext uri="{FF2B5EF4-FFF2-40B4-BE49-F238E27FC236}">
                <a16:creationId xmlns:a16="http://schemas.microsoft.com/office/drawing/2014/main" id="{78FB368D-66F7-FA67-633D-946E02EFC16C}"/>
              </a:ext>
            </a:extLst>
          </p:cNvPr>
          <p:cNvSpPr>
            <a:spLocks noGrp="1"/>
          </p:cNvSpPr>
          <p:nvPr>
            <p:ph sz="half" idx="1"/>
          </p:nvPr>
        </p:nvSpPr>
        <p:spPr/>
        <p:txBody>
          <a:bodyPr>
            <a:normAutofit/>
          </a:bodyPr>
          <a:lstStyle/>
          <a:p>
            <a:pPr marL="457200" indent="-457200"/>
            <a:r>
              <a:rPr lang="ja-JP" altLang="en-US" dirty="0"/>
              <a:t>④会員登録フォームに「メルマガを購読する」などのチェックボックスを設置し、それをクリックしてもらうことで送信の許可を得る。</a:t>
            </a:r>
            <a:endParaRPr lang="en-US" altLang="ja-JP" dirty="0"/>
          </a:p>
          <a:p>
            <a:endParaRPr lang="ja-JP" altLang="en-US" dirty="0"/>
          </a:p>
          <a:p>
            <a:r>
              <a:rPr lang="ja-JP" altLang="en-US" dirty="0"/>
              <a:t>　　　オプトイン　　オプトアウト　　肖像権</a:t>
            </a:r>
            <a:endParaRPr lang="en-US" altLang="ja-JP" dirty="0"/>
          </a:p>
          <a:p>
            <a:r>
              <a:rPr lang="ja-JP" altLang="en-US" dirty="0"/>
              <a:t>　　　パブリシティ権</a:t>
            </a:r>
          </a:p>
          <a:p>
            <a:endParaRPr lang="ja-JP" altLang="en-US" dirty="0"/>
          </a:p>
        </p:txBody>
      </p:sp>
      <p:sp>
        <p:nvSpPr>
          <p:cNvPr id="6" name="テキスト プレースホルダー 5">
            <a:extLst>
              <a:ext uri="{FF2B5EF4-FFF2-40B4-BE49-F238E27FC236}">
                <a16:creationId xmlns:a16="http://schemas.microsoft.com/office/drawing/2014/main" id="{797EB37C-6EE2-2D22-2170-1EEA1ACEAF77}"/>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C285418D-A5E1-8939-1DB6-76CB6057DFFA}"/>
              </a:ext>
            </a:extLst>
          </p:cNvPr>
          <p:cNvSpPr>
            <a:spLocks noGrp="1"/>
          </p:cNvSpPr>
          <p:nvPr>
            <p:ph type="sldNum" sz="quarter" idx="12"/>
          </p:nvPr>
        </p:nvSpPr>
        <p:spPr/>
        <p:txBody>
          <a:bodyPr/>
          <a:lstStyle/>
          <a:p>
            <a:fld id="{3341DCAC-D657-49AC-AFA1-66DB296B9906}" type="slidenum">
              <a:rPr lang="ja-JP" altLang="en-US" smtClean="0"/>
              <a:pPr/>
              <a:t>78</a:t>
            </a:fld>
            <a:endParaRPr lang="ja-JP" altLang="en-US" dirty="0"/>
          </a:p>
        </p:txBody>
      </p:sp>
      <p:sp>
        <p:nvSpPr>
          <p:cNvPr id="3" name="テキスト プレースホルダー 2">
            <a:extLst>
              <a:ext uri="{FF2B5EF4-FFF2-40B4-BE49-F238E27FC236}">
                <a16:creationId xmlns:a16="http://schemas.microsoft.com/office/drawing/2014/main" id="{E9F56274-FA3B-C18B-0BD8-7A094DE38AAA}"/>
              </a:ext>
            </a:extLst>
          </p:cNvPr>
          <p:cNvSpPr>
            <a:spLocks noGrp="1"/>
          </p:cNvSpPr>
          <p:nvPr>
            <p:ph type="body" sz="quarter" idx="16"/>
          </p:nvPr>
        </p:nvSpPr>
        <p:spPr/>
        <p:txBody>
          <a:bodyPr/>
          <a:lstStyle/>
          <a:p>
            <a:r>
              <a:rPr kumimoji="1" lang="ja-JP" altLang="en-US" dirty="0"/>
              <a:t>次の文は何に対する説明か。最も適切なものを下から選び、記入しなさい。</a:t>
            </a:r>
          </a:p>
        </p:txBody>
      </p:sp>
      <p:sp>
        <p:nvSpPr>
          <p:cNvPr id="4" name="テキスト プレースホルダー 3">
            <a:extLst>
              <a:ext uri="{FF2B5EF4-FFF2-40B4-BE49-F238E27FC236}">
                <a16:creationId xmlns:a16="http://schemas.microsoft.com/office/drawing/2014/main" id="{AA6A53BC-88A0-7C07-16AD-250560E1C93D}"/>
              </a:ext>
            </a:extLst>
          </p:cNvPr>
          <p:cNvSpPr>
            <a:spLocks noGrp="1"/>
          </p:cNvSpPr>
          <p:nvPr>
            <p:ph type="body" sz="quarter" idx="17"/>
          </p:nvPr>
        </p:nvSpPr>
        <p:spPr/>
        <p:txBody>
          <a:bodyPr/>
          <a:lstStyle/>
          <a:p>
            <a:r>
              <a:rPr kumimoji="1" lang="en-US" altLang="ja-JP" dirty="0"/>
              <a:t>3</a:t>
            </a:r>
          </a:p>
        </p:txBody>
      </p:sp>
      <p:sp>
        <p:nvSpPr>
          <p:cNvPr id="5" name="テキスト プレースホルダー 4">
            <a:extLst>
              <a:ext uri="{FF2B5EF4-FFF2-40B4-BE49-F238E27FC236}">
                <a16:creationId xmlns:a16="http://schemas.microsoft.com/office/drawing/2014/main" id="{03721DE3-0836-0E3E-DED4-8CA72572FAE1}"/>
              </a:ext>
            </a:extLst>
          </p:cNvPr>
          <p:cNvSpPr>
            <a:spLocks noGrp="1"/>
          </p:cNvSpPr>
          <p:nvPr>
            <p:ph type="body" sz="quarter" idx="18"/>
          </p:nvPr>
        </p:nvSpPr>
        <p:spPr/>
        <p:txBody>
          <a:bodyPr/>
          <a:lstStyle/>
          <a:p>
            <a:r>
              <a:rPr kumimoji="1" lang="en-US" altLang="ja-JP" dirty="0"/>
              <a:t>3</a:t>
            </a:r>
            <a:endParaRPr kumimoji="1" lang="ja-JP" altLang="en-US" dirty="0"/>
          </a:p>
        </p:txBody>
      </p:sp>
      <p:sp>
        <p:nvSpPr>
          <p:cNvPr id="12" name="テキスト プレースホルダー 11">
            <a:extLst>
              <a:ext uri="{FF2B5EF4-FFF2-40B4-BE49-F238E27FC236}">
                <a16:creationId xmlns:a16="http://schemas.microsoft.com/office/drawing/2014/main" id="{7CC406B5-5181-3407-AEB1-D1237E91BFE2}"/>
              </a:ext>
            </a:extLst>
          </p:cNvPr>
          <p:cNvSpPr>
            <a:spLocks noGrp="1"/>
          </p:cNvSpPr>
          <p:nvPr>
            <p:ph type="body" sz="quarter" idx="14"/>
          </p:nvPr>
        </p:nvSpPr>
        <p:spPr/>
        <p:txBody>
          <a:bodyPr/>
          <a:lstStyle/>
          <a:p>
            <a:r>
              <a:rPr lang="en-US" altLang="ja-JP"/>
              <a:t>p17</a:t>
            </a:r>
          </a:p>
        </p:txBody>
      </p:sp>
      <p:sp>
        <p:nvSpPr>
          <p:cNvPr id="13" name="テキスト プレースホルダー 5">
            <a:extLst>
              <a:ext uri="{FF2B5EF4-FFF2-40B4-BE49-F238E27FC236}">
                <a16:creationId xmlns:a16="http://schemas.microsoft.com/office/drawing/2014/main" id="{FD0527D2-E6DA-421B-9CE0-DCB276DD8B36}"/>
              </a:ext>
            </a:extLst>
          </p:cNvPr>
          <p:cNvSpPr>
            <a:spLocks noGrp="1"/>
          </p:cNvSpPr>
          <p:nvPr>
            <p:ph type="body" sz="quarter" idx="13"/>
          </p:nvPr>
        </p:nvSpPr>
        <p:spPr>
          <a:xfrm>
            <a:off x="0" y="1"/>
            <a:ext cx="8764693" cy="254000"/>
          </a:xfrm>
        </p:spPr>
        <p:txBody>
          <a:bodyPr/>
          <a:lstStyle/>
          <a:p>
            <a:r>
              <a:rPr kumimoji="1" lang="zh-TW" altLang="en-US" dirty="0"/>
              <a:t>理論編</a:t>
            </a:r>
            <a:r>
              <a:rPr kumimoji="1" lang="en-US" altLang="zh-TW" dirty="0"/>
              <a:t>1</a:t>
            </a:r>
            <a:r>
              <a:rPr kumimoji="1" lang="zh-TW" altLang="en-US" dirty="0"/>
              <a:t>章 情報社会　</a:t>
            </a:r>
            <a:r>
              <a:rPr kumimoji="1" lang="en-US" altLang="zh-TW" dirty="0"/>
              <a:t>07 </a:t>
            </a:r>
            <a:r>
              <a:rPr kumimoji="1" lang="zh-TW" altLang="en-US" dirty="0"/>
              <a:t>個人情報</a:t>
            </a:r>
          </a:p>
        </p:txBody>
      </p:sp>
      <p:sp>
        <p:nvSpPr>
          <p:cNvPr id="2" name="角丸四角形 10">
            <a:extLst>
              <a:ext uri="{FF2B5EF4-FFF2-40B4-BE49-F238E27FC236}">
                <a16:creationId xmlns:a16="http://schemas.microsoft.com/office/drawing/2014/main" id="{2959392C-2644-3199-3AF4-DFEFBE3FF4DD}"/>
              </a:ext>
            </a:extLst>
          </p:cNvPr>
          <p:cNvSpPr/>
          <p:nvPr/>
        </p:nvSpPr>
        <p:spPr>
          <a:xfrm>
            <a:off x="357635" y="4134942"/>
            <a:ext cx="9627748" cy="1480964"/>
          </a:xfrm>
          <a:prstGeom prst="roundRect">
            <a:avLst>
              <a:gd name="adj" fmla="val 12156"/>
            </a:avLst>
          </a:prstGeom>
          <a:noFill/>
          <a:ln w="28575">
            <a:solidFill>
              <a:schemeClr val="bg1">
                <a:lumMod val="50000"/>
              </a:schemeClr>
            </a:solidFill>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graphicFrame>
        <p:nvGraphicFramePr>
          <p:cNvPr id="8" name="表 7">
            <a:extLst>
              <a:ext uri="{FF2B5EF4-FFF2-40B4-BE49-F238E27FC236}">
                <a16:creationId xmlns:a16="http://schemas.microsoft.com/office/drawing/2014/main" id="{9C68CE89-C629-6309-D717-2B50325B9729}"/>
              </a:ext>
            </a:extLst>
          </p:cNvPr>
          <p:cNvGraphicFramePr>
            <a:graphicFrameLocks noGrp="1"/>
          </p:cNvGraphicFramePr>
          <p:nvPr>
            <p:extLst>
              <p:ext uri="{D42A27DB-BD31-4B8C-83A1-F6EECF244321}">
                <p14:modId xmlns:p14="http://schemas.microsoft.com/office/powerpoint/2010/main" val="1472497332"/>
              </p:ext>
            </p:extLst>
          </p:nvPr>
        </p:nvGraphicFramePr>
        <p:xfrm>
          <a:off x="10158892" y="1672703"/>
          <a:ext cx="1818053" cy="1152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1152000">
                <a:tc>
                  <a:txBody>
                    <a:bodyPr/>
                    <a:lstStyle/>
                    <a:p>
                      <a:r>
                        <a:rPr kumimoji="1" lang="ja-JP" altLang="en-US" sz="2800" b="0" dirty="0">
                          <a:solidFill>
                            <a:schemeClr val="tx1"/>
                          </a:solidFill>
                          <a:latin typeface="ＭＳ Ｐゴシック" panose="020B0600070205080204" pitchFamily="50" charset="-128"/>
                        </a:rPr>
                        <a:t>④</a:t>
                      </a:r>
                    </a:p>
                  </a:txBody>
                  <a:tcP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bl>
          </a:graphicData>
        </a:graphic>
      </p:graphicFrame>
      <p:sp>
        <p:nvSpPr>
          <p:cNvPr id="9" name="テキスト ボックス 8">
            <a:extLst>
              <a:ext uri="{FF2B5EF4-FFF2-40B4-BE49-F238E27FC236}">
                <a16:creationId xmlns:a16="http://schemas.microsoft.com/office/drawing/2014/main" id="{EBE3B041-8923-D126-1518-0551BFF04038}"/>
              </a:ext>
            </a:extLst>
          </p:cNvPr>
          <p:cNvSpPr txBox="1"/>
          <p:nvPr/>
        </p:nvSpPr>
        <p:spPr>
          <a:xfrm>
            <a:off x="10323699" y="2248703"/>
            <a:ext cx="1284006"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rPr>
              <a:t>オプトイン</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4167500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2EBA67C6-1052-54FA-145A-3A77E0BAC7D3}"/>
              </a:ext>
            </a:extLst>
          </p:cNvPr>
          <p:cNvSpPr>
            <a:spLocks noGrp="1"/>
          </p:cNvSpPr>
          <p:nvPr>
            <p:ph type="body" sz="quarter" idx="16"/>
          </p:nvPr>
        </p:nvSpPr>
        <p:spPr/>
        <p:txBody>
          <a:bodyPr/>
          <a:lstStyle/>
          <a:p>
            <a:r>
              <a:rPr kumimoji="1" lang="ja-JP" altLang="en-US" dirty="0"/>
              <a:t>次の文章の空欄に入れるのに最も適当なものを、次から</a:t>
            </a:r>
            <a:r>
              <a:rPr kumimoji="1" lang="en-US" altLang="ja-JP" dirty="0"/>
              <a:t>1</a:t>
            </a:r>
            <a:r>
              <a:rPr kumimoji="1" lang="ja-JP" altLang="en-US" dirty="0"/>
              <a:t>つ選べ。</a:t>
            </a:r>
          </a:p>
        </p:txBody>
      </p:sp>
      <p:sp>
        <p:nvSpPr>
          <p:cNvPr id="3" name="コンテンツ プレースホルダー 2">
            <a:extLst>
              <a:ext uri="{FF2B5EF4-FFF2-40B4-BE49-F238E27FC236}">
                <a16:creationId xmlns:a16="http://schemas.microsoft.com/office/drawing/2014/main" id="{C6DAACAE-C675-1D03-8566-FA3952607FE5}"/>
              </a:ext>
            </a:extLst>
          </p:cNvPr>
          <p:cNvSpPr>
            <a:spLocks noGrp="1"/>
          </p:cNvSpPr>
          <p:nvPr>
            <p:ph sz="half" idx="1"/>
          </p:nvPr>
        </p:nvSpPr>
        <p:spPr/>
        <p:txBody>
          <a:bodyPr>
            <a:normAutofit/>
          </a:bodyPr>
          <a:lstStyle/>
          <a:p>
            <a:pPr indent="457200">
              <a:spcAft>
                <a:spcPts val="1200"/>
              </a:spcAft>
            </a:pPr>
            <a:r>
              <a:rPr kumimoji="1" lang="ja-JP" altLang="en-US" dirty="0"/>
              <a:t>有名人の肖像は経済的価値を持つことから、経済的な利益を保護する権利として、パブリシティ権が認められている。これを踏まえると、</a:t>
            </a:r>
            <a:r>
              <a:rPr kumimoji="1" lang="en-US" altLang="ja-JP" dirty="0"/>
              <a:t>(</a:t>
            </a:r>
            <a:r>
              <a:rPr kumimoji="1" lang="ja-JP" altLang="en-US" dirty="0"/>
              <a:t>　　</a:t>
            </a:r>
            <a:r>
              <a:rPr kumimoji="1" lang="en-US" altLang="ja-JP" dirty="0"/>
              <a:t>)</a:t>
            </a:r>
            <a:r>
              <a:rPr kumimoji="1" lang="ja-JP" altLang="en-US" dirty="0"/>
              <a:t>する行為は、この権利を侵害する恐れがある。</a:t>
            </a:r>
          </a:p>
          <a:p>
            <a:pPr marL="457200" indent="-457200"/>
            <a:r>
              <a:rPr lang="ja-JP" altLang="en-US" dirty="0"/>
              <a:t>①有名人の容姿についてインターネットの掲示板に投稿</a:t>
            </a:r>
          </a:p>
          <a:p>
            <a:pPr marL="457200" indent="-457200"/>
            <a:r>
              <a:rPr lang="ja-JP" altLang="en-US" dirty="0"/>
              <a:t>②有名人の写真を使い、無断で商品を開発して販売</a:t>
            </a:r>
          </a:p>
        </p:txBody>
      </p:sp>
      <p:sp>
        <p:nvSpPr>
          <p:cNvPr id="4" name="スライド番号プレースホルダー 3">
            <a:extLst>
              <a:ext uri="{FF2B5EF4-FFF2-40B4-BE49-F238E27FC236}">
                <a16:creationId xmlns:a16="http://schemas.microsoft.com/office/drawing/2014/main" id="{592C874B-9EDB-6D7C-7A88-0D987D8FA1E4}"/>
              </a:ext>
            </a:extLst>
          </p:cNvPr>
          <p:cNvSpPr>
            <a:spLocks noGrp="1"/>
          </p:cNvSpPr>
          <p:nvPr>
            <p:ph type="sldNum" sz="quarter" idx="12"/>
          </p:nvPr>
        </p:nvSpPr>
        <p:spPr/>
        <p:txBody>
          <a:bodyPr/>
          <a:lstStyle/>
          <a:p>
            <a:fld id="{3341DCAC-D657-49AC-AFA1-66DB296B9906}" type="slidenum">
              <a:rPr lang="ja-JP" altLang="en-US" smtClean="0"/>
              <a:pPr/>
              <a:t>79</a:t>
            </a:fld>
            <a:endParaRPr lang="ja-JP" altLang="en-US" dirty="0"/>
          </a:p>
        </p:txBody>
      </p:sp>
      <p:sp>
        <p:nvSpPr>
          <p:cNvPr id="5" name="テキスト プレースホルダー 4">
            <a:extLst>
              <a:ext uri="{FF2B5EF4-FFF2-40B4-BE49-F238E27FC236}">
                <a16:creationId xmlns:a16="http://schemas.microsoft.com/office/drawing/2014/main" id="{5E85C651-A78E-B78B-9C41-E5F76F42CEF9}"/>
              </a:ext>
            </a:extLst>
          </p:cNvPr>
          <p:cNvSpPr>
            <a:spLocks noGrp="1"/>
          </p:cNvSpPr>
          <p:nvPr>
            <p:ph type="body" sz="quarter" idx="15"/>
          </p:nvPr>
        </p:nvSpPr>
        <p:spPr/>
        <p:txBody>
          <a:bodyPr/>
          <a:lstStyle/>
          <a:p>
            <a:r>
              <a:rPr kumimoji="1" lang="ja-JP" altLang="en-US" dirty="0"/>
              <a:t>チャレンジ問題</a:t>
            </a:r>
          </a:p>
        </p:txBody>
      </p:sp>
      <p:sp>
        <p:nvSpPr>
          <p:cNvPr id="7" name="テキスト プレースホルダー 6">
            <a:extLst>
              <a:ext uri="{FF2B5EF4-FFF2-40B4-BE49-F238E27FC236}">
                <a16:creationId xmlns:a16="http://schemas.microsoft.com/office/drawing/2014/main" id="{B2996CEB-2984-51D3-EBEE-19AB08DE3C2A}"/>
              </a:ext>
            </a:extLst>
          </p:cNvPr>
          <p:cNvSpPr>
            <a:spLocks noGrp="1"/>
          </p:cNvSpPr>
          <p:nvPr>
            <p:ph type="body" sz="quarter" idx="14"/>
          </p:nvPr>
        </p:nvSpPr>
        <p:spPr/>
        <p:txBody>
          <a:bodyPr/>
          <a:lstStyle/>
          <a:p>
            <a:r>
              <a:rPr kumimoji="1" lang="en-US" altLang="ja-JP" dirty="0"/>
              <a:t>p17</a:t>
            </a:r>
            <a:endParaRPr kumimoji="1" lang="ja-JP" altLang="en-US" dirty="0"/>
          </a:p>
        </p:txBody>
      </p:sp>
      <p:sp>
        <p:nvSpPr>
          <p:cNvPr id="8" name="テキスト プレースホルダー 5">
            <a:extLst>
              <a:ext uri="{FF2B5EF4-FFF2-40B4-BE49-F238E27FC236}">
                <a16:creationId xmlns:a16="http://schemas.microsoft.com/office/drawing/2014/main" id="{519FA6E0-0214-F4CA-D290-B26144E345CA}"/>
              </a:ext>
            </a:extLst>
          </p:cNvPr>
          <p:cNvSpPr>
            <a:spLocks noGrp="1"/>
          </p:cNvSpPr>
          <p:nvPr>
            <p:ph type="body" sz="quarter" idx="13"/>
          </p:nvPr>
        </p:nvSpPr>
        <p:spPr>
          <a:xfrm>
            <a:off x="0" y="1"/>
            <a:ext cx="8764693" cy="254000"/>
          </a:xfrm>
        </p:spPr>
        <p:txBody>
          <a:bodyPr/>
          <a:lstStyle/>
          <a:p>
            <a:r>
              <a:rPr kumimoji="1" lang="zh-TW" altLang="en-US" dirty="0"/>
              <a:t>理論編</a:t>
            </a:r>
            <a:r>
              <a:rPr kumimoji="1" lang="en-US" altLang="zh-TW" dirty="0"/>
              <a:t>1</a:t>
            </a:r>
            <a:r>
              <a:rPr kumimoji="1" lang="zh-TW" altLang="en-US" dirty="0"/>
              <a:t>章 情報社会　</a:t>
            </a:r>
            <a:r>
              <a:rPr kumimoji="1" lang="en-US" altLang="zh-TW" dirty="0"/>
              <a:t>07 </a:t>
            </a:r>
            <a:r>
              <a:rPr kumimoji="1" lang="zh-TW" altLang="en-US" dirty="0"/>
              <a:t>個人情報</a:t>
            </a:r>
          </a:p>
        </p:txBody>
      </p:sp>
    </p:spTree>
    <p:extLst>
      <p:ext uri="{BB962C8B-B14F-4D97-AF65-F5344CB8AC3E}">
        <p14:creationId xmlns:p14="http://schemas.microsoft.com/office/powerpoint/2010/main" val="38438022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コンテンツ プレースホルダー 16">
            <a:extLst>
              <a:ext uri="{FF2B5EF4-FFF2-40B4-BE49-F238E27FC236}">
                <a16:creationId xmlns:a16="http://schemas.microsoft.com/office/drawing/2014/main" id="{1620E2BF-45E9-39B7-D766-5CF1B71F23D2}"/>
              </a:ext>
            </a:extLst>
          </p:cNvPr>
          <p:cNvGraphicFramePr>
            <a:graphicFrameLocks/>
          </p:cNvGraphicFramePr>
          <p:nvPr>
            <p:extLst>
              <p:ext uri="{D42A27DB-BD31-4B8C-83A1-F6EECF244321}">
                <p14:modId xmlns:p14="http://schemas.microsoft.com/office/powerpoint/2010/main" val="231171923"/>
              </p:ext>
            </p:extLst>
          </p:nvPr>
        </p:nvGraphicFramePr>
        <p:xfrm>
          <a:off x="10158893" y="1708327"/>
          <a:ext cx="1816100" cy="3169839"/>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24639">
                <a:tc>
                  <a:txBody>
                    <a:bodyPr/>
                    <a:lstStyle/>
                    <a:p>
                      <a:pPr marL="0" algn="l" defTabSz="914400" rtl="0" eaLnBrk="1" latinLnBrk="0" hangingPunct="1"/>
                      <a:r>
                        <a:rPr kumimoji="1" lang="en-US" altLang="ja-JP" sz="2800" kern="1200" dirty="0">
                          <a:solidFill>
                            <a:schemeClr val="tx1"/>
                          </a:solidFill>
                          <a:latin typeface="ＭＳ Ｐゴシック" panose="020B0600070205080204" pitchFamily="50" charset="-128"/>
                          <a:ea typeface="ＭＳ Ｐゴシック" panose="020B0600070205080204" pitchFamily="50" charset="-128"/>
                          <a:cs typeface="+mn-cs"/>
                        </a:rPr>
                        <a:t>(1)</a:t>
                      </a:r>
                      <a:endParaRPr kumimoji="1" lang="ja-JP" altLang="en-US" sz="2800" kern="1200" dirty="0">
                        <a:solidFill>
                          <a:srgbClr val="FF0000"/>
                        </a:solidFill>
                        <a:latin typeface="ＭＳ Ｐゴシック" panose="020B0600070205080204" pitchFamily="50" charset="-128"/>
                        <a:ea typeface="ＭＳ Ｐゴシック" panose="020B0600070205080204" pitchFamily="50" charset="-128"/>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48000">
                <a:tc>
                  <a:txBody>
                    <a:bodyPr/>
                    <a:lstStyle/>
                    <a:p>
                      <a:pPr marL="0" algn="l" defTabSz="914400" rtl="0" eaLnBrk="1" latinLnBrk="0" hangingPunct="1"/>
                      <a:r>
                        <a:rPr kumimoji="1" lang="ja-JP" altLang="en-US" sz="2800" kern="1200" dirty="0">
                          <a:solidFill>
                            <a:schemeClr val="tx1"/>
                          </a:solidFill>
                          <a:latin typeface="ＭＳ Ｐゴシック" panose="020B0600070205080204" pitchFamily="50" charset="-128"/>
                          <a:ea typeface="ＭＳ Ｐゴシック" panose="020B0600070205080204" pitchFamily="50" charset="-128"/>
                          <a:cs typeface="+mn-cs"/>
                        </a:rPr>
                        <a:t>③</a:t>
                      </a:r>
                      <a:endParaRPr kumimoji="1" lang="ja-JP" altLang="en-US" sz="2800" kern="1200" dirty="0">
                        <a:solidFill>
                          <a:srgbClr val="FF0000"/>
                        </a:solidFill>
                        <a:latin typeface="ＭＳ Ｐゴシック" panose="020B0600070205080204" pitchFamily="50" charset="-128"/>
                        <a:ea typeface="ＭＳ Ｐゴシック" panose="020B0600070205080204" pitchFamily="50" charset="-128"/>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48000">
                <a:tc>
                  <a:txBody>
                    <a:bodyPr/>
                    <a:lstStyle/>
                    <a:p>
                      <a:pPr marL="0" algn="l" defTabSz="914400" rtl="0" eaLnBrk="1" latinLnBrk="0" hangingPunct="1"/>
                      <a:r>
                        <a:rPr kumimoji="1" lang="ja-JP" altLang="en-US" sz="2800" kern="1200" dirty="0">
                          <a:solidFill>
                            <a:schemeClr val="tx1"/>
                          </a:solidFill>
                          <a:latin typeface="ＭＳ Ｐゴシック" panose="020B0600070205080204" pitchFamily="50" charset="-128"/>
                          <a:ea typeface="ＭＳ Ｐゴシック" panose="020B0600070205080204" pitchFamily="50" charset="-128"/>
                          <a:cs typeface="+mn-cs"/>
                        </a:rPr>
                        <a:t>④</a:t>
                      </a:r>
                      <a:endParaRPr kumimoji="1" lang="ja-JP" altLang="en-US" sz="2800" kern="1200" dirty="0">
                        <a:solidFill>
                          <a:srgbClr val="FF0000"/>
                        </a:solidFill>
                        <a:latin typeface="ＭＳ Ｐゴシック" panose="020B0600070205080204" pitchFamily="50" charset="-128"/>
                        <a:ea typeface="ＭＳ Ｐゴシック" panose="020B0600070205080204" pitchFamily="50" charset="-128"/>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22531772"/>
                  </a:ext>
                </a:extLst>
              </a:tr>
              <a:tr h="648000">
                <a:tc>
                  <a:txBody>
                    <a:bodyPr/>
                    <a:lstStyle/>
                    <a:p>
                      <a:pPr marL="0" algn="l" defTabSz="914400" rtl="0" eaLnBrk="1" latinLnBrk="0" hangingPunct="1"/>
                      <a:r>
                        <a:rPr kumimoji="1" lang="ja-JP" altLang="en-US" sz="2800" kern="1200" dirty="0">
                          <a:solidFill>
                            <a:schemeClr val="tx1"/>
                          </a:solidFill>
                          <a:latin typeface="ＭＳ Ｐゴシック" panose="020B0600070205080204" pitchFamily="50" charset="-128"/>
                          <a:ea typeface="ＭＳ Ｐゴシック" panose="020B0600070205080204" pitchFamily="50" charset="-128"/>
                          <a:cs typeface="+mn-cs"/>
                        </a:rPr>
                        <a:t>⑤</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78569866"/>
                  </a:ext>
                </a:extLst>
              </a:tr>
              <a:tr h="601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24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E2986"/>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
        <p:nvSpPr>
          <p:cNvPr id="3" name="コンテンツ プレースホルダー 2"/>
          <p:cNvSpPr>
            <a:spLocks noGrp="1"/>
          </p:cNvSpPr>
          <p:nvPr>
            <p:ph sz="half" idx="1"/>
          </p:nvPr>
        </p:nvSpPr>
        <p:spPr/>
        <p:txBody>
          <a:bodyPr>
            <a:normAutofit/>
          </a:bodyPr>
          <a:lstStyle/>
          <a:p>
            <a:pPr marL="540000" indent="-324000">
              <a:spcBef>
                <a:spcPts val="1800"/>
              </a:spcBef>
              <a:buClr>
                <a:schemeClr val="bg1">
                  <a:lumMod val="50000"/>
                </a:schemeClr>
              </a:buClr>
              <a:buFont typeface="Arial" panose="020B0604020202020204" pitchFamily="34" charset="0"/>
              <a:buChar char="•"/>
            </a:pPr>
            <a:r>
              <a:rPr lang="en-US" altLang="ja-JP" dirty="0"/>
              <a:t>(</a:t>
            </a:r>
            <a:r>
              <a:rPr lang="en-US" altLang="ja-JP" baseline="30000" dirty="0"/>
              <a:t>③</a:t>
            </a:r>
            <a:r>
              <a:rPr lang="ja-JP" altLang="en-US" dirty="0"/>
              <a:t>　　　　　　　</a:t>
            </a:r>
            <a:r>
              <a:rPr lang="en-US" altLang="ja-JP" dirty="0"/>
              <a:t>)</a:t>
            </a:r>
            <a:r>
              <a:rPr lang="ja-JP" altLang="en-US" dirty="0"/>
              <a:t>がなく、文字で紙に記すことなどによって知覚できる。</a:t>
            </a:r>
          </a:p>
          <a:p>
            <a:pPr marL="540000" indent="-324000">
              <a:spcBef>
                <a:spcPts val="1800"/>
              </a:spcBef>
              <a:buClr>
                <a:schemeClr val="bg1">
                  <a:lumMod val="50000"/>
                </a:schemeClr>
              </a:buClr>
              <a:buFont typeface="Arial" panose="020B0604020202020204" pitchFamily="34" charset="0"/>
              <a:buChar char="•"/>
            </a:pPr>
            <a:r>
              <a:rPr lang="ja-JP" altLang="en-US" dirty="0"/>
              <a:t>内容を簡単に</a:t>
            </a:r>
            <a:r>
              <a:rPr lang="en-US" altLang="ja-JP" dirty="0"/>
              <a:t>(</a:t>
            </a:r>
            <a:r>
              <a:rPr lang="en-US" altLang="ja-JP" baseline="30000" dirty="0"/>
              <a:t>④</a:t>
            </a:r>
            <a:r>
              <a:rPr lang="ja-JP" altLang="en-US" dirty="0"/>
              <a:t>　　　　　　　　</a:t>
            </a:r>
            <a:r>
              <a:rPr lang="en-US" altLang="ja-JP" dirty="0"/>
              <a:t>)</a:t>
            </a:r>
            <a:r>
              <a:rPr lang="ja-JP" altLang="en-US" dirty="0"/>
              <a:t>することが可能である。</a:t>
            </a:r>
          </a:p>
          <a:p>
            <a:pPr marL="540000" indent="-324000">
              <a:spcBef>
                <a:spcPts val="1800"/>
              </a:spcBef>
              <a:buClr>
                <a:schemeClr val="bg1">
                  <a:lumMod val="50000"/>
                </a:schemeClr>
              </a:buClr>
              <a:buFont typeface="Arial" panose="020B0604020202020204" pitchFamily="34" charset="0"/>
              <a:buChar char="•"/>
            </a:pPr>
            <a:r>
              <a:rPr lang="ja-JP" altLang="en-US" dirty="0"/>
              <a:t>容易には消えない。</a:t>
            </a:r>
          </a:p>
          <a:p>
            <a:pPr marL="540000" indent="-324000">
              <a:spcBef>
                <a:spcPts val="1800"/>
              </a:spcBef>
              <a:buClr>
                <a:schemeClr val="bg1">
                  <a:lumMod val="50000"/>
                </a:schemeClr>
              </a:buClr>
              <a:buFont typeface="Arial" panose="020B0604020202020204" pitchFamily="34" charset="0"/>
              <a:buChar char="•"/>
            </a:pPr>
            <a:r>
              <a:rPr lang="ja-JP" altLang="en-US" dirty="0"/>
              <a:t>インターネットなどを通して瞬時に</a:t>
            </a:r>
            <a:r>
              <a:rPr lang="en-US" altLang="ja-JP" dirty="0"/>
              <a:t>(</a:t>
            </a:r>
            <a:r>
              <a:rPr lang="en-US" altLang="ja-JP" baseline="30000" dirty="0"/>
              <a:t>⑤</a:t>
            </a:r>
            <a:r>
              <a:rPr lang="ja-JP" altLang="en-US" dirty="0"/>
              <a:t>　　　　　　　　</a:t>
            </a:r>
            <a:r>
              <a:rPr lang="en-US" altLang="ja-JP" dirty="0"/>
              <a:t>)</a:t>
            </a:r>
            <a:r>
              <a:rPr lang="ja-JP" altLang="en-US" dirty="0"/>
              <a:t>する。</a:t>
            </a:r>
          </a:p>
        </p:txBody>
      </p:sp>
      <p:sp>
        <p:nvSpPr>
          <p:cNvPr id="2" name="テキスト プレースホルダー 1"/>
          <p:cNvSpPr>
            <a:spLocks noGrp="1"/>
          </p:cNvSpPr>
          <p:nvPr>
            <p:ph type="body" sz="quarter" idx="16"/>
          </p:nvPr>
        </p:nvSpPr>
        <p:spPr/>
        <p:txBody>
          <a:bodyPr/>
          <a:lstStyle/>
          <a:p>
            <a:r>
              <a:rPr lang="ja-JP" altLang="en-US" dirty="0"/>
              <a:t>次の</a:t>
            </a:r>
            <a:r>
              <a:rPr lang="en-US" altLang="ja-JP" dirty="0"/>
              <a:t>(1)</a:t>
            </a:r>
            <a:r>
              <a:rPr lang="ja-JP" altLang="en-US" dirty="0"/>
              <a:t>、</a:t>
            </a:r>
            <a:r>
              <a:rPr lang="en-US" altLang="ja-JP" dirty="0"/>
              <a:t>(2)</a:t>
            </a:r>
            <a:r>
              <a:rPr lang="ja-JP" altLang="en-US" dirty="0"/>
              <a:t>に答えなさい。</a:t>
            </a:r>
          </a:p>
        </p:txBody>
      </p:sp>
      <p:sp>
        <p:nvSpPr>
          <p:cNvPr id="10" name="テキスト プレースホルダー 9"/>
          <p:cNvSpPr>
            <a:spLocks noGrp="1"/>
          </p:cNvSpPr>
          <p:nvPr>
            <p:ph type="body" sz="quarter" idx="17"/>
          </p:nvPr>
        </p:nvSpPr>
        <p:spPr/>
        <p:txBody>
          <a:bodyPr/>
          <a:lstStyle/>
          <a:p>
            <a:r>
              <a:rPr lang="en-US" altLang="ja-JP" dirty="0"/>
              <a:t>2</a:t>
            </a:r>
            <a:endParaRPr lang="ja-JP" altLang="en-US" dirty="0"/>
          </a:p>
        </p:txBody>
      </p:sp>
      <p:sp>
        <p:nvSpPr>
          <p:cNvPr id="11" name="テキスト プレースホルダー 10"/>
          <p:cNvSpPr>
            <a:spLocks noGrp="1"/>
          </p:cNvSpPr>
          <p:nvPr>
            <p:ph type="body" sz="quarter" idx="18"/>
          </p:nvPr>
        </p:nvSpPr>
        <p:spPr/>
        <p:txBody>
          <a:bodyPr/>
          <a:lstStyle/>
          <a:p>
            <a:r>
              <a:rPr lang="en-US" altLang="ja-JP" dirty="0"/>
              <a:t>2</a:t>
            </a:r>
            <a:endParaRPr lang="ja-JP" altLang="en-US" dirty="0"/>
          </a:p>
        </p:txBody>
      </p:sp>
      <p:sp>
        <p:nvSpPr>
          <p:cNvPr id="15" name="テキスト プレースホルダー 14"/>
          <p:cNvSpPr>
            <a:spLocks noGrp="1"/>
          </p:cNvSpPr>
          <p:nvPr>
            <p:ph type="body" sz="quarter" idx="15"/>
          </p:nvPr>
        </p:nvSpPr>
        <p:spPr/>
        <p:txBody>
          <a:bodyPr/>
          <a:lstStyle/>
          <a:p>
            <a:r>
              <a:rPr lang="ja-JP" altLang="en-US" dirty="0"/>
              <a:t>問題演習</a:t>
            </a:r>
          </a:p>
        </p:txBody>
      </p:sp>
      <p:sp>
        <p:nvSpPr>
          <p:cNvPr id="4" name="スライド番号プレースホルダー 3"/>
          <p:cNvSpPr>
            <a:spLocks noGrp="1"/>
          </p:cNvSpPr>
          <p:nvPr>
            <p:ph type="sldNum" sz="quarter" idx="12"/>
          </p:nvPr>
        </p:nvSpPr>
        <p:spPr/>
        <p:txBody>
          <a:bodyPr/>
          <a:lstStyle/>
          <a:p>
            <a:fld id="{3341DCAC-D657-49AC-AFA1-66DB296B9906}" type="slidenum">
              <a:rPr lang="ja-JP" altLang="en-US" smtClean="0"/>
              <a:pPr/>
              <a:t>8</a:t>
            </a:fld>
            <a:endParaRPr lang="ja-JP" altLang="en-US"/>
          </a:p>
        </p:txBody>
      </p:sp>
      <p:sp>
        <p:nvSpPr>
          <p:cNvPr id="5" name="テキスト プレースホルダー 4"/>
          <p:cNvSpPr>
            <a:spLocks noGrp="1"/>
          </p:cNvSpPr>
          <p:nvPr>
            <p:ph type="body" sz="quarter" idx="13"/>
          </p:nvPr>
        </p:nvSpPr>
        <p:spPr/>
        <p:txBody>
          <a:bodyPr>
            <a:normAutofit lnSpcReduction="10000"/>
          </a:bodyPr>
          <a:lstStyle/>
          <a:p>
            <a:pPr lvl="0"/>
            <a:r>
              <a:rPr lang="ja-JP" altLang="en-US" dirty="0"/>
              <a:t>理論編</a:t>
            </a:r>
            <a:r>
              <a:rPr lang="en-US" altLang="ja-JP" dirty="0"/>
              <a:t>1</a:t>
            </a:r>
            <a:r>
              <a:rPr lang="ja-JP" altLang="en-US" dirty="0"/>
              <a:t>章 情報社会　</a:t>
            </a:r>
            <a:r>
              <a:rPr lang="en-US" altLang="ja-JP" dirty="0"/>
              <a:t>01 </a:t>
            </a:r>
            <a:r>
              <a:rPr lang="ja-JP" altLang="en-US" dirty="0"/>
              <a:t>情報とその特性</a:t>
            </a:r>
          </a:p>
          <a:p>
            <a:endParaRPr lang="ja-JP" altLang="en-US" dirty="0"/>
          </a:p>
        </p:txBody>
      </p:sp>
      <p:sp>
        <p:nvSpPr>
          <p:cNvPr id="6" name="テキスト プレースホルダー 5"/>
          <p:cNvSpPr>
            <a:spLocks noGrp="1"/>
          </p:cNvSpPr>
          <p:nvPr>
            <p:ph type="body" sz="quarter" idx="14"/>
          </p:nvPr>
        </p:nvSpPr>
        <p:spPr/>
        <p:txBody>
          <a:bodyPr>
            <a:normAutofit/>
          </a:bodyPr>
          <a:lstStyle/>
          <a:p>
            <a:r>
              <a:rPr lang="en-US" altLang="ja-JP" dirty="0"/>
              <a:t>p5</a:t>
            </a:r>
            <a:endParaRPr lang="ja-JP" altLang="en-US" dirty="0"/>
          </a:p>
        </p:txBody>
      </p:sp>
      <p:sp>
        <p:nvSpPr>
          <p:cNvPr id="12" name="テキスト ボックス 11"/>
          <p:cNvSpPr txBox="1"/>
          <p:nvPr/>
        </p:nvSpPr>
        <p:spPr>
          <a:xfrm>
            <a:off x="10980651" y="2549212"/>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形</a:t>
            </a:r>
          </a:p>
        </p:txBody>
      </p:sp>
      <p:sp>
        <p:nvSpPr>
          <p:cNvPr id="13" name="テキスト ボックス 12"/>
          <p:cNvSpPr txBox="1"/>
          <p:nvPr/>
        </p:nvSpPr>
        <p:spPr>
          <a:xfrm>
            <a:off x="10826763" y="3201109"/>
            <a:ext cx="615553"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複製</a:t>
            </a:r>
          </a:p>
        </p:txBody>
      </p:sp>
      <p:sp>
        <p:nvSpPr>
          <p:cNvPr id="14" name="テキスト ボックス 13"/>
          <p:cNvSpPr txBox="1"/>
          <p:nvPr/>
        </p:nvSpPr>
        <p:spPr>
          <a:xfrm>
            <a:off x="10826763" y="3852845"/>
            <a:ext cx="615553"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伝播</a:t>
            </a:r>
          </a:p>
        </p:txBody>
      </p:sp>
    </p:spTree>
    <p:extLst>
      <p:ext uri="{BB962C8B-B14F-4D97-AF65-F5344CB8AC3E}">
        <p14:creationId xmlns:p14="http://schemas.microsoft.com/office/powerpoint/2010/main" val="3904262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CA88B5-D8F1-9BF0-5622-B5ACB942F837}"/>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B03D523F-E64B-B7FE-000C-7B297436BF09}"/>
              </a:ext>
            </a:extLst>
          </p:cNvPr>
          <p:cNvSpPr>
            <a:spLocks noGrp="1"/>
          </p:cNvSpPr>
          <p:nvPr>
            <p:ph type="body" sz="quarter" idx="16"/>
          </p:nvPr>
        </p:nvSpPr>
        <p:spPr/>
        <p:txBody>
          <a:bodyPr/>
          <a:lstStyle/>
          <a:p>
            <a:r>
              <a:rPr kumimoji="1" lang="ja-JP" altLang="en-US" dirty="0"/>
              <a:t>次の文章の空欄に入れるのに最も適当なものを、次から</a:t>
            </a:r>
            <a:r>
              <a:rPr kumimoji="1" lang="en-US" altLang="ja-JP" dirty="0"/>
              <a:t>1</a:t>
            </a:r>
            <a:r>
              <a:rPr kumimoji="1" lang="ja-JP" altLang="en-US" dirty="0"/>
              <a:t>つ選べ。</a:t>
            </a:r>
          </a:p>
        </p:txBody>
      </p:sp>
      <p:sp>
        <p:nvSpPr>
          <p:cNvPr id="3" name="コンテンツ プレースホルダー 2">
            <a:extLst>
              <a:ext uri="{FF2B5EF4-FFF2-40B4-BE49-F238E27FC236}">
                <a16:creationId xmlns:a16="http://schemas.microsoft.com/office/drawing/2014/main" id="{C2F4ABB1-A953-B589-DC4B-66ADA57E4722}"/>
              </a:ext>
            </a:extLst>
          </p:cNvPr>
          <p:cNvSpPr>
            <a:spLocks noGrp="1"/>
          </p:cNvSpPr>
          <p:nvPr>
            <p:ph sz="half" idx="1"/>
          </p:nvPr>
        </p:nvSpPr>
        <p:spPr/>
        <p:txBody>
          <a:bodyPr>
            <a:normAutofit/>
          </a:bodyPr>
          <a:lstStyle/>
          <a:p>
            <a:pPr marL="457200" indent="-457200"/>
            <a:r>
              <a:rPr kumimoji="1" lang="ja-JP" altLang="en-US" dirty="0"/>
              <a:t>③自分の学校に有名人が訪れたことを文章にして</a:t>
            </a:r>
            <a:r>
              <a:rPr kumimoji="1" lang="en-US" altLang="ja-JP" dirty="0"/>
              <a:t>SNS</a:t>
            </a:r>
            <a:r>
              <a:rPr kumimoji="1" lang="ja-JP" altLang="en-US" dirty="0"/>
              <a:t>に発信</a:t>
            </a:r>
          </a:p>
          <a:p>
            <a:pPr marL="457200" indent="-457200"/>
            <a:r>
              <a:rPr kumimoji="1" lang="ja-JP" altLang="en-US" dirty="0"/>
              <a:t>④自分で描いた有名人の似顔絵を撮影して、スマートフォンに保存</a:t>
            </a:r>
            <a:endParaRPr kumimoji="1" lang="en-US" altLang="ja-JP" dirty="0"/>
          </a:p>
          <a:p>
            <a:pPr algn="r"/>
            <a:r>
              <a:rPr lang="en-US" altLang="ja-JP" sz="2400" dirty="0"/>
              <a:t>(</a:t>
            </a:r>
            <a:r>
              <a:rPr lang="ja-JP" altLang="ja-JP" sz="2400" dirty="0"/>
              <a:t>情報関係基礎 改</a:t>
            </a:r>
            <a:r>
              <a:rPr lang="en-US" altLang="ja-JP" sz="2400" dirty="0"/>
              <a:t>)</a:t>
            </a:r>
            <a:endParaRPr kumimoji="1" lang="ja-JP" altLang="en-US" sz="2400" dirty="0"/>
          </a:p>
          <a:p>
            <a:endParaRPr kumimoji="1" lang="ja-JP" altLang="en-US" dirty="0"/>
          </a:p>
        </p:txBody>
      </p:sp>
      <p:sp>
        <p:nvSpPr>
          <p:cNvPr id="4" name="スライド番号プレースホルダー 3">
            <a:extLst>
              <a:ext uri="{FF2B5EF4-FFF2-40B4-BE49-F238E27FC236}">
                <a16:creationId xmlns:a16="http://schemas.microsoft.com/office/drawing/2014/main" id="{41560564-7CB7-647A-41B9-BF84A1CC8794}"/>
              </a:ext>
            </a:extLst>
          </p:cNvPr>
          <p:cNvSpPr>
            <a:spLocks noGrp="1"/>
          </p:cNvSpPr>
          <p:nvPr>
            <p:ph type="sldNum" sz="quarter" idx="12"/>
          </p:nvPr>
        </p:nvSpPr>
        <p:spPr/>
        <p:txBody>
          <a:bodyPr/>
          <a:lstStyle/>
          <a:p>
            <a:fld id="{3341DCAC-D657-49AC-AFA1-66DB296B9906}" type="slidenum">
              <a:rPr lang="ja-JP" altLang="en-US" smtClean="0"/>
              <a:pPr/>
              <a:t>80</a:t>
            </a:fld>
            <a:endParaRPr lang="ja-JP" altLang="en-US" dirty="0"/>
          </a:p>
        </p:txBody>
      </p:sp>
      <p:sp>
        <p:nvSpPr>
          <p:cNvPr id="5" name="テキスト プレースホルダー 4">
            <a:extLst>
              <a:ext uri="{FF2B5EF4-FFF2-40B4-BE49-F238E27FC236}">
                <a16:creationId xmlns:a16="http://schemas.microsoft.com/office/drawing/2014/main" id="{06021B91-A136-6500-0753-66B7B1321636}"/>
              </a:ext>
            </a:extLst>
          </p:cNvPr>
          <p:cNvSpPr>
            <a:spLocks noGrp="1"/>
          </p:cNvSpPr>
          <p:nvPr>
            <p:ph type="body" sz="quarter" idx="15"/>
          </p:nvPr>
        </p:nvSpPr>
        <p:spPr/>
        <p:txBody>
          <a:bodyPr/>
          <a:lstStyle/>
          <a:p>
            <a:r>
              <a:rPr kumimoji="1" lang="ja-JP" altLang="en-US" dirty="0"/>
              <a:t>チャレンジ問題</a:t>
            </a:r>
          </a:p>
        </p:txBody>
      </p:sp>
      <p:sp>
        <p:nvSpPr>
          <p:cNvPr id="7" name="テキスト プレースホルダー 6">
            <a:extLst>
              <a:ext uri="{FF2B5EF4-FFF2-40B4-BE49-F238E27FC236}">
                <a16:creationId xmlns:a16="http://schemas.microsoft.com/office/drawing/2014/main" id="{241270C2-CE48-F767-877B-25C1489C43FE}"/>
              </a:ext>
            </a:extLst>
          </p:cNvPr>
          <p:cNvSpPr>
            <a:spLocks noGrp="1"/>
          </p:cNvSpPr>
          <p:nvPr>
            <p:ph type="body" sz="quarter" idx="14"/>
          </p:nvPr>
        </p:nvSpPr>
        <p:spPr/>
        <p:txBody>
          <a:bodyPr/>
          <a:lstStyle/>
          <a:p>
            <a:r>
              <a:rPr kumimoji="1" lang="en-US" altLang="ja-JP" dirty="0"/>
              <a:t>p17</a:t>
            </a:r>
            <a:endParaRPr kumimoji="1" lang="ja-JP" altLang="en-US" dirty="0"/>
          </a:p>
        </p:txBody>
      </p:sp>
      <p:sp>
        <p:nvSpPr>
          <p:cNvPr id="8" name="テキスト プレースホルダー 5">
            <a:extLst>
              <a:ext uri="{FF2B5EF4-FFF2-40B4-BE49-F238E27FC236}">
                <a16:creationId xmlns:a16="http://schemas.microsoft.com/office/drawing/2014/main" id="{946F9414-7174-EA61-6452-A62C470E5455}"/>
              </a:ext>
            </a:extLst>
          </p:cNvPr>
          <p:cNvSpPr>
            <a:spLocks noGrp="1"/>
          </p:cNvSpPr>
          <p:nvPr>
            <p:ph type="body" sz="quarter" idx="13"/>
          </p:nvPr>
        </p:nvSpPr>
        <p:spPr>
          <a:xfrm>
            <a:off x="0" y="1"/>
            <a:ext cx="8764693" cy="254000"/>
          </a:xfrm>
        </p:spPr>
        <p:txBody>
          <a:bodyPr/>
          <a:lstStyle/>
          <a:p>
            <a:r>
              <a:rPr kumimoji="1" lang="zh-TW" altLang="en-US" dirty="0"/>
              <a:t>理論編</a:t>
            </a:r>
            <a:r>
              <a:rPr kumimoji="1" lang="en-US" altLang="zh-TW" dirty="0"/>
              <a:t>1</a:t>
            </a:r>
            <a:r>
              <a:rPr kumimoji="1" lang="zh-TW" altLang="en-US" dirty="0"/>
              <a:t>章 情報社会　</a:t>
            </a:r>
            <a:r>
              <a:rPr kumimoji="1" lang="en-US" altLang="zh-TW" dirty="0"/>
              <a:t>07 </a:t>
            </a:r>
            <a:r>
              <a:rPr kumimoji="1" lang="zh-TW" altLang="en-US" dirty="0"/>
              <a:t>個人情報</a:t>
            </a:r>
          </a:p>
        </p:txBody>
      </p:sp>
      <p:graphicFrame>
        <p:nvGraphicFramePr>
          <p:cNvPr id="6" name="表 5">
            <a:extLst>
              <a:ext uri="{FF2B5EF4-FFF2-40B4-BE49-F238E27FC236}">
                <a16:creationId xmlns:a16="http://schemas.microsoft.com/office/drawing/2014/main" id="{CB539260-9BFF-9327-D145-13AA7D71D8EA}"/>
              </a:ext>
            </a:extLst>
          </p:cNvPr>
          <p:cNvGraphicFramePr>
            <a:graphicFrameLocks noGrp="1"/>
          </p:cNvGraphicFramePr>
          <p:nvPr>
            <p:extLst>
              <p:ext uri="{D42A27DB-BD31-4B8C-83A1-F6EECF244321}">
                <p14:modId xmlns:p14="http://schemas.microsoft.com/office/powerpoint/2010/main" val="1287460250"/>
              </p:ext>
            </p:extLst>
          </p:nvPr>
        </p:nvGraphicFramePr>
        <p:xfrm>
          <a:off x="10158892" y="1672703"/>
          <a:ext cx="1818053" cy="720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720000">
                <a:tc>
                  <a:txBody>
                    <a:bodyPr/>
                    <a:lstStyle/>
                    <a:p>
                      <a:endParaRPr kumimoji="1" lang="ja-JP" altLang="en-US" sz="2800" b="0" dirty="0">
                        <a:solidFill>
                          <a:schemeClr val="tx1"/>
                        </a:solidFill>
                        <a:latin typeface="ＭＳ Ｐゴシック" panose="020B0600070205080204" pitchFamily="50" charset="-128"/>
                      </a:endParaRPr>
                    </a:p>
                  </a:txBody>
                  <a:tcPr anchor="ct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bl>
          </a:graphicData>
        </a:graphic>
      </p:graphicFrame>
      <p:sp>
        <p:nvSpPr>
          <p:cNvPr id="9" name="テキスト ボックス 8">
            <a:extLst>
              <a:ext uri="{FF2B5EF4-FFF2-40B4-BE49-F238E27FC236}">
                <a16:creationId xmlns:a16="http://schemas.microsoft.com/office/drawing/2014/main" id="{BA104208-F74F-B078-E642-57EAD1A5A0E3}"/>
              </a:ext>
            </a:extLst>
          </p:cNvPr>
          <p:cNvSpPr txBox="1"/>
          <p:nvPr/>
        </p:nvSpPr>
        <p:spPr>
          <a:xfrm>
            <a:off x="10913228" y="1898431"/>
            <a:ext cx="309380"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②</a:t>
            </a:r>
          </a:p>
        </p:txBody>
      </p:sp>
    </p:spTree>
    <p:extLst>
      <p:ext uri="{BB962C8B-B14F-4D97-AF65-F5344CB8AC3E}">
        <p14:creationId xmlns:p14="http://schemas.microsoft.com/office/powerpoint/2010/main" val="2928524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B207C-818E-2532-CFDD-B79DAC3CC0BC}"/>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7CB2EE44-D6AD-8617-D758-A84C57BBEC7A}"/>
              </a:ext>
            </a:extLst>
          </p:cNvPr>
          <p:cNvSpPr>
            <a:spLocks noGrp="1"/>
          </p:cNvSpPr>
          <p:nvPr>
            <p:ph type="body" idx="1"/>
          </p:nvPr>
        </p:nvSpPr>
        <p:spPr/>
        <p:txBody>
          <a:bodyPr/>
          <a:lstStyle/>
          <a:p>
            <a:r>
              <a:rPr kumimoji="1" lang="ja-JP" altLang="en-US" dirty="0"/>
              <a:t>ポイント整理</a:t>
            </a:r>
          </a:p>
        </p:txBody>
      </p:sp>
      <p:sp>
        <p:nvSpPr>
          <p:cNvPr id="3" name="テキスト プレースホルダー 2">
            <a:extLst>
              <a:ext uri="{FF2B5EF4-FFF2-40B4-BE49-F238E27FC236}">
                <a16:creationId xmlns:a16="http://schemas.microsoft.com/office/drawing/2014/main" id="{EDCD8997-874E-C267-2BE4-11606C310E07}"/>
              </a:ext>
            </a:extLst>
          </p:cNvPr>
          <p:cNvSpPr>
            <a:spLocks noGrp="1"/>
          </p:cNvSpPr>
          <p:nvPr>
            <p:ph type="body" sz="quarter" idx="13"/>
          </p:nvPr>
        </p:nvSpPr>
        <p:spPr/>
        <p:txBody>
          <a:bodyPr/>
          <a:lstStyle/>
          <a:p>
            <a:endParaRPr kumimoji="1" lang="ja-JP" altLang="en-US"/>
          </a:p>
        </p:txBody>
      </p:sp>
      <p:sp>
        <p:nvSpPr>
          <p:cNvPr id="4" name="テキスト プレースホルダー 3">
            <a:extLst>
              <a:ext uri="{FF2B5EF4-FFF2-40B4-BE49-F238E27FC236}">
                <a16:creationId xmlns:a16="http://schemas.microsoft.com/office/drawing/2014/main" id="{BA1B3898-FD79-0857-BCF3-97B516B9826E}"/>
              </a:ext>
            </a:extLst>
          </p:cNvPr>
          <p:cNvSpPr>
            <a:spLocks noGrp="1"/>
          </p:cNvSpPr>
          <p:nvPr>
            <p:ph type="body" idx="16"/>
          </p:nvPr>
        </p:nvSpPr>
        <p:spPr/>
        <p:txBody>
          <a:bodyPr/>
          <a:lstStyle/>
          <a:p>
            <a:r>
              <a:rPr kumimoji="1" lang="ja-JP" altLang="en-US" dirty="0"/>
              <a:t>問題演習</a:t>
            </a:r>
          </a:p>
        </p:txBody>
      </p:sp>
      <p:sp>
        <p:nvSpPr>
          <p:cNvPr id="5" name="テキスト プレースホルダー 4">
            <a:extLst>
              <a:ext uri="{FF2B5EF4-FFF2-40B4-BE49-F238E27FC236}">
                <a16:creationId xmlns:a16="http://schemas.microsoft.com/office/drawing/2014/main" id="{4F049984-E7A8-CA91-9C9E-4229D11AB943}"/>
              </a:ext>
            </a:extLst>
          </p:cNvPr>
          <p:cNvSpPr>
            <a:spLocks noGrp="1"/>
          </p:cNvSpPr>
          <p:nvPr>
            <p:ph type="body" sz="quarter" idx="25"/>
          </p:nvPr>
        </p:nvSpPr>
        <p:spPr/>
        <p:txBody>
          <a:bodyPr/>
          <a:lstStyle/>
          <a:p>
            <a:r>
              <a:rPr lang="ja-JP" altLang="en-US" dirty="0"/>
              <a:t>学習ノート　</a:t>
            </a:r>
            <a:r>
              <a:rPr lang="en-US" altLang="ja-JP" dirty="0"/>
              <a:t>18-19</a:t>
            </a:r>
            <a:r>
              <a:rPr lang="ja-JP" altLang="en-US" dirty="0"/>
              <a:t>ページ　教科書　</a:t>
            </a:r>
            <a:r>
              <a:rPr lang="en-US" altLang="ja-JP" dirty="0"/>
              <a:t>18-19</a:t>
            </a:r>
            <a:r>
              <a:rPr lang="ja-JP" altLang="en-US" dirty="0"/>
              <a:t>ページ</a:t>
            </a:r>
          </a:p>
        </p:txBody>
      </p:sp>
      <p:sp>
        <p:nvSpPr>
          <p:cNvPr id="6" name="タイトル 5">
            <a:extLst>
              <a:ext uri="{FF2B5EF4-FFF2-40B4-BE49-F238E27FC236}">
                <a16:creationId xmlns:a16="http://schemas.microsoft.com/office/drawing/2014/main" id="{B119D4BA-D8D0-1265-97DF-5B864C675631}"/>
              </a:ext>
            </a:extLst>
          </p:cNvPr>
          <p:cNvSpPr>
            <a:spLocks noGrp="1"/>
          </p:cNvSpPr>
          <p:nvPr>
            <p:ph type="title"/>
          </p:nvPr>
        </p:nvSpPr>
        <p:spPr/>
        <p:txBody>
          <a:bodyPr/>
          <a:lstStyle/>
          <a:p>
            <a:r>
              <a:rPr kumimoji="1" lang="ja-JP" altLang="en-US" dirty="0"/>
              <a:t>情報セキュリティ</a:t>
            </a:r>
          </a:p>
        </p:txBody>
      </p:sp>
      <p:sp>
        <p:nvSpPr>
          <p:cNvPr id="7" name="テキスト プレースホルダー 6">
            <a:extLst>
              <a:ext uri="{FF2B5EF4-FFF2-40B4-BE49-F238E27FC236}">
                <a16:creationId xmlns:a16="http://schemas.microsoft.com/office/drawing/2014/main" id="{8151472F-ABCB-0033-ACE0-E6F1167A2BF4}"/>
              </a:ext>
            </a:extLst>
          </p:cNvPr>
          <p:cNvSpPr>
            <a:spLocks noGrp="1"/>
          </p:cNvSpPr>
          <p:nvPr>
            <p:ph type="body" sz="quarter" idx="24"/>
          </p:nvPr>
        </p:nvSpPr>
        <p:spPr/>
        <p:txBody>
          <a:bodyPr/>
          <a:lstStyle/>
          <a:p>
            <a:r>
              <a:rPr kumimoji="1" lang="en-US" altLang="ja-JP" dirty="0"/>
              <a:t>08</a:t>
            </a:r>
            <a:endParaRPr kumimoji="1" lang="ja-JP" altLang="en-US" dirty="0"/>
          </a:p>
        </p:txBody>
      </p:sp>
      <p:sp>
        <p:nvSpPr>
          <p:cNvPr id="8" name="テキスト プレースホルダー 7">
            <a:extLst>
              <a:ext uri="{FF2B5EF4-FFF2-40B4-BE49-F238E27FC236}">
                <a16:creationId xmlns:a16="http://schemas.microsoft.com/office/drawing/2014/main" id="{95BE9CCD-9835-D56F-C5AC-3CC04C8A559C}"/>
              </a:ext>
            </a:extLst>
          </p:cNvPr>
          <p:cNvSpPr>
            <a:spLocks noGrp="1"/>
          </p:cNvSpPr>
          <p:nvPr>
            <p:ph type="body" idx="26"/>
          </p:nvPr>
        </p:nvSpPr>
        <p:spPr/>
        <p:txBody>
          <a:bodyPr/>
          <a:lstStyle/>
          <a:p>
            <a:r>
              <a:rPr kumimoji="1" lang="ja-JP" altLang="en-US" dirty="0"/>
              <a:t>チャレンジ問題</a:t>
            </a:r>
          </a:p>
        </p:txBody>
      </p:sp>
      <p:sp>
        <p:nvSpPr>
          <p:cNvPr id="9" name="スライド番号プレースホルダー 8">
            <a:extLst>
              <a:ext uri="{FF2B5EF4-FFF2-40B4-BE49-F238E27FC236}">
                <a16:creationId xmlns:a16="http://schemas.microsoft.com/office/drawing/2014/main" id="{A1E3DC2E-A1DA-23EB-DE79-3ED95E5B205B}"/>
              </a:ext>
            </a:extLst>
          </p:cNvPr>
          <p:cNvSpPr>
            <a:spLocks noGrp="1"/>
          </p:cNvSpPr>
          <p:nvPr>
            <p:ph type="sldNum" sz="quarter" idx="12"/>
          </p:nvPr>
        </p:nvSpPr>
        <p:spPr/>
        <p:txBody>
          <a:bodyPr/>
          <a:lstStyle/>
          <a:p>
            <a:fld id="{3341DCAC-D657-49AC-AFA1-66DB296B9906}" type="slidenum">
              <a:rPr lang="ja-JP" altLang="en-US" smtClean="0"/>
              <a:pPr/>
              <a:t>81</a:t>
            </a:fld>
            <a:endParaRPr lang="ja-JP" altLang="en-US" dirty="0"/>
          </a:p>
        </p:txBody>
      </p:sp>
    </p:spTree>
    <p:extLst>
      <p:ext uri="{BB962C8B-B14F-4D97-AF65-F5344CB8AC3E}">
        <p14:creationId xmlns:p14="http://schemas.microsoft.com/office/powerpoint/2010/main" val="396401806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37C00DC3-A6E8-2C6F-58C4-4B00837CFC5D}"/>
              </a:ext>
            </a:extLst>
          </p:cNvPr>
          <p:cNvSpPr>
            <a:spLocks noGrp="1"/>
          </p:cNvSpPr>
          <p:nvPr>
            <p:ph type="body" sz="quarter" idx="15"/>
          </p:nvPr>
        </p:nvSpPr>
        <p:spPr/>
        <p:txBody>
          <a:bodyPr/>
          <a:lstStyle/>
          <a:p>
            <a:r>
              <a:rPr kumimoji="1" lang="ja-JP" altLang="en-US" dirty="0"/>
              <a:t>ポイント整理</a:t>
            </a:r>
          </a:p>
        </p:txBody>
      </p:sp>
      <p:sp>
        <p:nvSpPr>
          <p:cNvPr id="3" name="テキスト プレースホルダー 2">
            <a:extLst>
              <a:ext uri="{FF2B5EF4-FFF2-40B4-BE49-F238E27FC236}">
                <a16:creationId xmlns:a16="http://schemas.microsoft.com/office/drawing/2014/main" id="{FF3455A5-C3AB-AD63-148D-674A7F03CE74}"/>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en-US" altLang="ja-JP" sz="3600" dirty="0"/>
              <a:t>(</a:t>
            </a:r>
            <a:r>
              <a:rPr kumimoji="1" lang="en-US" altLang="ja-JP" sz="3600" baseline="30000" dirty="0"/>
              <a:t>①</a:t>
            </a:r>
            <a:r>
              <a:rPr kumimoji="1" lang="ja-JP" altLang="en-US" sz="3600" dirty="0"/>
              <a:t>　　　　　　　　　　</a:t>
            </a:r>
            <a:r>
              <a:rPr kumimoji="1" lang="en-US" altLang="ja-JP" sz="3600" dirty="0"/>
              <a:t>)</a:t>
            </a:r>
            <a:r>
              <a:rPr kumimoji="1" lang="ja-JP" altLang="en-US" sz="3600" dirty="0"/>
              <a:t>とは、ネットワークを利用して、正当な権限のないコンピュータにアクセスする行為をいう。</a:t>
            </a:r>
          </a:p>
          <a:p>
            <a:pPr marL="457200" indent="-457200">
              <a:buClr>
                <a:srgbClr val="0E2986"/>
              </a:buClr>
              <a:buFont typeface="Arial" panose="020B0604020202020204" pitchFamily="34" charset="0"/>
              <a:buChar char="•"/>
            </a:pPr>
            <a:r>
              <a:rPr kumimoji="1" lang="en-US" altLang="ja-JP" sz="3600" dirty="0"/>
              <a:t>(</a:t>
            </a:r>
            <a:r>
              <a:rPr kumimoji="1" lang="en-US" altLang="ja-JP" sz="3600" baseline="30000" dirty="0"/>
              <a:t>➁</a:t>
            </a:r>
            <a:r>
              <a:rPr kumimoji="1" lang="ja-JP" altLang="en-US" sz="3600" dirty="0"/>
              <a:t>　　　　　　　　　　　　　</a:t>
            </a:r>
            <a:r>
              <a:rPr kumimoji="1" lang="en-US" altLang="ja-JP" sz="3600" dirty="0"/>
              <a:t>)</a:t>
            </a:r>
            <a:r>
              <a:rPr kumimoji="1" lang="ja-JP" altLang="en-US" sz="3600" dirty="0"/>
              <a:t>法は、</a:t>
            </a:r>
            <a:r>
              <a:rPr kumimoji="1" lang="en-US" altLang="ja-JP" sz="3600" dirty="0"/>
              <a:t>(①)</a:t>
            </a:r>
            <a:r>
              <a:rPr kumimoji="1" lang="ja-JP" altLang="en-US" sz="3600" dirty="0"/>
              <a:t>とその助長行為を抑えるための法律である。</a:t>
            </a:r>
          </a:p>
          <a:p>
            <a:pPr marL="457200" indent="-457200">
              <a:buClr>
                <a:srgbClr val="0E2986"/>
              </a:buClr>
              <a:buFont typeface="Arial" panose="020B0604020202020204" pitchFamily="34" charset="0"/>
              <a:buChar char="•"/>
            </a:pPr>
            <a:endParaRPr kumimoji="1" lang="ja-JP" altLang="en-US" sz="3600" dirty="0"/>
          </a:p>
        </p:txBody>
      </p:sp>
      <p:sp>
        <p:nvSpPr>
          <p:cNvPr id="4" name="スライド番号プレースホルダー 3">
            <a:extLst>
              <a:ext uri="{FF2B5EF4-FFF2-40B4-BE49-F238E27FC236}">
                <a16:creationId xmlns:a16="http://schemas.microsoft.com/office/drawing/2014/main" id="{B375DF08-9132-A1DE-0A73-EDEE3EC89FE4}"/>
              </a:ext>
            </a:extLst>
          </p:cNvPr>
          <p:cNvSpPr>
            <a:spLocks noGrp="1"/>
          </p:cNvSpPr>
          <p:nvPr>
            <p:ph type="sldNum" sz="quarter" idx="12"/>
          </p:nvPr>
        </p:nvSpPr>
        <p:spPr/>
        <p:txBody>
          <a:bodyPr/>
          <a:lstStyle/>
          <a:p>
            <a:fld id="{3341DCAC-D657-49AC-AFA1-66DB296B9906}" type="slidenum">
              <a:rPr lang="ja-JP" altLang="en-US" smtClean="0"/>
              <a:pPr/>
              <a:t>82</a:t>
            </a:fld>
            <a:endParaRPr lang="ja-JP" altLang="en-US" dirty="0"/>
          </a:p>
        </p:txBody>
      </p:sp>
      <p:sp>
        <p:nvSpPr>
          <p:cNvPr id="5" name="テキスト プレースホルダー 4">
            <a:extLst>
              <a:ext uri="{FF2B5EF4-FFF2-40B4-BE49-F238E27FC236}">
                <a16:creationId xmlns:a16="http://schemas.microsoft.com/office/drawing/2014/main" id="{848E13C0-6C02-880D-56BE-6A2563DF3FD9}"/>
              </a:ext>
            </a:extLst>
          </p:cNvPr>
          <p:cNvSpPr>
            <a:spLocks noGrp="1"/>
          </p:cNvSpPr>
          <p:nvPr>
            <p:ph type="body" sz="quarter" idx="17"/>
          </p:nvPr>
        </p:nvSpPr>
        <p:spPr/>
        <p:txBody>
          <a:bodyPr/>
          <a:lstStyle/>
          <a:p>
            <a:r>
              <a:rPr kumimoji="1" lang="ja-JP" altLang="en-US" dirty="0"/>
              <a:t>不正アクセス</a:t>
            </a:r>
          </a:p>
        </p:txBody>
      </p:sp>
      <p:sp>
        <p:nvSpPr>
          <p:cNvPr id="6" name="テキスト プレースホルダー 5">
            <a:extLst>
              <a:ext uri="{FF2B5EF4-FFF2-40B4-BE49-F238E27FC236}">
                <a16:creationId xmlns:a16="http://schemas.microsoft.com/office/drawing/2014/main" id="{0802ECF1-D392-FC82-ECDF-1122858D8BF2}"/>
              </a:ext>
            </a:extLst>
          </p:cNvPr>
          <p:cNvSpPr>
            <a:spLocks noGrp="1"/>
          </p:cNvSpPr>
          <p:nvPr>
            <p:ph type="body" sz="quarter" idx="13"/>
          </p:nvPr>
        </p:nvSpPr>
        <p:spPr/>
        <p:txBody>
          <a:bodyPr/>
          <a:lstStyle/>
          <a:p>
            <a:r>
              <a:rPr kumimoji="1" lang="zh-TW" altLang="en-US" dirty="0"/>
              <a:t>理論編</a:t>
            </a:r>
            <a:r>
              <a:rPr kumimoji="1" lang="en-US" altLang="zh-TW" dirty="0"/>
              <a:t>1</a:t>
            </a:r>
            <a:r>
              <a:rPr kumimoji="1" lang="zh-TW" altLang="en-US" dirty="0"/>
              <a:t>章 情報社会　</a:t>
            </a:r>
            <a:r>
              <a:rPr kumimoji="1" lang="en-US" altLang="zh-TW" dirty="0"/>
              <a:t>0</a:t>
            </a:r>
            <a:r>
              <a:rPr kumimoji="1" lang="en-US" altLang="ja-JP" dirty="0"/>
              <a:t>8 </a:t>
            </a:r>
            <a:r>
              <a:rPr kumimoji="1" lang="ja-JP" altLang="en-US" dirty="0"/>
              <a:t>情報セキュリティ</a:t>
            </a:r>
          </a:p>
        </p:txBody>
      </p:sp>
      <p:sp>
        <p:nvSpPr>
          <p:cNvPr id="8" name="テキスト プレースホルダー 8">
            <a:extLst>
              <a:ext uri="{FF2B5EF4-FFF2-40B4-BE49-F238E27FC236}">
                <a16:creationId xmlns:a16="http://schemas.microsoft.com/office/drawing/2014/main" id="{B0A7440A-5E05-8689-79A6-AF3D057ADEB7}"/>
              </a:ext>
            </a:extLst>
          </p:cNvPr>
          <p:cNvSpPr>
            <a:spLocks noGrp="1"/>
          </p:cNvSpPr>
          <p:nvPr>
            <p:ph type="body" sz="quarter" idx="14"/>
          </p:nvPr>
        </p:nvSpPr>
        <p:spPr>
          <a:xfrm>
            <a:off x="0" y="6538913"/>
            <a:ext cx="4023784" cy="306000"/>
          </a:xfrm>
        </p:spPr>
        <p:txBody>
          <a:bodyPr/>
          <a:lstStyle/>
          <a:p>
            <a:r>
              <a:rPr kumimoji="1" lang="en-US" altLang="ja-JP" dirty="0"/>
              <a:t>p18</a:t>
            </a:r>
            <a:endParaRPr kumimoji="1" lang="ja-JP" altLang="en-US" dirty="0"/>
          </a:p>
        </p:txBody>
      </p:sp>
      <p:sp>
        <p:nvSpPr>
          <p:cNvPr id="7" name="テキスト ボックス 6">
            <a:extLst>
              <a:ext uri="{FF2B5EF4-FFF2-40B4-BE49-F238E27FC236}">
                <a16:creationId xmlns:a16="http://schemas.microsoft.com/office/drawing/2014/main" id="{8680980C-C002-D4C4-9C8D-5DA52CA3E06D}"/>
              </a:ext>
            </a:extLst>
          </p:cNvPr>
          <p:cNvSpPr txBox="1"/>
          <p:nvPr/>
        </p:nvSpPr>
        <p:spPr>
          <a:xfrm>
            <a:off x="1446434" y="2022901"/>
            <a:ext cx="2548775"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不正アクセス</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9" name="テキスト ボックス 8">
            <a:extLst>
              <a:ext uri="{FF2B5EF4-FFF2-40B4-BE49-F238E27FC236}">
                <a16:creationId xmlns:a16="http://schemas.microsoft.com/office/drawing/2014/main" id="{9148BD01-F719-0FF2-67D5-84A54EF71C68}"/>
              </a:ext>
            </a:extLst>
          </p:cNvPr>
          <p:cNvSpPr txBox="1"/>
          <p:nvPr/>
        </p:nvSpPr>
        <p:spPr>
          <a:xfrm>
            <a:off x="1446434" y="3254987"/>
            <a:ext cx="3472104"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不正アクセス禁止</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770825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4CDAF863-A1ED-CEF6-8F4E-E7B3C58A576D}"/>
              </a:ext>
            </a:extLst>
          </p:cNvPr>
          <p:cNvSpPr>
            <a:spLocks noGrp="1"/>
          </p:cNvSpPr>
          <p:nvPr>
            <p:ph type="body" sz="quarter" idx="13"/>
          </p:nvPr>
        </p:nvSpPr>
        <p:spPr/>
        <p:txBody>
          <a:bodyPr/>
          <a:lstStyle/>
          <a:p>
            <a:r>
              <a:rPr kumimoji="1" lang="ja-JP" altLang="en-US" dirty="0"/>
              <a:t>理論編</a:t>
            </a:r>
            <a:r>
              <a:rPr kumimoji="1" lang="en-US" altLang="ja-JP" dirty="0"/>
              <a:t>1</a:t>
            </a:r>
            <a:r>
              <a:rPr kumimoji="1" lang="ja-JP" altLang="en-US" dirty="0"/>
              <a:t>章 情報社会　</a:t>
            </a:r>
            <a:r>
              <a:rPr kumimoji="1" lang="en-US" altLang="ja-JP" dirty="0"/>
              <a:t>08 </a:t>
            </a:r>
            <a:r>
              <a:rPr kumimoji="1" lang="ja-JP" altLang="en-US" dirty="0"/>
              <a:t>情報セキュリティ</a:t>
            </a:r>
          </a:p>
        </p:txBody>
      </p:sp>
      <p:sp>
        <p:nvSpPr>
          <p:cNvPr id="4" name="テキスト プレースホルダー 3">
            <a:extLst>
              <a:ext uri="{FF2B5EF4-FFF2-40B4-BE49-F238E27FC236}">
                <a16:creationId xmlns:a16="http://schemas.microsoft.com/office/drawing/2014/main" id="{9154F742-4B76-15C7-9F2A-21BF8977E05B}"/>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ja-JP" altLang="en-US" sz="3600" dirty="0"/>
              <a:t>個人認証とは、ネットワークに接続するとき、本人であることを確認するために</a:t>
            </a:r>
            <a:r>
              <a:rPr kumimoji="1" lang="en-US" altLang="ja-JP" sz="3600" dirty="0"/>
              <a:t>(</a:t>
            </a:r>
            <a:r>
              <a:rPr kumimoji="1" lang="en-US" altLang="ja-JP" sz="3600" baseline="30000" dirty="0"/>
              <a:t>③</a:t>
            </a:r>
            <a:r>
              <a:rPr kumimoji="1" lang="ja-JP" altLang="en-US" sz="3600" dirty="0"/>
              <a:t>　　　　　　　　</a:t>
            </a:r>
            <a:r>
              <a:rPr kumimoji="1" lang="en-US" altLang="ja-JP" sz="3600" dirty="0"/>
              <a:t>)ID</a:t>
            </a:r>
            <a:r>
              <a:rPr kumimoji="1" lang="ja-JP" altLang="en-US" sz="3600" dirty="0"/>
              <a:t>と</a:t>
            </a:r>
            <a:r>
              <a:rPr kumimoji="1" lang="en-US" altLang="ja-JP" sz="3600" dirty="0"/>
              <a:t>(</a:t>
            </a:r>
            <a:r>
              <a:rPr kumimoji="1" lang="en-US" altLang="ja-JP" sz="3600" baseline="30000" dirty="0"/>
              <a:t>④</a:t>
            </a:r>
            <a:r>
              <a:rPr kumimoji="1" lang="ja-JP" altLang="en-US" sz="3600" dirty="0"/>
              <a:t>　　　　　　　　　</a:t>
            </a:r>
            <a:r>
              <a:rPr kumimoji="1" lang="en-US" altLang="ja-JP" sz="3600" dirty="0"/>
              <a:t>)</a:t>
            </a:r>
            <a:r>
              <a:rPr kumimoji="1" lang="ja-JP" altLang="en-US" sz="3600" dirty="0"/>
              <a:t>を入力するよう求められること。</a:t>
            </a:r>
          </a:p>
          <a:p>
            <a:pPr marL="457200" indent="-457200">
              <a:buClr>
                <a:srgbClr val="0E2986"/>
              </a:buClr>
              <a:buFont typeface="Arial" panose="020B0604020202020204" pitchFamily="34" charset="0"/>
              <a:buChar char="•"/>
            </a:pPr>
            <a:r>
              <a:rPr kumimoji="1" lang="en-US" altLang="ja-JP" sz="3600" dirty="0"/>
              <a:t>(</a:t>
            </a:r>
            <a:r>
              <a:rPr kumimoji="1" lang="en-US" altLang="ja-JP" sz="3600" baseline="30000" dirty="0"/>
              <a:t>⑤</a:t>
            </a:r>
            <a:r>
              <a:rPr kumimoji="1" lang="ja-JP" altLang="en-US" sz="3600" dirty="0"/>
              <a:t>　　　　　　　　　　</a:t>
            </a:r>
            <a:r>
              <a:rPr kumimoji="1" lang="en-US" altLang="ja-JP" sz="3600" dirty="0"/>
              <a:t>)</a:t>
            </a:r>
            <a:r>
              <a:rPr kumimoji="1" lang="ja-JP" altLang="en-US" sz="3600" dirty="0"/>
              <a:t>とは、店舗や銀行などの</a:t>
            </a:r>
            <a:r>
              <a:rPr kumimoji="1" lang="en-US" altLang="ja-JP" sz="3600" dirty="0"/>
              <a:t>Web</a:t>
            </a:r>
            <a:r>
              <a:rPr kumimoji="1" lang="ja-JP" altLang="en-US" sz="3600" dirty="0"/>
              <a:t>ページとそっくりなページを用意して、</a:t>
            </a:r>
            <a:r>
              <a:rPr kumimoji="1" lang="en-US" altLang="ja-JP" sz="3600" dirty="0"/>
              <a:t>(③)ID</a:t>
            </a:r>
            <a:r>
              <a:rPr kumimoji="1" lang="ja-JP" altLang="en-US" sz="3600" dirty="0"/>
              <a:t>や</a:t>
            </a:r>
            <a:r>
              <a:rPr kumimoji="1" lang="en-US" altLang="ja-JP" sz="3600" dirty="0"/>
              <a:t>(④)</a:t>
            </a:r>
            <a:r>
              <a:rPr kumimoji="1" lang="ja-JP" altLang="en-US" sz="3600" dirty="0"/>
              <a:t>などの重要な情報を盗み取る行為。</a:t>
            </a:r>
          </a:p>
        </p:txBody>
      </p:sp>
      <p:sp>
        <p:nvSpPr>
          <p:cNvPr id="5" name="テキスト プレースホルダー 4">
            <a:extLst>
              <a:ext uri="{FF2B5EF4-FFF2-40B4-BE49-F238E27FC236}">
                <a16:creationId xmlns:a16="http://schemas.microsoft.com/office/drawing/2014/main" id="{F5F25320-388E-D633-8B51-A4D7541145D4}"/>
              </a:ext>
            </a:extLst>
          </p:cNvPr>
          <p:cNvSpPr>
            <a:spLocks noGrp="1"/>
          </p:cNvSpPr>
          <p:nvPr>
            <p:ph type="body" sz="quarter" idx="15"/>
          </p:nvPr>
        </p:nvSpPr>
        <p:spPr/>
        <p:txBody>
          <a:bodyPr/>
          <a:lstStyle/>
          <a:p>
            <a:r>
              <a:rPr kumimoji="1" lang="ja-JP" altLang="en-US" dirty="0"/>
              <a:t>ポイント整理</a:t>
            </a:r>
          </a:p>
        </p:txBody>
      </p:sp>
      <p:sp>
        <p:nvSpPr>
          <p:cNvPr id="6" name="スライド番号プレースホルダー 5">
            <a:extLst>
              <a:ext uri="{FF2B5EF4-FFF2-40B4-BE49-F238E27FC236}">
                <a16:creationId xmlns:a16="http://schemas.microsoft.com/office/drawing/2014/main" id="{FC99B322-B373-C402-3389-5145061E1156}"/>
              </a:ext>
            </a:extLst>
          </p:cNvPr>
          <p:cNvSpPr>
            <a:spLocks noGrp="1"/>
          </p:cNvSpPr>
          <p:nvPr>
            <p:ph type="sldNum" sz="quarter" idx="12"/>
          </p:nvPr>
        </p:nvSpPr>
        <p:spPr/>
        <p:txBody>
          <a:bodyPr/>
          <a:lstStyle/>
          <a:p>
            <a:fld id="{3341DCAC-D657-49AC-AFA1-66DB296B9906}" type="slidenum">
              <a:rPr lang="ja-JP" altLang="en-US" smtClean="0"/>
              <a:pPr/>
              <a:t>83</a:t>
            </a:fld>
            <a:endParaRPr lang="ja-JP" altLang="en-US" dirty="0"/>
          </a:p>
        </p:txBody>
      </p:sp>
      <p:sp>
        <p:nvSpPr>
          <p:cNvPr id="7" name="テキスト プレースホルダー 6">
            <a:extLst>
              <a:ext uri="{FF2B5EF4-FFF2-40B4-BE49-F238E27FC236}">
                <a16:creationId xmlns:a16="http://schemas.microsoft.com/office/drawing/2014/main" id="{29A0B783-441B-637A-0B03-76754C3FE1CB}"/>
              </a:ext>
            </a:extLst>
          </p:cNvPr>
          <p:cNvSpPr>
            <a:spLocks noGrp="1"/>
          </p:cNvSpPr>
          <p:nvPr>
            <p:ph type="body" sz="quarter" idx="17"/>
          </p:nvPr>
        </p:nvSpPr>
        <p:spPr/>
        <p:txBody>
          <a:bodyPr/>
          <a:lstStyle/>
          <a:p>
            <a:r>
              <a:rPr kumimoji="1" lang="ja-JP" altLang="en-US" dirty="0"/>
              <a:t>パスワードの不正取得</a:t>
            </a:r>
          </a:p>
        </p:txBody>
      </p:sp>
      <p:sp>
        <p:nvSpPr>
          <p:cNvPr id="8" name="テキスト プレースホルダー 8">
            <a:extLst>
              <a:ext uri="{FF2B5EF4-FFF2-40B4-BE49-F238E27FC236}">
                <a16:creationId xmlns:a16="http://schemas.microsoft.com/office/drawing/2014/main" id="{5EE6FF8C-D9BB-B205-154B-49223AAB5510}"/>
              </a:ext>
            </a:extLst>
          </p:cNvPr>
          <p:cNvSpPr>
            <a:spLocks noGrp="1"/>
          </p:cNvSpPr>
          <p:nvPr>
            <p:ph type="body" sz="quarter" idx="14"/>
          </p:nvPr>
        </p:nvSpPr>
        <p:spPr>
          <a:xfrm>
            <a:off x="0" y="6538913"/>
            <a:ext cx="4023784" cy="306000"/>
          </a:xfrm>
        </p:spPr>
        <p:txBody>
          <a:bodyPr/>
          <a:lstStyle/>
          <a:p>
            <a:r>
              <a:rPr kumimoji="1" lang="en-US" altLang="ja-JP" dirty="0"/>
              <a:t>p18</a:t>
            </a:r>
            <a:endParaRPr kumimoji="1" lang="ja-JP" altLang="en-US" dirty="0"/>
          </a:p>
        </p:txBody>
      </p:sp>
      <p:sp>
        <p:nvSpPr>
          <p:cNvPr id="3" name="テキスト ボックス 2">
            <a:extLst>
              <a:ext uri="{FF2B5EF4-FFF2-40B4-BE49-F238E27FC236}">
                <a16:creationId xmlns:a16="http://schemas.microsoft.com/office/drawing/2014/main" id="{AEB2F96C-1B79-C137-7B25-AED1851D46FD}"/>
              </a:ext>
            </a:extLst>
          </p:cNvPr>
          <p:cNvSpPr txBox="1"/>
          <p:nvPr/>
        </p:nvSpPr>
        <p:spPr>
          <a:xfrm>
            <a:off x="5431886" y="2576899"/>
            <a:ext cx="1349728"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ユーザ</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9" name="テキスト ボックス 8">
            <a:extLst>
              <a:ext uri="{FF2B5EF4-FFF2-40B4-BE49-F238E27FC236}">
                <a16:creationId xmlns:a16="http://schemas.microsoft.com/office/drawing/2014/main" id="{096F920E-4EB0-3882-B235-795F9583A3AE}"/>
              </a:ext>
            </a:extLst>
          </p:cNvPr>
          <p:cNvSpPr txBox="1"/>
          <p:nvPr/>
        </p:nvSpPr>
        <p:spPr>
          <a:xfrm>
            <a:off x="9092444" y="2576899"/>
            <a:ext cx="2083904"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パスワード</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10" name="テキスト ボックス 9">
            <a:extLst>
              <a:ext uri="{FF2B5EF4-FFF2-40B4-BE49-F238E27FC236}">
                <a16:creationId xmlns:a16="http://schemas.microsoft.com/office/drawing/2014/main" id="{A8ADACEC-1455-704B-78ED-FE389918339F}"/>
              </a:ext>
            </a:extLst>
          </p:cNvPr>
          <p:cNvSpPr txBox="1"/>
          <p:nvPr/>
        </p:nvSpPr>
        <p:spPr>
          <a:xfrm>
            <a:off x="1577219" y="3787829"/>
            <a:ext cx="2261838"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フィッシング</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68972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P spid="10" grpId="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0C47E-BE62-6196-FDD7-48AD55123973}"/>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B97CCAED-8821-E9FA-D59B-832D057D9738}"/>
              </a:ext>
            </a:extLst>
          </p:cNvPr>
          <p:cNvSpPr>
            <a:spLocks noGrp="1"/>
          </p:cNvSpPr>
          <p:nvPr>
            <p:ph type="body" sz="quarter" idx="13"/>
          </p:nvPr>
        </p:nvSpPr>
        <p:spPr/>
        <p:txBody>
          <a:bodyPr/>
          <a:lstStyle/>
          <a:p>
            <a:r>
              <a:rPr kumimoji="1" lang="ja-JP" altLang="en-US" dirty="0"/>
              <a:t>理論編</a:t>
            </a:r>
            <a:r>
              <a:rPr kumimoji="1" lang="en-US" altLang="ja-JP" dirty="0"/>
              <a:t>1</a:t>
            </a:r>
            <a:r>
              <a:rPr kumimoji="1" lang="ja-JP" altLang="en-US" dirty="0"/>
              <a:t>章 情報社会　</a:t>
            </a:r>
            <a:r>
              <a:rPr kumimoji="1" lang="en-US" altLang="ja-JP" dirty="0"/>
              <a:t>08 </a:t>
            </a:r>
            <a:r>
              <a:rPr kumimoji="1" lang="ja-JP" altLang="en-US" dirty="0"/>
              <a:t>情報セキュリティ</a:t>
            </a:r>
          </a:p>
        </p:txBody>
      </p:sp>
      <p:sp>
        <p:nvSpPr>
          <p:cNvPr id="4" name="テキスト プレースホルダー 3">
            <a:extLst>
              <a:ext uri="{FF2B5EF4-FFF2-40B4-BE49-F238E27FC236}">
                <a16:creationId xmlns:a16="http://schemas.microsoft.com/office/drawing/2014/main" id="{6D01E538-9981-7846-2AB4-6EA20292BA13}"/>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en-US" altLang="ja-JP" sz="3600" dirty="0"/>
              <a:t>(</a:t>
            </a:r>
            <a:r>
              <a:rPr kumimoji="1" lang="en-US" altLang="ja-JP" sz="3600" baseline="30000" dirty="0"/>
              <a:t>⑥</a:t>
            </a:r>
            <a:r>
              <a:rPr kumimoji="1" lang="ja-JP" altLang="en-US" sz="3600" dirty="0"/>
              <a:t>　　　　　　　　　</a:t>
            </a:r>
            <a:r>
              <a:rPr kumimoji="1" lang="en-US" altLang="ja-JP" sz="3600" dirty="0"/>
              <a:t>)</a:t>
            </a:r>
            <a:r>
              <a:rPr kumimoji="1" lang="ja-JP" altLang="en-US" sz="3600" dirty="0"/>
              <a:t>とは、システムに危害を加えようとする悪意を持って作成された、コンピュータウイルスなどのソフトウェアの総称。</a:t>
            </a:r>
          </a:p>
          <a:p>
            <a:pPr marL="457200" indent="-457200">
              <a:buClr>
                <a:srgbClr val="0E2986"/>
              </a:buClr>
              <a:buFont typeface="Arial" panose="020B0604020202020204" pitchFamily="34" charset="0"/>
              <a:buChar char="•"/>
            </a:pPr>
            <a:r>
              <a:rPr kumimoji="1" lang="en-US" altLang="ja-JP" sz="3600" dirty="0"/>
              <a:t>(</a:t>
            </a:r>
            <a:r>
              <a:rPr kumimoji="1" lang="en-US" altLang="ja-JP" sz="3600" baseline="30000" dirty="0"/>
              <a:t>⑦</a:t>
            </a:r>
            <a:r>
              <a:rPr kumimoji="1" lang="ja-JP" altLang="en-US" sz="3600" dirty="0"/>
              <a:t>　　　　　　　　　　　　　　　　　　　　</a:t>
            </a:r>
            <a:r>
              <a:rPr kumimoji="1" lang="en-US" altLang="ja-JP" sz="3600" dirty="0"/>
              <a:t>)</a:t>
            </a:r>
            <a:r>
              <a:rPr kumimoji="1" lang="ja-JP" altLang="en-US" sz="3600" dirty="0"/>
              <a:t>とは、人の心理的な隙や行動のミスにつけ入って</a:t>
            </a:r>
            <a:r>
              <a:rPr kumimoji="1" lang="en-US" altLang="ja-JP" sz="3600" dirty="0"/>
              <a:t>(④)</a:t>
            </a:r>
            <a:r>
              <a:rPr kumimoji="1" lang="ja-JP" altLang="en-US" sz="3600" dirty="0"/>
              <a:t>などを不正に入手すること。</a:t>
            </a:r>
          </a:p>
        </p:txBody>
      </p:sp>
      <p:sp>
        <p:nvSpPr>
          <p:cNvPr id="5" name="テキスト プレースホルダー 4">
            <a:extLst>
              <a:ext uri="{FF2B5EF4-FFF2-40B4-BE49-F238E27FC236}">
                <a16:creationId xmlns:a16="http://schemas.microsoft.com/office/drawing/2014/main" id="{C7F3ED37-5891-9038-E30B-273CA1E53F78}"/>
              </a:ext>
            </a:extLst>
          </p:cNvPr>
          <p:cNvSpPr>
            <a:spLocks noGrp="1"/>
          </p:cNvSpPr>
          <p:nvPr>
            <p:ph type="body" sz="quarter" idx="15"/>
          </p:nvPr>
        </p:nvSpPr>
        <p:spPr/>
        <p:txBody>
          <a:bodyPr/>
          <a:lstStyle/>
          <a:p>
            <a:r>
              <a:rPr kumimoji="1" lang="ja-JP" altLang="en-US" dirty="0"/>
              <a:t>ポイント整理</a:t>
            </a:r>
          </a:p>
        </p:txBody>
      </p:sp>
      <p:sp>
        <p:nvSpPr>
          <p:cNvPr id="6" name="スライド番号プレースホルダー 5">
            <a:extLst>
              <a:ext uri="{FF2B5EF4-FFF2-40B4-BE49-F238E27FC236}">
                <a16:creationId xmlns:a16="http://schemas.microsoft.com/office/drawing/2014/main" id="{8CD8B86D-9BFB-6E63-C339-342E9BEAB09E}"/>
              </a:ext>
            </a:extLst>
          </p:cNvPr>
          <p:cNvSpPr>
            <a:spLocks noGrp="1"/>
          </p:cNvSpPr>
          <p:nvPr>
            <p:ph type="sldNum" sz="quarter" idx="12"/>
          </p:nvPr>
        </p:nvSpPr>
        <p:spPr/>
        <p:txBody>
          <a:bodyPr/>
          <a:lstStyle/>
          <a:p>
            <a:fld id="{3341DCAC-D657-49AC-AFA1-66DB296B9906}" type="slidenum">
              <a:rPr lang="ja-JP" altLang="en-US" smtClean="0"/>
              <a:pPr/>
              <a:t>84</a:t>
            </a:fld>
            <a:endParaRPr lang="ja-JP" altLang="en-US" dirty="0"/>
          </a:p>
        </p:txBody>
      </p:sp>
      <p:sp>
        <p:nvSpPr>
          <p:cNvPr id="7" name="テキスト プレースホルダー 6">
            <a:extLst>
              <a:ext uri="{FF2B5EF4-FFF2-40B4-BE49-F238E27FC236}">
                <a16:creationId xmlns:a16="http://schemas.microsoft.com/office/drawing/2014/main" id="{862803ED-FDDD-D63D-6AF4-E8F4A31F4202}"/>
              </a:ext>
            </a:extLst>
          </p:cNvPr>
          <p:cNvSpPr>
            <a:spLocks noGrp="1"/>
          </p:cNvSpPr>
          <p:nvPr>
            <p:ph type="body" sz="quarter" idx="17"/>
          </p:nvPr>
        </p:nvSpPr>
        <p:spPr/>
        <p:txBody>
          <a:bodyPr/>
          <a:lstStyle/>
          <a:p>
            <a:r>
              <a:rPr kumimoji="1" lang="ja-JP" altLang="en-US" dirty="0"/>
              <a:t>パスワードの不正取得</a:t>
            </a:r>
          </a:p>
        </p:txBody>
      </p:sp>
      <p:sp>
        <p:nvSpPr>
          <p:cNvPr id="8" name="テキスト プレースホルダー 8">
            <a:extLst>
              <a:ext uri="{FF2B5EF4-FFF2-40B4-BE49-F238E27FC236}">
                <a16:creationId xmlns:a16="http://schemas.microsoft.com/office/drawing/2014/main" id="{5777AB5F-A6DC-4F9F-B46F-83EA600604EC}"/>
              </a:ext>
            </a:extLst>
          </p:cNvPr>
          <p:cNvSpPr>
            <a:spLocks noGrp="1"/>
          </p:cNvSpPr>
          <p:nvPr>
            <p:ph type="body" sz="quarter" idx="14"/>
          </p:nvPr>
        </p:nvSpPr>
        <p:spPr>
          <a:xfrm>
            <a:off x="0" y="6538913"/>
            <a:ext cx="4023784" cy="306000"/>
          </a:xfrm>
        </p:spPr>
        <p:txBody>
          <a:bodyPr/>
          <a:lstStyle/>
          <a:p>
            <a:r>
              <a:rPr kumimoji="1" lang="en-US" altLang="ja-JP" dirty="0"/>
              <a:t>p18</a:t>
            </a:r>
            <a:endParaRPr kumimoji="1" lang="ja-JP" altLang="en-US" dirty="0"/>
          </a:p>
        </p:txBody>
      </p:sp>
      <p:sp>
        <p:nvSpPr>
          <p:cNvPr id="3" name="テキスト ボックス 2">
            <a:extLst>
              <a:ext uri="{FF2B5EF4-FFF2-40B4-BE49-F238E27FC236}">
                <a16:creationId xmlns:a16="http://schemas.microsoft.com/office/drawing/2014/main" id="{4C098360-68D7-F488-EF26-704306D7E425}"/>
              </a:ext>
            </a:extLst>
          </p:cNvPr>
          <p:cNvSpPr txBox="1"/>
          <p:nvPr/>
        </p:nvSpPr>
        <p:spPr>
          <a:xfrm>
            <a:off x="1510544" y="2022901"/>
            <a:ext cx="2071080"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マルウェア</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9" name="テキスト ボックス 8">
            <a:extLst>
              <a:ext uri="{FF2B5EF4-FFF2-40B4-BE49-F238E27FC236}">
                <a16:creationId xmlns:a16="http://schemas.microsoft.com/office/drawing/2014/main" id="{4E154133-EE68-7B5E-6408-280E8777281A}"/>
              </a:ext>
            </a:extLst>
          </p:cNvPr>
          <p:cNvSpPr txBox="1"/>
          <p:nvPr/>
        </p:nvSpPr>
        <p:spPr>
          <a:xfrm>
            <a:off x="1510544" y="3797354"/>
            <a:ext cx="5305940"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ソーシャルエンジニアリング</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754445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5206D28A-BEAD-B41C-EEBC-823C6BB92AAB}"/>
              </a:ext>
            </a:extLst>
          </p:cNvPr>
          <p:cNvSpPr>
            <a:spLocks noGrp="1"/>
          </p:cNvSpPr>
          <p:nvPr>
            <p:ph type="body" sz="quarter" idx="15"/>
          </p:nvPr>
        </p:nvSpPr>
        <p:spPr/>
        <p:txBody>
          <a:bodyPr/>
          <a:lstStyle/>
          <a:p>
            <a:r>
              <a:rPr kumimoji="1" lang="ja-JP" altLang="en-US" dirty="0"/>
              <a:t>ポイント整理</a:t>
            </a:r>
          </a:p>
        </p:txBody>
      </p:sp>
      <p:sp>
        <p:nvSpPr>
          <p:cNvPr id="3" name="スライド番号プレースホルダー 2">
            <a:extLst>
              <a:ext uri="{FF2B5EF4-FFF2-40B4-BE49-F238E27FC236}">
                <a16:creationId xmlns:a16="http://schemas.microsoft.com/office/drawing/2014/main" id="{7EB45734-D88A-8AB9-4DB4-0A1A013FA5E4}"/>
              </a:ext>
            </a:extLst>
          </p:cNvPr>
          <p:cNvSpPr>
            <a:spLocks noGrp="1"/>
          </p:cNvSpPr>
          <p:nvPr>
            <p:ph type="sldNum" sz="quarter" idx="12"/>
          </p:nvPr>
        </p:nvSpPr>
        <p:spPr/>
        <p:txBody>
          <a:bodyPr/>
          <a:lstStyle/>
          <a:p>
            <a:fld id="{3341DCAC-D657-49AC-AFA1-66DB296B9906}" type="slidenum">
              <a:rPr lang="ja-JP" altLang="en-US" smtClean="0"/>
              <a:pPr/>
              <a:t>85</a:t>
            </a:fld>
            <a:endParaRPr lang="ja-JP" altLang="en-US" dirty="0"/>
          </a:p>
        </p:txBody>
      </p:sp>
      <p:sp>
        <p:nvSpPr>
          <p:cNvPr id="4" name="テキスト プレースホルダー 3">
            <a:extLst>
              <a:ext uri="{FF2B5EF4-FFF2-40B4-BE49-F238E27FC236}">
                <a16:creationId xmlns:a16="http://schemas.microsoft.com/office/drawing/2014/main" id="{E4051585-93CC-7747-ED16-7CE23F3A8B08}"/>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en-US" altLang="ja-JP" sz="3600" dirty="0"/>
              <a:t>(</a:t>
            </a:r>
            <a:r>
              <a:rPr kumimoji="1" lang="en-US" altLang="ja-JP" sz="3600" baseline="30000" dirty="0"/>
              <a:t>⑧</a:t>
            </a:r>
            <a:r>
              <a:rPr kumimoji="1" lang="ja-JP" altLang="en-US" sz="3600" dirty="0"/>
              <a:t>　　　　　　　　　　　　　</a:t>
            </a:r>
            <a:r>
              <a:rPr kumimoji="1" lang="en-US" altLang="ja-JP" sz="3600" dirty="0"/>
              <a:t>)</a:t>
            </a:r>
            <a:r>
              <a:rPr kumimoji="1" lang="ja-JP" altLang="en-US" sz="3600" dirty="0"/>
              <a:t>とは、情報機器の使用において機密情報の流出やデータの改ざんなどが起こらないようにすること。</a:t>
            </a:r>
            <a:r>
              <a:rPr kumimoji="1" lang="en-US" altLang="ja-JP" sz="3600" dirty="0"/>
              <a:t>(⑧)</a:t>
            </a:r>
            <a:r>
              <a:rPr kumimoji="1" lang="ja-JP" altLang="en-US" sz="3600" dirty="0"/>
              <a:t>のために、情報の機密性・完全性・可用性を確保することが必要である。</a:t>
            </a:r>
          </a:p>
        </p:txBody>
      </p:sp>
      <p:sp>
        <p:nvSpPr>
          <p:cNvPr id="5" name="テキスト プレースホルダー 4">
            <a:extLst>
              <a:ext uri="{FF2B5EF4-FFF2-40B4-BE49-F238E27FC236}">
                <a16:creationId xmlns:a16="http://schemas.microsoft.com/office/drawing/2014/main" id="{CCCB6ADB-AD08-66F8-FCAE-3CFC28A266D9}"/>
              </a:ext>
            </a:extLst>
          </p:cNvPr>
          <p:cNvSpPr>
            <a:spLocks noGrp="1"/>
          </p:cNvSpPr>
          <p:nvPr>
            <p:ph type="body" sz="quarter" idx="17"/>
          </p:nvPr>
        </p:nvSpPr>
        <p:spPr/>
        <p:txBody>
          <a:bodyPr/>
          <a:lstStyle/>
          <a:p>
            <a:r>
              <a:rPr kumimoji="1" lang="ja-JP" altLang="en-US" dirty="0"/>
              <a:t>情報セキュリティとは何か</a:t>
            </a:r>
          </a:p>
        </p:txBody>
      </p:sp>
      <p:sp>
        <p:nvSpPr>
          <p:cNvPr id="6" name="テキスト プレースホルダー 5">
            <a:extLst>
              <a:ext uri="{FF2B5EF4-FFF2-40B4-BE49-F238E27FC236}">
                <a16:creationId xmlns:a16="http://schemas.microsoft.com/office/drawing/2014/main" id="{BC017EB3-E894-3A40-6BE9-DFF59BD6D468}"/>
              </a:ext>
            </a:extLst>
          </p:cNvPr>
          <p:cNvSpPr>
            <a:spLocks noGrp="1"/>
          </p:cNvSpPr>
          <p:nvPr>
            <p:ph type="body" sz="quarter" idx="13"/>
          </p:nvPr>
        </p:nvSpPr>
        <p:spPr/>
        <p:txBody>
          <a:bodyPr/>
          <a:lstStyle/>
          <a:p>
            <a:r>
              <a:rPr kumimoji="1" lang="ja-JP" altLang="en-US" dirty="0"/>
              <a:t>理論編</a:t>
            </a:r>
            <a:r>
              <a:rPr kumimoji="1" lang="en-US" altLang="ja-JP" dirty="0"/>
              <a:t>1</a:t>
            </a:r>
            <a:r>
              <a:rPr kumimoji="1" lang="ja-JP" altLang="en-US" dirty="0"/>
              <a:t>章 情報社会　</a:t>
            </a:r>
            <a:r>
              <a:rPr kumimoji="1" lang="en-US" altLang="ja-JP" dirty="0"/>
              <a:t>08 </a:t>
            </a:r>
            <a:r>
              <a:rPr kumimoji="1" lang="ja-JP" altLang="en-US" dirty="0"/>
              <a:t>情報セキュリティ</a:t>
            </a:r>
          </a:p>
        </p:txBody>
      </p:sp>
      <p:sp>
        <p:nvSpPr>
          <p:cNvPr id="8" name="テキスト プレースホルダー 8">
            <a:extLst>
              <a:ext uri="{FF2B5EF4-FFF2-40B4-BE49-F238E27FC236}">
                <a16:creationId xmlns:a16="http://schemas.microsoft.com/office/drawing/2014/main" id="{0DE0ACE6-CB60-8382-B3B0-C9BF036A43F4}"/>
              </a:ext>
            </a:extLst>
          </p:cNvPr>
          <p:cNvSpPr>
            <a:spLocks noGrp="1"/>
          </p:cNvSpPr>
          <p:nvPr>
            <p:ph type="body" sz="quarter" idx="14"/>
          </p:nvPr>
        </p:nvSpPr>
        <p:spPr>
          <a:xfrm>
            <a:off x="0" y="6538913"/>
            <a:ext cx="4023784" cy="306000"/>
          </a:xfrm>
        </p:spPr>
        <p:txBody>
          <a:bodyPr/>
          <a:lstStyle/>
          <a:p>
            <a:r>
              <a:rPr kumimoji="1" lang="en-US" altLang="ja-JP" dirty="0"/>
              <a:t>p18</a:t>
            </a:r>
            <a:endParaRPr kumimoji="1" lang="ja-JP" altLang="en-US" dirty="0"/>
          </a:p>
        </p:txBody>
      </p:sp>
      <p:sp>
        <p:nvSpPr>
          <p:cNvPr id="7" name="テキスト ボックス 6">
            <a:extLst>
              <a:ext uri="{FF2B5EF4-FFF2-40B4-BE49-F238E27FC236}">
                <a16:creationId xmlns:a16="http://schemas.microsoft.com/office/drawing/2014/main" id="{6248B11B-99CF-85DD-D14B-5231A1AAB72F}"/>
              </a:ext>
            </a:extLst>
          </p:cNvPr>
          <p:cNvSpPr txBox="1"/>
          <p:nvPr/>
        </p:nvSpPr>
        <p:spPr>
          <a:xfrm>
            <a:off x="1529594" y="2022901"/>
            <a:ext cx="3218830" cy="553998"/>
          </a:xfrm>
          <a:prstGeom prst="rect">
            <a:avLst/>
          </a:prstGeom>
          <a:noFill/>
        </p:spPr>
        <p:txBody>
          <a:bodyPr wrap="none" lIns="0" tIns="0" rIns="0" bIns="0" rtlCol="0">
            <a:spAutoFit/>
          </a:bodyPr>
          <a:lstStyle/>
          <a:p>
            <a:r>
              <a:rPr lang="ja-JP" altLang="en-US" sz="3600">
                <a:solidFill>
                  <a:srgbClr val="FF0000"/>
                </a:solidFill>
                <a:latin typeface="ＭＳ Ｐゴシック" panose="020B0600070205080204" pitchFamily="50" charset="-128"/>
              </a:rPr>
              <a:t>情報セキュリティ</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4162716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616A61DA-8D5B-7B0D-9A0C-E6CA3BABEC39}"/>
              </a:ext>
            </a:extLst>
          </p:cNvPr>
          <p:cNvSpPr>
            <a:spLocks noGrp="1"/>
          </p:cNvSpPr>
          <p:nvPr>
            <p:ph type="body" sz="quarter" idx="15"/>
          </p:nvPr>
        </p:nvSpPr>
        <p:spPr/>
        <p:txBody>
          <a:bodyPr/>
          <a:lstStyle/>
          <a:p>
            <a:r>
              <a:rPr kumimoji="1" lang="ja-JP" altLang="en-US" dirty="0"/>
              <a:t>ポイント整理</a:t>
            </a:r>
          </a:p>
        </p:txBody>
      </p:sp>
      <p:sp>
        <p:nvSpPr>
          <p:cNvPr id="3" name="スライド番号プレースホルダー 2">
            <a:extLst>
              <a:ext uri="{FF2B5EF4-FFF2-40B4-BE49-F238E27FC236}">
                <a16:creationId xmlns:a16="http://schemas.microsoft.com/office/drawing/2014/main" id="{572620B6-47FB-4E2E-5DBD-98F829F6E79B}"/>
              </a:ext>
            </a:extLst>
          </p:cNvPr>
          <p:cNvSpPr>
            <a:spLocks noGrp="1"/>
          </p:cNvSpPr>
          <p:nvPr>
            <p:ph type="sldNum" sz="quarter" idx="12"/>
          </p:nvPr>
        </p:nvSpPr>
        <p:spPr/>
        <p:txBody>
          <a:bodyPr/>
          <a:lstStyle/>
          <a:p>
            <a:fld id="{3341DCAC-D657-49AC-AFA1-66DB296B9906}" type="slidenum">
              <a:rPr lang="ja-JP" altLang="en-US" smtClean="0"/>
              <a:pPr/>
              <a:t>86</a:t>
            </a:fld>
            <a:endParaRPr lang="ja-JP" altLang="en-US" dirty="0"/>
          </a:p>
        </p:txBody>
      </p:sp>
      <p:sp>
        <p:nvSpPr>
          <p:cNvPr id="4" name="テキスト プレースホルダー 3">
            <a:extLst>
              <a:ext uri="{FF2B5EF4-FFF2-40B4-BE49-F238E27FC236}">
                <a16:creationId xmlns:a16="http://schemas.microsoft.com/office/drawing/2014/main" id="{EB67D83B-4FEC-80B9-D9BB-113D4B7ED8C0}"/>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en-US" altLang="ja-JP" sz="3600" dirty="0"/>
              <a:t>(</a:t>
            </a:r>
            <a:r>
              <a:rPr kumimoji="1" lang="en-US" altLang="ja-JP" sz="3600" baseline="30000" dirty="0"/>
              <a:t>⑨</a:t>
            </a:r>
            <a:r>
              <a:rPr kumimoji="1" lang="ja-JP" altLang="en-US" sz="3600" dirty="0"/>
              <a:t>　　　　　　　　　　　　　　　　　　</a:t>
            </a:r>
            <a:r>
              <a:rPr kumimoji="1" lang="en-US" altLang="ja-JP" sz="3600" dirty="0"/>
              <a:t>)</a:t>
            </a:r>
            <a:r>
              <a:rPr kumimoji="1" lang="ja-JP" altLang="en-US" sz="3600" dirty="0"/>
              <a:t>とは、企業や学校などの組織が持っている情報資産の安全性を保つための対応策規定のことである。</a:t>
            </a:r>
          </a:p>
        </p:txBody>
      </p:sp>
      <p:sp>
        <p:nvSpPr>
          <p:cNvPr id="5" name="テキスト プレースホルダー 4">
            <a:extLst>
              <a:ext uri="{FF2B5EF4-FFF2-40B4-BE49-F238E27FC236}">
                <a16:creationId xmlns:a16="http://schemas.microsoft.com/office/drawing/2014/main" id="{3CFC60CD-4511-ECFA-EA7A-4FD77182F0D9}"/>
              </a:ext>
            </a:extLst>
          </p:cNvPr>
          <p:cNvSpPr>
            <a:spLocks noGrp="1"/>
          </p:cNvSpPr>
          <p:nvPr>
            <p:ph type="body" sz="quarter" idx="17"/>
          </p:nvPr>
        </p:nvSpPr>
        <p:spPr/>
        <p:txBody>
          <a:bodyPr/>
          <a:lstStyle/>
          <a:p>
            <a:r>
              <a:rPr kumimoji="1" lang="ja-JP" altLang="en-US" dirty="0"/>
              <a:t>個人や組織の取り組み</a:t>
            </a:r>
          </a:p>
        </p:txBody>
      </p:sp>
      <p:sp>
        <p:nvSpPr>
          <p:cNvPr id="6" name="テキスト プレースホルダー 5">
            <a:extLst>
              <a:ext uri="{FF2B5EF4-FFF2-40B4-BE49-F238E27FC236}">
                <a16:creationId xmlns:a16="http://schemas.microsoft.com/office/drawing/2014/main" id="{D70EA85A-61D2-78ED-879B-406CD8BCF8E9}"/>
              </a:ext>
            </a:extLst>
          </p:cNvPr>
          <p:cNvSpPr>
            <a:spLocks noGrp="1"/>
          </p:cNvSpPr>
          <p:nvPr>
            <p:ph type="body" sz="quarter" idx="13"/>
          </p:nvPr>
        </p:nvSpPr>
        <p:spPr/>
        <p:txBody>
          <a:bodyPr/>
          <a:lstStyle/>
          <a:p>
            <a:r>
              <a:rPr kumimoji="1" lang="ja-JP" altLang="en-US" dirty="0"/>
              <a:t>理論編</a:t>
            </a:r>
            <a:r>
              <a:rPr kumimoji="1" lang="en-US" altLang="ja-JP" dirty="0"/>
              <a:t>1</a:t>
            </a:r>
            <a:r>
              <a:rPr kumimoji="1" lang="ja-JP" altLang="en-US" dirty="0"/>
              <a:t>章 情報社会　</a:t>
            </a:r>
            <a:r>
              <a:rPr kumimoji="1" lang="en-US" altLang="ja-JP" dirty="0"/>
              <a:t>08 </a:t>
            </a:r>
            <a:r>
              <a:rPr kumimoji="1" lang="ja-JP" altLang="en-US" dirty="0"/>
              <a:t>情報セキュリティ</a:t>
            </a:r>
          </a:p>
        </p:txBody>
      </p:sp>
      <p:sp>
        <p:nvSpPr>
          <p:cNvPr id="8" name="テキスト プレースホルダー 8">
            <a:extLst>
              <a:ext uri="{FF2B5EF4-FFF2-40B4-BE49-F238E27FC236}">
                <a16:creationId xmlns:a16="http://schemas.microsoft.com/office/drawing/2014/main" id="{035A1A1C-CD2A-7494-F9B6-EA3FA3A63CC2}"/>
              </a:ext>
            </a:extLst>
          </p:cNvPr>
          <p:cNvSpPr>
            <a:spLocks noGrp="1"/>
          </p:cNvSpPr>
          <p:nvPr>
            <p:ph type="body" sz="quarter" idx="14"/>
          </p:nvPr>
        </p:nvSpPr>
        <p:spPr>
          <a:xfrm>
            <a:off x="0" y="6538913"/>
            <a:ext cx="4023784" cy="306000"/>
          </a:xfrm>
        </p:spPr>
        <p:txBody>
          <a:bodyPr/>
          <a:lstStyle/>
          <a:p>
            <a:r>
              <a:rPr kumimoji="1" lang="en-US" altLang="ja-JP" dirty="0"/>
              <a:t>p18</a:t>
            </a:r>
            <a:endParaRPr kumimoji="1" lang="ja-JP" altLang="en-US" dirty="0"/>
          </a:p>
        </p:txBody>
      </p:sp>
      <p:sp>
        <p:nvSpPr>
          <p:cNvPr id="7" name="テキスト ボックス 6">
            <a:extLst>
              <a:ext uri="{FF2B5EF4-FFF2-40B4-BE49-F238E27FC236}">
                <a16:creationId xmlns:a16="http://schemas.microsoft.com/office/drawing/2014/main" id="{A5383E0C-D3A8-3763-EB65-37404501441F}"/>
              </a:ext>
            </a:extLst>
          </p:cNvPr>
          <p:cNvSpPr txBox="1"/>
          <p:nvPr/>
        </p:nvSpPr>
        <p:spPr>
          <a:xfrm>
            <a:off x="1486728" y="2002647"/>
            <a:ext cx="4863511"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情報セキュリティポリシー</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217435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6AF2A4BF-E41B-E069-313C-3DD991D40A8D}"/>
              </a:ext>
            </a:extLst>
          </p:cNvPr>
          <p:cNvSpPr>
            <a:spLocks noGrp="1"/>
          </p:cNvSpPr>
          <p:nvPr>
            <p:ph sz="half" idx="1"/>
          </p:nvPr>
        </p:nvSpPr>
        <p:spPr>
          <a:xfrm>
            <a:off x="215054" y="1728751"/>
            <a:ext cx="9798079" cy="4964436"/>
          </a:xfrm>
        </p:spPr>
        <p:txBody>
          <a:bodyPr>
            <a:spAutoFit/>
          </a:bodyPr>
          <a:lstStyle/>
          <a:p>
            <a:pPr marL="457200" indent="-457200"/>
            <a:r>
              <a:rPr kumimoji="1" lang="ja-JP" altLang="en-US" dirty="0"/>
              <a:t>①人の心理的な隙やミスにつけ入って、個人情報などを不正に入手すること。</a:t>
            </a:r>
          </a:p>
          <a:p>
            <a:pPr marL="457200" indent="-457200"/>
            <a:r>
              <a:rPr kumimoji="1" lang="ja-JP" altLang="en-US" dirty="0"/>
              <a:t>②店舗や銀行などの</a:t>
            </a:r>
            <a:r>
              <a:rPr kumimoji="1" lang="en-US" altLang="ja-JP" dirty="0"/>
              <a:t>Web</a:t>
            </a:r>
            <a:r>
              <a:rPr kumimoji="1" lang="ja-JP" altLang="en-US" dirty="0"/>
              <a:t>ページとそっくりなページを用意して、ユーザ</a:t>
            </a:r>
            <a:r>
              <a:rPr kumimoji="1" lang="en-US" altLang="ja-JP" dirty="0"/>
              <a:t>ID</a:t>
            </a:r>
            <a:r>
              <a:rPr kumimoji="1" lang="ja-JP" altLang="en-US" dirty="0"/>
              <a:t>やパスワードなどの重要な情報を盗み取る行為。</a:t>
            </a:r>
          </a:p>
          <a:p>
            <a:pPr marL="457200" indent="-457200"/>
            <a:r>
              <a:rPr kumimoji="1" lang="ja-JP" altLang="en-US" dirty="0"/>
              <a:t>③コンピュータやネットワークに入り込み、保存されている個人情報などを収集するプログラム。</a:t>
            </a:r>
          </a:p>
          <a:p>
            <a:pPr marL="457200" indent="-457200"/>
            <a:r>
              <a:rPr kumimoji="1" lang="ja-JP" altLang="en-US" dirty="0"/>
              <a:t>④ネットワークを利用して、正当な権限のないコンピュータにアクセスする行為。</a:t>
            </a:r>
          </a:p>
        </p:txBody>
      </p:sp>
      <p:sp>
        <p:nvSpPr>
          <p:cNvPr id="3" name="テキスト プレースホルダー 2">
            <a:extLst>
              <a:ext uri="{FF2B5EF4-FFF2-40B4-BE49-F238E27FC236}">
                <a16:creationId xmlns:a16="http://schemas.microsoft.com/office/drawing/2014/main" id="{243C8DF0-8C6F-41F3-EE25-4D676CE4EFE4}"/>
              </a:ext>
            </a:extLst>
          </p:cNvPr>
          <p:cNvSpPr>
            <a:spLocks noGrp="1"/>
          </p:cNvSpPr>
          <p:nvPr>
            <p:ph type="body" sz="quarter" idx="16"/>
          </p:nvPr>
        </p:nvSpPr>
        <p:spPr/>
        <p:txBody>
          <a:bodyPr/>
          <a:lstStyle/>
          <a:p>
            <a:r>
              <a:rPr kumimoji="1" lang="ja-JP" altLang="en-US" dirty="0"/>
              <a:t>次の文は何について説明しているか。次から選び、記入しなさい。</a:t>
            </a:r>
          </a:p>
        </p:txBody>
      </p:sp>
      <p:sp>
        <p:nvSpPr>
          <p:cNvPr id="4" name="テキスト プレースホルダー 3">
            <a:extLst>
              <a:ext uri="{FF2B5EF4-FFF2-40B4-BE49-F238E27FC236}">
                <a16:creationId xmlns:a16="http://schemas.microsoft.com/office/drawing/2014/main" id="{50629077-2E31-8F17-47F1-1576E3B657F2}"/>
              </a:ext>
            </a:extLst>
          </p:cNvPr>
          <p:cNvSpPr>
            <a:spLocks noGrp="1"/>
          </p:cNvSpPr>
          <p:nvPr>
            <p:ph type="body" sz="quarter" idx="17"/>
          </p:nvPr>
        </p:nvSpPr>
        <p:spPr/>
        <p:txBody>
          <a:bodyPr/>
          <a:lstStyle/>
          <a:p>
            <a:r>
              <a:rPr kumimoji="1" lang="en-US" altLang="ja-JP" dirty="0"/>
              <a:t>1</a:t>
            </a:r>
            <a:endParaRPr kumimoji="1" lang="ja-JP" altLang="en-US" dirty="0"/>
          </a:p>
        </p:txBody>
      </p:sp>
      <p:sp>
        <p:nvSpPr>
          <p:cNvPr id="5" name="テキスト プレースホルダー 4">
            <a:extLst>
              <a:ext uri="{FF2B5EF4-FFF2-40B4-BE49-F238E27FC236}">
                <a16:creationId xmlns:a16="http://schemas.microsoft.com/office/drawing/2014/main" id="{2AE6EF12-B558-0DF2-B34B-6DB8E22B7453}"/>
              </a:ext>
            </a:extLst>
          </p:cNvPr>
          <p:cNvSpPr>
            <a:spLocks noGrp="1"/>
          </p:cNvSpPr>
          <p:nvPr>
            <p:ph type="body" sz="quarter" idx="18"/>
          </p:nvPr>
        </p:nvSpPr>
        <p:spPr/>
        <p:txBody>
          <a:bodyPr/>
          <a:lstStyle/>
          <a:p>
            <a:r>
              <a:rPr kumimoji="1" lang="en-US" altLang="ja-JP" dirty="0"/>
              <a:t>1</a:t>
            </a:r>
            <a:endParaRPr kumimoji="1" lang="ja-JP" altLang="en-US" dirty="0"/>
          </a:p>
        </p:txBody>
      </p:sp>
      <p:sp>
        <p:nvSpPr>
          <p:cNvPr id="6" name="テキスト プレースホルダー 5">
            <a:extLst>
              <a:ext uri="{FF2B5EF4-FFF2-40B4-BE49-F238E27FC236}">
                <a16:creationId xmlns:a16="http://schemas.microsoft.com/office/drawing/2014/main" id="{D255693B-31D0-B950-97CF-AA57A7793B44}"/>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828110E7-9342-C6D5-14AC-5B1415D14C56}"/>
              </a:ext>
            </a:extLst>
          </p:cNvPr>
          <p:cNvSpPr>
            <a:spLocks noGrp="1"/>
          </p:cNvSpPr>
          <p:nvPr>
            <p:ph type="sldNum" sz="quarter" idx="12"/>
          </p:nvPr>
        </p:nvSpPr>
        <p:spPr/>
        <p:txBody>
          <a:bodyPr/>
          <a:lstStyle/>
          <a:p>
            <a:fld id="{3341DCAC-D657-49AC-AFA1-66DB296B9906}" type="slidenum">
              <a:rPr lang="ja-JP" altLang="en-US" smtClean="0"/>
              <a:pPr/>
              <a:t>87</a:t>
            </a:fld>
            <a:endParaRPr lang="ja-JP" altLang="en-US" dirty="0"/>
          </a:p>
        </p:txBody>
      </p:sp>
      <p:sp>
        <p:nvSpPr>
          <p:cNvPr id="9" name="テキスト プレースホルダー 8">
            <a:extLst>
              <a:ext uri="{FF2B5EF4-FFF2-40B4-BE49-F238E27FC236}">
                <a16:creationId xmlns:a16="http://schemas.microsoft.com/office/drawing/2014/main" id="{3CA402D4-4D95-36BC-412C-8B355944BAD3}"/>
              </a:ext>
            </a:extLst>
          </p:cNvPr>
          <p:cNvSpPr>
            <a:spLocks noGrp="1"/>
          </p:cNvSpPr>
          <p:nvPr>
            <p:ph type="body" sz="quarter" idx="14"/>
          </p:nvPr>
        </p:nvSpPr>
        <p:spPr/>
        <p:txBody>
          <a:bodyPr/>
          <a:lstStyle/>
          <a:p>
            <a:r>
              <a:rPr kumimoji="1" lang="en-US" altLang="ja-JP" dirty="0"/>
              <a:t>p18</a:t>
            </a:r>
            <a:endParaRPr kumimoji="1" lang="ja-JP" altLang="en-US" dirty="0"/>
          </a:p>
        </p:txBody>
      </p:sp>
      <p:sp>
        <p:nvSpPr>
          <p:cNvPr id="10" name="テキスト プレースホルダー 5">
            <a:extLst>
              <a:ext uri="{FF2B5EF4-FFF2-40B4-BE49-F238E27FC236}">
                <a16:creationId xmlns:a16="http://schemas.microsoft.com/office/drawing/2014/main" id="{AE300333-8D20-2A51-1B17-D03CADC2786F}"/>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08 </a:t>
            </a:r>
            <a:r>
              <a:rPr kumimoji="1" lang="ja-JP" altLang="en-US" dirty="0"/>
              <a:t>情報セキュリティ</a:t>
            </a:r>
          </a:p>
        </p:txBody>
      </p:sp>
      <p:graphicFrame>
        <p:nvGraphicFramePr>
          <p:cNvPr id="8" name="表 7">
            <a:extLst>
              <a:ext uri="{FF2B5EF4-FFF2-40B4-BE49-F238E27FC236}">
                <a16:creationId xmlns:a16="http://schemas.microsoft.com/office/drawing/2014/main" id="{783C669A-BE81-2312-CF9C-ED44C8882E3E}"/>
              </a:ext>
            </a:extLst>
          </p:cNvPr>
          <p:cNvGraphicFramePr>
            <a:graphicFrameLocks noGrp="1"/>
          </p:cNvGraphicFramePr>
          <p:nvPr>
            <p:extLst>
              <p:ext uri="{D42A27DB-BD31-4B8C-83A1-F6EECF244321}">
                <p14:modId xmlns:p14="http://schemas.microsoft.com/office/powerpoint/2010/main" val="2893513641"/>
              </p:ext>
            </p:extLst>
          </p:nvPr>
        </p:nvGraphicFramePr>
        <p:xfrm>
          <a:off x="10158892" y="1672703"/>
          <a:ext cx="1818053" cy="4104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1512000">
                <a:tc>
                  <a:txBody>
                    <a:bodyPr/>
                    <a:lstStyle/>
                    <a:p>
                      <a:r>
                        <a:rPr kumimoji="1" lang="ja-JP" altLang="en-US" sz="2800" b="0" dirty="0">
                          <a:solidFill>
                            <a:schemeClr val="tx1"/>
                          </a:solidFill>
                          <a:latin typeface="ＭＳ Ｐゴシック" panose="020B0600070205080204" pitchFamily="50" charset="-128"/>
                        </a:rPr>
                        <a:t>①</a:t>
                      </a:r>
                    </a:p>
                  </a:txBody>
                  <a:tcP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r h="864000">
                <a:tc>
                  <a:txBody>
                    <a:bodyPr/>
                    <a:lstStyle/>
                    <a:p>
                      <a:r>
                        <a:rPr kumimoji="1" lang="ja-JP" altLang="en-US" sz="2800" b="0" dirty="0">
                          <a:latin typeface="ＭＳ Ｐゴシック" panose="020B0600070205080204" pitchFamily="50" charset="-128"/>
                        </a:rPr>
                        <a:t>②</a:t>
                      </a:r>
                    </a:p>
                  </a:txBody>
                  <a:tcP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0626084"/>
                  </a:ext>
                </a:extLst>
              </a:tr>
              <a:tr h="864000">
                <a:tc>
                  <a:txBody>
                    <a:bodyPr/>
                    <a:lstStyle/>
                    <a:p>
                      <a:r>
                        <a:rPr kumimoji="1" lang="ja-JP" altLang="en-US" sz="2800" b="0" dirty="0">
                          <a:latin typeface="ＭＳ Ｐゴシック" panose="020B0600070205080204" pitchFamily="50" charset="-128"/>
                        </a:rPr>
                        <a:t>③</a:t>
                      </a:r>
                    </a:p>
                  </a:txBody>
                  <a:tcP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1350819"/>
                  </a:ext>
                </a:extLst>
              </a:tr>
              <a:tr h="864000">
                <a:tc>
                  <a:txBody>
                    <a:bodyPr/>
                    <a:lstStyle/>
                    <a:p>
                      <a:r>
                        <a:rPr kumimoji="1" lang="ja-JP" altLang="en-US" sz="2800" b="0" dirty="0">
                          <a:latin typeface="ＭＳ Ｐゴシック" panose="020B0600070205080204" pitchFamily="50" charset="-128"/>
                        </a:rPr>
                        <a:t>④</a:t>
                      </a:r>
                    </a:p>
                  </a:txBody>
                  <a:tcP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9051518"/>
                  </a:ext>
                </a:extLst>
              </a:tr>
            </a:tbl>
          </a:graphicData>
        </a:graphic>
      </p:graphicFrame>
      <p:sp>
        <p:nvSpPr>
          <p:cNvPr id="11" name="テキスト ボックス 10">
            <a:extLst>
              <a:ext uri="{FF2B5EF4-FFF2-40B4-BE49-F238E27FC236}">
                <a16:creationId xmlns:a16="http://schemas.microsoft.com/office/drawing/2014/main" id="{64570505-8668-BE11-17DC-00D83A13063D}"/>
              </a:ext>
            </a:extLst>
          </p:cNvPr>
          <p:cNvSpPr txBox="1"/>
          <p:nvPr/>
        </p:nvSpPr>
        <p:spPr>
          <a:xfrm>
            <a:off x="10437259" y="2153358"/>
            <a:ext cx="1378583" cy="997196"/>
          </a:xfrm>
          <a:prstGeom prst="rect">
            <a:avLst/>
          </a:prstGeom>
          <a:noFill/>
        </p:spPr>
        <p:txBody>
          <a:bodyPr wrap="none" lIns="0" tIns="0" rIns="0" bIns="0" rtlCol="0">
            <a:spAutoFit/>
          </a:bodyPr>
          <a:lstStyle/>
          <a:p>
            <a:pPr>
              <a:lnSpc>
                <a:spcPct val="90000"/>
              </a:lnSpc>
            </a:pPr>
            <a:r>
              <a:rPr lang="ja-JP" altLang="en-US" sz="2400" dirty="0">
                <a:solidFill>
                  <a:srgbClr val="FF0000"/>
                </a:solidFill>
                <a:latin typeface="ＭＳ Ｐゴシック" panose="020B0600070205080204" pitchFamily="50" charset="-128"/>
              </a:rPr>
              <a:t>ソーシャル</a:t>
            </a:r>
            <a:endParaRPr lang="en-US" altLang="ja-JP" sz="2400" dirty="0">
              <a:solidFill>
                <a:srgbClr val="FF0000"/>
              </a:solidFill>
              <a:latin typeface="ＭＳ Ｐゴシック" panose="020B0600070205080204" pitchFamily="50" charset="-128"/>
            </a:endParaRPr>
          </a:p>
          <a:p>
            <a:pPr>
              <a:lnSpc>
                <a:spcPct val="90000"/>
              </a:lnSpc>
            </a:pPr>
            <a:r>
              <a:rPr lang="ja-JP" altLang="en-US" sz="2400" dirty="0">
                <a:solidFill>
                  <a:srgbClr val="FF0000"/>
                </a:solidFill>
                <a:latin typeface="ＭＳ Ｐゴシック" panose="020B0600070205080204" pitchFamily="50" charset="-128"/>
              </a:rPr>
              <a:t>エンジニア</a:t>
            </a:r>
            <a:endParaRPr lang="en-US" altLang="ja-JP" sz="2400" dirty="0">
              <a:solidFill>
                <a:srgbClr val="FF0000"/>
              </a:solidFill>
              <a:latin typeface="ＭＳ Ｐゴシック" panose="020B0600070205080204" pitchFamily="50" charset="-128"/>
            </a:endParaRPr>
          </a:p>
          <a:p>
            <a:pPr>
              <a:lnSpc>
                <a:spcPct val="90000"/>
              </a:lnSpc>
            </a:pPr>
            <a:r>
              <a:rPr lang="ja-JP" altLang="en-US" sz="2400" dirty="0">
                <a:solidFill>
                  <a:srgbClr val="FF0000"/>
                </a:solidFill>
                <a:latin typeface="ＭＳ Ｐゴシック" panose="020B0600070205080204" pitchFamily="50" charset="-128"/>
              </a:rPr>
              <a:t>リング</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A6AFB16C-8F22-39CB-EB25-6F246140636D}"/>
              </a:ext>
            </a:extLst>
          </p:cNvPr>
          <p:cNvSpPr txBox="1"/>
          <p:nvPr/>
        </p:nvSpPr>
        <p:spPr>
          <a:xfrm>
            <a:off x="10372338" y="3676597"/>
            <a:ext cx="1508426" cy="332399"/>
          </a:xfrm>
          <a:prstGeom prst="rect">
            <a:avLst/>
          </a:prstGeom>
          <a:noFill/>
        </p:spPr>
        <p:txBody>
          <a:bodyPr wrap="none" lIns="0" tIns="0" rIns="0" bIns="0" rtlCol="0">
            <a:spAutoFit/>
          </a:bodyPr>
          <a:lstStyle/>
          <a:p>
            <a:pPr>
              <a:lnSpc>
                <a:spcPct val="90000"/>
              </a:lnSpc>
            </a:pPr>
            <a:r>
              <a:rPr lang="ja-JP" altLang="en-US" sz="2400" dirty="0">
                <a:solidFill>
                  <a:srgbClr val="FF0000"/>
                </a:solidFill>
                <a:latin typeface="ＭＳ Ｐゴシック" panose="020B0600070205080204" pitchFamily="50" charset="-128"/>
              </a:rPr>
              <a:t>フィッシング</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1F56074B-9F10-A776-8006-3CA7B9900A58}"/>
              </a:ext>
            </a:extLst>
          </p:cNvPr>
          <p:cNvSpPr txBox="1"/>
          <p:nvPr/>
        </p:nvSpPr>
        <p:spPr>
          <a:xfrm>
            <a:off x="10309020" y="4538137"/>
            <a:ext cx="1635063" cy="332399"/>
          </a:xfrm>
          <a:prstGeom prst="rect">
            <a:avLst/>
          </a:prstGeom>
          <a:noFill/>
        </p:spPr>
        <p:txBody>
          <a:bodyPr wrap="none" lIns="0" tIns="0" rIns="0" bIns="0" rtlCol="0">
            <a:spAutoFit/>
          </a:bodyPr>
          <a:lstStyle/>
          <a:p>
            <a:pPr>
              <a:lnSpc>
                <a:spcPct val="90000"/>
              </a:lnSpc>
            </a:pPr>
            <a:r>
              <a:rPr lang="ja-JP" altLang="en-US" sz="2400" dirty="0">
                <a:solidFill>
                  <a:srgbClr val="FF0000"/>
                </a:solidFill>
                <a:latin typeface="ＭＳ Ｐゴシック" panose="020B0600070205080204" pitchFamily="50" charset="-128"/>
              </a:rPr>
              <a:t>スパイウェア</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4" name="テキスト ボックス 13">
            <a:extLst>
              <a:ext uri="{FF2B5EF4-FFF2-40B4-BE49-F238E27FC236}">
                <a16:creationId xmlns:a16="http://schemas.microsoft.com/office/drawing/2014/main" id="{1D1A40E5-3C6B-962E-39CE-9CD38349B5F6}"/>
              </a:ext>
            </a:extLst>
          </p:cNvPr>
          <p:cNvSpPr txBox="1"/>
          <p:nvPr/>
        </p:nvSpPr>
        <p:spPr>
          <a:xfrm>
            <a:off x="10276158" y="5409375"/>
            <a:ext cx="1700787" cy="332399"/>
          </a:xfrm>
          <a:prstGeom prst="rect">
            <a:avLst/>
          </a:prstGeom>
          <a:noFill/>
        </p:spPr>
        <p:txBody>
          <a:bodyPr wrap="none" lIns="0" tIns="0" rIns="0" bIns="0" rtlCol="0">
            <a:spAutoFit/>
          </a:bodyPr>
          <a:lstStyle/>
          <a:p>
            <a:pPr>
              <a:lnSpc>
                <a:spcPct val="90000"/>
              </a:lnSpc>
            </a:pPr>
            <a:r>
              <a:rPr lang="ja-JP" altLang="en-US" sz="2400" dirty="0">
                <a:solidFill>
                  <a:srgbClr val="FF0000"/>
                </a:solidFill>
                <a:latin typeface="ＭＳ Ｐゴシック" panose="020B0600070205080204" pitchFamily="50" charset="-128"/>
              </a:rPr>
              <a:t>不正アクセス</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942359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FFD96-FAF3-10BA-4944-657BBD5E47DF}"/>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C98EBA38-5A86-F213-3EF3-DCC996A5B3AA}"/>
              </a:ext>
            </a:extLst>
          </p:cNvPr>
          <p:cNvSpPr>
            <a:spLocks noGrp="1"/>
          </p:cNvSpPr>
          <p:nvPr>
            <p:ph sz="half" idx="1"/>
          </p:nvPr>
        </p:nvSpPr>
        <p:spPr>
          <a:xfrm>
            <a:off x="215054" y="1728751"/>
            <a:ext cx="9798079" cy="4671022"/>
          </a:xfrm>
        </p:spPr>
        <p:txBody>
          <a:bodyPr>
            <a:spAutoFit/>
          </a:bodyPr>
          <a:lstStyle/>
          <a:p>
            <a:pPr marL="457200" indent="-457200"/>
            <a:r>
              <a:rPr kumimoji="1" lang="ja-JP" altLang="en-US" dirty="0"/>
              <a:t>⑤情報機器を使っているときに、機密情報の流出やデータの改ざんなどが起こらないようにすること。</a:t>
            </a:r>
          </a:p>
          <a:p>
            <a:pPr marL="457200" indent="-457200">
              <a:spcAft>
                <a:spcPts val="2400"/>
              </a:spcAft>
            </a:pPr>
            <a:r>
              <a:rPr kumimoji="1" lang="ja-JP" altLang="en-US" dirty="0"/>
              <a:t>⑥組織が持っている情報資産の安全性を保つための対応策規定のこと。</a:t>
            </a:r>
          </a:p>
          <a:p>
            <a:pPr marL="457200" indent="-457200">
              <a:spcBef>
                <a:spcPts val="0"/>
              </a:spcBef>
              <a:spcAft>
                <a:spcPts val="600"/>
              </a:spcAft>
            </a:pPr>
            <a:r>
              <a:rPr kumimoji="1" lang="ja-JP" altLang="en-US" dirty="0"/>
              <a:t>　　　不正アクセス　　情報セキュリティポリシー</a:t>
            </a:r>
            <a:endParaRPr kumimoji="1" lang="en-US" altLang="ja-JP" dirty="0"/>
          </a:p>
          <a:p>
            <a:pPr marL="457200" indent="-457200">
              <a:spcBef>
                <a:spcPts val="0"/>
              </a:spcBef>
              <a:spcAft>
                <a:spcPts val="600"/>
              </a:spcAft>
            </a:pPr>
            <a:r>
              <a:rPr kumimoji="1" lang="ja-JP" altLang="en-US" dirty="0"/>
              <a:t>　　　スパイウェア　　ソーシャルエンジニアリング</a:t>
            </a:r>
            <a:endParaRPr kumimoji="1" lang="en-US" altLang="ja-JP" dirty="0"/>
          </a:p>
          <a:p>
            <a:pPr marL="457200" indent="-457200">
              <a:spcBef>
                <a:spcPts val="0"/>
              </a:spcBef>
              <a:spcAft>
                <a:spcPts val="600"/>
              </a:spcAft>
            </a:pPr>
            <a:r>
              <a:rPr kumimoji="1" lang="ja-JP" altLang="en-US" dirty="0"/>
              <a:t>　　　情報セキュリティ 　　フィッシング</a:t>
            </a:r>
          </a:p>
        </p:txBody>
      </p:sp>
      <p:sp>
        <p:nvSpPr>
          <p:cNvPr id="3" name="テキスト プレースホルダー 2">
            <a:extLst>
              <a:ext uri="{FF2B5EF4-FFF2-40B4-BE49-F238E27FC236}">
                <a16:creationId xmlns:a16="http://schemas.microsoft.com/office/drawing/2014/main" id="{D89629C6-1A46-3801-6164-0C5D3B3B2B81}"/>
              </a:ext>
            </a:extLst>
          </p:cNvPr>
          <p:cNvSpPr>
            <a:spLocks noGrp="1"/>
          </p:cNvSpPr>
          <p:nvPr>
            <p:ph type="body" sz="quarter" idx="16"/>
          </p:nvPr>
        </p:nvSpPr>
        <p:spPr/>
        <p:txBody>
          <a:bodyPr/>
          <a:lstStyle/>
          <a:p>
            <a:r>
              <a:rPr kumimoji="1" lang="ja-JP" altLang="en-US" dirty="0"/>
              <a:t>次の文は何について説明しているか。次から選び、記入しなさい。</a:t>
            </a:r>
          </a:p>
        </p:txBody>
      </p:sp>
      <p:sp>
        <p:nvSpPr>
          <p:cNvPr id="4" name="テキスト プレースホルダー 3">
            <a:extLst>
              <a:ext uri="{FF2B5EF4-FFF2-40B4-BE49-F238E27FC236}">
                <a16:creationId xmlns:a16="http://schemas.microsoft.com/office/drawing/2014/main" id="{3E5FECA5-50E7-4980-AA5A-16BB2C938D71}"/>
              </a:ext>
            </a:extLst>
          </p:cNvPr>
          <p:cNvSpPr>
            <a:spLocks noGrp="1"/>
          </p:cNvSpPr>
          <p:nvPr>
            <p:ph type="body" sz="quarter" idx="17"/>
          </p:nvPr>
        </p:nvSpPr>
        <p:spPr/>
        <p:txBody>
          <a:bodyPr/>
          <a:lstStyle/>
          <a:p>
            <a:r>
              <a:rPr kumimoji="1" lang="en-US" altLang="ja-JP" dirty="0"/>
              <a:t>1</a:t>
            </a:r>
            <a:endParaRPr kumimoji="1" lang="ja-JP" altLang="en-US" dirty="0"/>
          </a:p>
        </p:txBody>
      </p:sp>
      <p:sp>
        <p:nvSpPr>
          <p:cNvPr id="5" name="テキスト プレースホルダー 4">
            <a:extLst>
              <a:ext uri="{FF2B5EF4-FFF2-40B4-BE49-F238E27FC236}">
                <a16:creationId xmlns:a16="http://schemas.microsoft.com/office/drawing/2014/main" id="{C22F0407-4183-C479-3DC3-FC22A20039EB}"/>
              </a:ext>
            </a:extLst>
          </p:cNvPr>
          <p:cNvSpPr>
            <a:spLocks noGrp="1"/>
          </p:cNvSpPr>
          <p:nvPr>
            <p:ph type="body" sz="quarter" idx="18"/>
          </p:nvPr>
        </p:nvSpPr>
        <p:spPr/>
        <p:txBody>
          <a:bodyPr/>
          <a:lstStyle/>
          <a:p>
            <a:r>
              <a:rPr kumimoji="1" lang="en-US" altLang="ja-JP" dirty="0"/>
              <a:t>1</a:t>
            </a:r>
            <a:endParaRPr kumimoji="1" lang="ja-JP" altLang="en-US" dirty="0"/>
          </a:p>
        </p:txBody>
      </p:sp>
      <p:sp>
        <p:nvSpPr>
          <p:cNvPr id="6" name="テキスト プレースホルダー 5">
            <a:extLst>
              <a:ext uri="{FF2B5EF4-FFF2-40B4-BE49-F238E27FC236}">
                <a16:creationId xmlns:a16="http://schemas.microsoft.com/office/drawing/2014/main" id="{57F6D624-AB8C-DBB6-3361-DA2873BD5CA8}"/>
              </a:ext>
            </a:extLst>
          </p:cNvPr>
          <p:cNvSpPr>
            <a:spLocks noGrp="1"/>
          </p:cNvSpPr>
          <p:nvPr>
            <p:ph type="body" sz="quarter" idx="15"/>
          </p:nvPr>
        </p:nvSpPr>
        <p:spPr/>
        <p:txBody>
          <a:bodyPr/>
          <a:lstStyle/>
          <a:p>
            <a:r>
              <a:rPr kumimoji="1" lang="ja-JP" altLang="en-US" dirty="0"/>
              <a:t>問題演習</a:t>
            </a:r>
          </a:p>
        </p:txBody>
      </p:sp>
      <p:sp>
        <p:nvSpPr>
          <p:cNvPr id="7" name="スライド番号プレースホルダー 6">
            <a:extLst>
              <a:ext uri="{FF2B5EF4-FFF2-40B4-BE49-F238E27FC236}">
                <a16:creationId xmlns:a16="http://schemas.microsoft.com/office/drawing/2014/main" id="{98E13E4D-616D-46C6-C8FC-E188B7AA93C2}"/>
              </a:ext>
            </a:extLst>
          </p:cNvPr>
          <p:cNvSpPr>
            <a:spLocks noGrp="1"/>
          </p:cNvSpPr>
          <p:nvPr>
            <p:ph type="sldNum" sz="quarter" idx="12"/>
          </p:nvPr>
        </p:nvSpPr>
        <p:spPr/>
        <p:txBody>
          <a:bodyPr/>
          <a:lstStyle/>
          <a:p>
            <a:fld id="{3341DCAC-D657-49AC-AFA1-66DB296B9906}" type="slidenum">
              <a:rPr lang="ja-JP" altLang="en-US" smtClean="0"/>
              <a:pPr/>
              <a:t>88</a:t>
            </a:fld>
            <a:endParaRPr lang="ja-JP" altLang="en-US" dirty="0"/>
          </a:p>
        </p:txBody>
      </p:sp>
      <p:sp>
        <p:nvSpPr>
          <p:cNvPr id="9" name="テキスト プレースホルダー 8">
            <a:extLst>
              <a:ext uri="{FF2B5EF4-FFF2-40B4-BE49-F238E27FC236}">
                <a16:creationId xmlns:a16="http://schemas.microsoft.com/office/drawing/2014/main" id="{78B3616A-40DA-3851-1E93-2B8EF289BE56}"/>
              </a:ext>
            </a:extLst>
          </p:cNvPr>
          <p:cNvSpPr>
            <a:spLocks noGrp="1"/>
          </p:cNvSpPr>
          <p:nvPr>
            <p:ph type="body" sz="quarter" idx="14"/>
          </p:nvPr>
        </p:nvSpPr>
        <p:spPr/>
        <p:txBody>
          <a:bodyPr/>
          <a:lstStyle/>
          <a:p>
            <a:r>
              <a:rPr kumimoji="1" lang="en-US" altLang="ja-JP" dirty="0"/>
              <a:t>p19</a:t>
            </a:r>
            <a:endParaRPr kumimoji="1" lang="ja-JP" altLang="en-US" dirty="0"/>
          </a:p>
        </p:txBody>
      </p:sp>
      <p:sp>
        <p:nvSpPr>
          <p:cNvPr id="10" name="テキスト プレースホルダー 5">
            <a:extLst>
              <a:ext uri="{FF2B5EF4-FFF2-40B4-BE49-F238E27FC236}">
                <a16:creationId xmlns:a16="http://schemas.microsoft.com/office/drawing/2014/main" id="{739FD686-6E6F-C4FC-24D5-236D07EC1B02}"/>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08 </a:t>
            </a:r>
            <a:r>
              <a:rPr kumimoji="1" lang="ja-JP" altLang="en-US" dirty="0"/>
              <a:t>情報セキュリティ</a:t>
            </a:r>
          </a:p>
        </p:txBody>
      </p:sp>
      <p:sp>
        <p:nvSpPr>
          <p:cNvPr id="8" name="角丸四角形 10">
            <a:extLst>
              <a:ext uri="{FF2B5EF4-FFF2-40B4-BE49-F238E27FC236}">
                <a16:creationId xmlns:a16="http://schemas.microsoft.com/office/drawing/2014/main" id="{DEB1519F-99CB-C3AF-6A2C-F05CEBE235A0}"/>
              </a:ext>
            </a:extLst>
          </p:cNvPr>
          <p:cNvSpPr/>
          <p:nvPr/>
        </p:nvSpPr>
        <p:spPr>
          <a:xfrm>
            <a:off x="357635" y="4581491"/>
            <a:ext cx="9627748" cy="1818282"/>
          </a:xfrm>
          <a:prstGeom prst="roundRect">
            <a:avLst>
              <a:gd name="adj" fmla="val 9901"/>
            </a:avLst>
          </a:prstGeom>
          <a:noFill/>
          <a:ln w="28575">
            <a:solidFill>
              <a:schemeClr val="bg1">
                <a:lumMod val="50000"/>
              </a:schemeClr>
            </a:solidFill>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graphicFrame>
        <p:nvGraphicFramePr>
          <p:cNvPr id="11" name="表 10">
            <a:extLst>
              <a:ext uri="{FF2B5EF4-FFF2-40B4-BE49-F238E27FC236}">
                <a16:creationId xmlns:a16="http://schemas.microsoft.com/office/drawing/2014/main" id="{9AF4D60E-567F-D395-F069-E0B168DD25A3}"/>
              </a:ext>
            </a:extLst>
          </p:cNvPr>
          <p:cNvGraphicFramePr>
            <a:graphicFrameLocks noGrp="1"/>
          </p:cNvGraphicFramePr>
          <p:nvPr>
            <p:extLst>
              <p:ext uri="{D42A27DB-BD31-4B8C-83A1-F6EECF244321}">
                <p14:modId xmlns:p14="http://schemas.microsoft.com/office/powerpoint/2010/main" val="3044351362"/>
              </p:ext>
            </p:extLst>
          </p:nvPr>
        </p:nvGraphicFramePr>
        <p:xfrm>
          <a:off x="10158892" y="1672703"/>
          <a:ext cx="1818053" cy="2448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1224000">
                <a:tc>
                  <a:txBody>
                    <a:bodyPr/>
                    <a:lstStyle/>
                    <a:p>
                      <a:r>
                        <a:rPr kumimoji="1" lang="ja-JP" altLang="en-US" sz="2800" b="0" dirty="0">
                          <a:solidFill>
                            <a:schemeClr val="tx1"/>
                          </a:solidFill>
                          <a:latin typeface="ＭＳ Ｐゴシック" panose="020B0600070205080204" pitchFamily="50" charset="-128"/>
                        </a:rPr>
                        <a:t>⑤</a:t>
                      </a:r>
                    </a:p>
                  </a:txBody>
                  <a:tcP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r h="1224000">
                <a:tc>
                  <a:txBody>
                    <a:bodyPr/>
                    <a:lstStyle/>
                    <a:p>
                      <a:r>
                        <a:rPr kumimoji="1" lang="ja-JP" altLang="en-US" sz="2800" b="0" dirty="0">
                          <a:latin typeface="ＭＳ Ｐゴシック" panose="020B0600070205080204" pitchFamily="50" charset="-128"/>
                        </a:rPr>
                        <a:t>⑥</a:t>
                      </a:r>
                    </a:p>
                  </a:txBody>
                  <a:tcP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0626084"/>
                  </a:ext>
                </a:extLst>
              </a:tr>
            </a:tbl>
          </a:graphicData>
        </a:graphic>
      </p:graphicFrame>
      <p:sp>
        <p:nvSpPr>
          <p:cNvPr id="12" name="テキスト ボックス 11">
            <a:extLst>
              <a:ext uri="{FF2B5EF4-FFF2-40B4-BE49-F238E27FC236}">
                <a16:creationId xmlns:a16="http://schemas.microsoft.com/office/drawing/2014/main" id="{BFD9DBC3-9692-FC3D-F0E3-4B8624E15186}"/>
              </a:ext>
            </a:extLst>
          </p:cNvPr>
          <p:cNvSpPr txBox="1"/>
          <p:nvPr/>
        </p:nvSpPr>
        <p:spPr>
          <a:xfrm>
            <a:off x="10227767" y="2240375"/>
            <a:ext cx="1673535" cy="590931"/>
          </a:xfrm>
          <a:prstGeom prst="rect">
            <a:avLst/>
          </a:prstGeom>
          <a:noFill/>
        </p:spPr>
        <p:txBody>
          <a:bodyPr wrap="none" lIns="0" tIns="0" rIns="0" bIns="0" rtlCol="0">
            <a:spAutoFit/>
          </a:bodyPr>
          <a:lstStyle/>
          <a:p>
            <a:pPr>
              <a:lnSpc>
                <a:spcPct val="80000"/>
              </a:lnSpc>
            </a:pPr>
            <a:r>
              <a:rPr lang="ja-JP" altLang="en-US" sz="2400" dirty="0">
                <a:solidFill>
                  <a:srgbClr val="FF0000"/>
                </a:solidFill>
                <a:latin typeface="ＭＳ Ｐゴシック" panose="020B0600070205080204" pitchFamily="50" charset="-128"/>
              </a:rPr>
              <a:t>情報セキュリ</a:t>
            </a:r>
            <a:br>
              <a:rPr lang="en-US" altLang="ja-JP" sz="2400" dirty="0">
                <a:solidFill>
                  <a:srgbClr val="FF0000"/>
                </a:solidFill>
                <a:latin typeface="ＭＳ Ｐゴシック" panose="020B0600070205080204" pitchFamily="50" charset="-128"/>
              </a:rPr>
            </a:br>
            <a:r>
              <a:rPr lang="ja-JP" altLang="en-US" sz="2400" dirty="0">
                <a:solidFill>
                  <a:srgbClr val="FF0000"/>
                </a:solidFill>
                <a:latin typeface="ＭＳ Ｐゴシック" panose="020B0600070205080204" pitchFamily="50" charset="-128"/>
              </a:rPr>
              <a:t>ティ</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D44B62F8-D52A-2E01-A710-95CE97045BB7}"/>
              </a:ext>
            </a:extLst>
          </p:cNvPr>
          <p:cNvSpPr txBox="1"/>
          <p:nvPr/>
        </p:nvSpPr>
        <p:spPr>
          <a:xfrm>
            <a:off x="10227766" y="3473331"/>
            <a:ext cx="1673535" cy="590931"/>
          </a:xfrm>
          <a:prstGeom prst="rect">
            <a:avLst/>
          </a:prstGeom>
          <a:noFill/>
        </p:spPr>
        <p:txBody>
          <a:bodyPr wrap="none" lIns="0" tIns="0" rIns="0" bIns="0" rtlCol="0">
            <a:spAutoFit/>
          </a:bodyPr>
          <a:lstStyle/>
          <a:p>
            <a:pPr>
              <a:lnSpc>
                <a:spcPct val="80000"/>
              </a:lnSpc>
            </a:pPr>
            <a:r>
              <a:rPr lang="ja-JP" altLang="en-US" sz="2400" dirty="0">
                <a:solidFill>
                  <a:srgbClr val="FF0000"/>
                </a:solidFill>
                <a:latin typeface="ＭＳ Ｐゴシック" panose="020B0600070205080204" pitchFamily="50" charset="-128"/>
              </a:rPr>
              <a:t>情報セキュリ</a:t>
            </a:r>
            <a:endParaRPr lang="en-US" altLang="ja-JP" sz="2400" dirty="0">
              <a:solidFill>
                <a:srgbClr val="FF0000"/>
              </a:solidFill>
              <a:latin typeface="ＭＳ Ｐゴシック" panose="020B0600070205080204" pitchFamily="50" charset="-128"/>
            </a:endParaRPr>
          </a:p>
          <a:p>
            <a:pPr>
              <a:lnSpc>
                <a:spcPct val="80000"/>
              </a:lnSpc>
            </a:pPr>
            <a:r>
              <a:rPr lang="ja-JP" altLang="en-US" sz="2400" dirty="0">
                <a:solidFill>
                  <a:srgbClr val="FF0000"/>
                </a:solidFill>
                <a:latin typeface="ＭＳ Ｐゴシック" panose="020B0600070205080204" pitchFamily="50" charset="-128"/>
              </a:rPr>
              <a:t>ティポリシー</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282452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2633C5CA-B3F0-838B-E540-28F9993F52AD}"/>
              </a:ext>
            </a:extLst>
          </p:cNvPr>
          <p:cNvSpPr>
            <a:spLocks noGrp="1"/>
          </p:cNvSpPr>
          <p:nvPr>
            <p:ph sz="half" idx="1"/>
          </p:nvPr>
        </p:nvSpPr>
        <p:spPr/>
        <p:txBody>
          <a:bodyPr/>
          <a:lstStyle/>
          <a:p>
            <a:pPr marL="457200" indent="-457200"/>
            <a:r>
              <a:rPr kumimoji="1" lang="ja-JP" altLang="en-US" dirty="0"/>
              <a:t>①情報の機密性を保つため、誰でも情報にアクセスできる状態を維持する必要がある。</a:t>
            </a:r>
          </a:p>
          <a:p>
            <a:pPr marL="457200" indent="-457200"/>
            <a:r>
              <a:rPr kumimoji="1" lang="ja-JP" altLang="en-US" dirty="0"/>
              <a:t>②情報のバックアップをとることで、情報の機密性を保つことができる。</a:t>
            </a:r>
          </a:p>
          <a:p>
            <a:pPr marL="457200" indent="-457200"/>
            <a:r>
              <a:rPr kumimoji="1" lang="ja-JP" altLang="en-US" dirty="0"/>
              <a:t>③組織などが持っている情報資産を守るための対応策規定を、情報セーフティーポリシーという。</a:t>
            </a:r>
          </a:p>
          <a:p>
            <a:pPr marL="457200" indent="-457200"/>
            <a:endParaRPr kumimoji="1" lang="ja-JP" altLang="en-US" dirty="0"/>
          </a:p>
        </p:txBody>
      </p:sp>
      <p:sp>
        <p:nvSpPr>
          <p:cNvPr id="3" name="テキスト プレースホルダー 2">
            <a:extLst>
              <a:ext uri="{FF2B5EF4-FFF2-40B4-BE49-F238E27FC236}">
                <a16:creationId xmlns:a16="http://schemas.microsoft.com/office/drawing/2014/main" id="{C72F485F-B15A-DAA4-6E9E-2E01B7ECBEC3}"/>
              </a:ext>
            </a:extLst>
          </p:cNvPr>
          <p:cNvSpPr>
            <a:spLocks noGrp="1"/>
          </p:cNvSpPr>
          <p:nvPr>
            <p:ph type="body" sz="quarter" idx="15"/>
          </p:nvPr>
        </p:nvSpPr>
        <p:spPr/>
        <p:txBody>
          <a:bodyPr/>
          <a:lstStyle/>
          <a:p>
            <a:r>
              <a:rPr kumimoji="1" lang="ja-JP" altLang="en-US" dirty="0"/>
              <a:t>問題演習</a:t>
            </a:r>
          </a:p>
        </p:txBody>
      </p:sp>
      <p:sp>
        <p:nvSpPr>
          <p:cNvPr id="4" name="スライド番号プレースホルダー 3">
            <a:extLst>
              <a:ext uri="{FF2B5EF4-FFF2-40B4-BE49-F238E27FC236}">
                <a16:creationId xmlns:a16="http://schemas.microsoft.com/office/drawing/2014/main" id="{51124979-2BCA-A594-E2B1-BE9245109FE9}"/>
              </a:ext>
            </a:extLst>
          </p:cNvPr>
          <p:cNvSpPr>
            <a:spLocks noGrp="1"/>
          </p:cNvSpPr>
          <p:nvPr>
            <p:ph type="sldNum" sz="quarter" idx="12"/>
          </p:nvPr>
        </p:nvSpPr>
        <p:spPr/>
        <p:txBody>
          <a:bodyPr/>
          <a:lstStyle/>
          <a:p>
            <a:fld id="{3341DCAC-D657-49AC-AFA1-66DB296B9906}" type="slidenum">
              <a:rPr lang="ja-JP" altLang="en-US" smtClean="0"/>
              <a:pPr/>
              <a:t>89</a:t>
            </a:fld>
            <a:endParaRPr lang="ja-JP" altLang="en-US" dirty="0"/>
          </a:p>
        </p:txBody>
      </p:sp>
      <p:sp>
        <p:nvSpPr>
          <p:cNvPr id="5" name="テキスト プレースホルダー 4">
            <a:extLst>
              <a:ext uri="{FF2B5EF4-FFF2-40B4-BE49-F238E27FC236}">
                <a16:creationId xmlns:a16="http://schemas.microsoft.com/office/drawing/2014/main" id="{3632D4A6-523C-FBA9-E79F-326CBE8E75F3}"/>
              </a:ext>
            </a:extLst>
          </p:cNvPr>
          <p:cNvSpPr>
            <a:spLocks noGrp="1"/>
          </p:cNvSpPr>
          <p:nvPr>
            <p:ph type="body" sz="quarter" idx="16"/>
          </p:nvPr>
        </p:nvSpPr>
        <p:spPr/>
        <p:txBody>
          <a:bodyPr/>
          <a:lstStyle/>
          <a:p>
            <a:r>
              <a:rPr kumimoji="1" lang="ja-JP" altLang="en-US" dirty="0"/>
              <a:t>次の情報セキュリティに関する文について、正しいものに○、間違っているものに</a:t>
            </a:r>
            <a:r>
              <a:rPr kumimoji="1" lang="en-US" altLang="ja-JP" dirty="0"/>
              <a:t>×</a:t>
            </a:r>
            <a:r>
              <a:rPr kumimoji="1" lang="ja-JP" altLang="en-US" dirty="0"/>
              <a:t>を記入しなさい。</a:t>
            </a:r>
          </a:p>
        </p:txBody>
      </p:sp>
      <p:sp>
        <p:nvSpPr>
          <p:cNvPr id="6" name="テキスト プレースホルダー 5">
            <a:extLst>
              <a:ext uri="{FF2B5EF4-FFF2-40B4-BE49-F238E27FC236}">
                <a16:creationId xmlns:a16="http://schemas.microsoft.com/office/drawing/2014/main" id="{19299C3E-2AC7-DB01-E938-95E414E3C4A2}"/>
              </a:ext>
            </a:extLst>
          </p:cNvPr>
          <p:cNvSpPr>
            <a:spLocks noGrp="1"/>
          </p:cNvSpPr>
          <p:nvPr>
            <p:ph type="body" sz="quarter" idx="17"/>
          </p:nvPr>
        </p:nvSpPr>
        <p:spPr/>
        <p:txBody>
          <a:bodyPr/>
          <a:lstStyle/>
          <a:p>
            <a:r>
              <a:rPr kumimoji="1" lang="en-US" altLang="ja-JP" dirty="0"/>
              <a:t>2</a:t>
            </a:r>
            <a:endParaRPr kumimoji="1" lang="ja-JP" altLang="en-US" dirty="0"/>
          </a:p>
        </p:txBody>
      </p:sp>
      <p:sp>
        <p:nvSpPr>
          <p:cNvPr id="7" name="テキスト プレースホルダー 6">
            <a:extLst>
              <a:ext uri="{FF2B5EF4-FFF2-40B4-BE49-F238E27FC236}">
                <a16:creationId xmlns:a16="http://schemas.microsoft.com/office/drawing/2014/main" id="{1D35A932-309C-4247-C270-877F7783A19D}"/>
              </a:ext>
            </a:extLst>
          </p:cNvPr>
          <p:cNvSpPr>
            <a:spLocks noGrp="1"/>
          </p:cNvSpPr>
          <p:nvPr>
            <p:ph type="body" sz="quarter" idx="18"/>
          </p:nvPr>
        </p:nvSpPr>
        <p:spPr/>
        <p:txBody>
          <a:bodyPr/>
          <a:lstStyle/>
          <a:p>
            <a:r>
              <a:rPr kumimoji="1" lang="en-US" altLang="ja-JP" dirty="0"/>
              <a:t>2</a:t>
            </a:r>
            <a:endParaRPr kumimoji="1" lang="ja-JP" altLang="en-US" dirty="0"/>
          </a:p>
        </p:txBody>
      </p:sp>
      <p:sp>
        <p:nvSpPr>
          <p:cNvPr id="9" name="テキスト プレースホルダー 8">
            <a:extLst>
              <a:ext uri="{FF2B5EF4-FFF2-40B4-BE49-F238E27FC236}">
                <a16:creationId xmlns:a16="http://schemas.microsoft.com/office/drawing/2014/main" id="{5F9E49C7-1F51-63FE-673F-7B5052023D73}"/>
              </a:ext>
            </a:extLst>
          </p:cNvPr>
          <p:cNvSpPr>
            <a:spLocks noGrp="1"/>
          </p:cNvSpPr>
          <p:nvPr>
            <p:ph type="body" sz="quarter" idx="14"/>
          </p:nvPr>
        </p:nvSpPr>
        <p:spPr/>
        <p:txBody>
          <a:bodyPr/>
          <a:lstStyle/>
          <a:p>
            <a:r>
              <a:rPr kumimoji="1" lang="en-US" altLang="ja-JP" dirty="0"/>
              <a:t>p19</a:t>
            </a:r>
            <a:endParaRPr kumimoji="1" lang="ja-JP" altLang="en-US" dirty="0"/>
          </a:p>
        </p:txBody>
      </p:sp>
      <p:sp>
        <p:nvSpPr>
          <p:cNvPr id="10" name="テキスト プレースホルダー 5">
            <a:extLst>
              <a:ext uri="{FF2B5EF4-FFF2-40B4-BE49-F238E27FC236}">
                <a16:creationId xmlns:a16="http://schemas.microsoft.com/office/drawing/2014/main" id="{840BA9C4-E135-35F7-97A9-04C6512B941F}"/>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08 </a:t>
            </a:r>
            <a:r>
              <a:rPr kumimoji="1" lang="ja-JP" altLang="en-US" dirty="0"/>
              <a:t>情報セキュリティ</a:t>
            </a:r>
          </a:p>
        </p:txBody>
      </p:sp>
      <p:graphicFrame>
        <p:nvGraphicFramePr>
          <p:cNvPr id="8" name="表 7">
            <a:extLst>
              <a:ext uri="{FF2B5EF4-FFF2-40B4-BE49-F238E27FC236}">
                <a16:creationId xmlns:a16="http://schemas.microsoft.com/office/drawing/2014/main" id="{6857148C-DE55-6DA7-9969-81024CECEDEB}"/>
              </a:ext>
            </a:extLst>
          </p:cNvPr>
          <p:cNvGraphicFramePr>
            <a:graphicFrameLocks noGrp="1"/>
          </p:cNvGraphicFramePr>
          <p:nvPr>
            <p:extLst>
              <p:ext uri="{D42A27DB-BD31-4B8C-83A1-F6EECF244321}">
                <p14:modId xmlns:p14="http://schemas.microsoft.com/office/powerpoint/2010/main" val="4261753748"/>
              </p:ext>
            </p:extLst>
          </p:nvPr>
        </p:nvGraphicFramePr>
        <p:xfrm>
          <a:off x="10158892" y="1672703"/>
          <a:ext cx="1818053" cy="2160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720000">
                <a:tc>
                  <a:txBody>
                    <a:bodyPr/>
                    <a:lstStyle/>
                    <a:p>
                      <a:r>
                        <a:rPr kumimoji="1" lang="ja-JP" altLang="en-US" sz="2800" b="0" dirty="0">
                          <a:solidFill>
                            <a:schemeClr val="tx1"/>
                          </a:solidFill>
                          <a:latin typeface="ＭＳ Ｐゴシック" panose="020B0600070205080204" pitchFamily="50" charset="-128"/>
                        </a:rPr>
                        <a:t>①</a:t>
                      </a:r>
                    </a:p>
                  </a:txBody>
                  <a:tcPr anchor="ct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r h="720000">
                <a:tc>
                  <a:txBody>
                    <a:bodyPr/>
                    <a:lstStyle/>
                    <a:p>
                      <a:r>
                        <a:rPr kumimoji="1" lang="ja-JP" altLang="en-US" sz="2800" b="0" dirty="0">
                          <a:latin typeface="ＭＳ Ｐゴシック" panose="020B0600070205080204" pitchFamily="50" charset="-128"/>
                        </a:rPr>
                        <a:t>②</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0626084"/>
                  </a:ext>
                </a:extLst>
              </a:tr>
              <a:tr h="720000">
                <a:tc>
                  <a:txBody>
                    <a:bodyPr/>
                    <a:lstStyle/>
                    <a:p>
                      <a:r>
                        <a:rPr kumimoji="1" lang="ja-JP" altLang="en-US" sz="2800" b="0" dirty="0">
                          <a:latin typeface="ＭＳ Ｐゴシック" panose="020B0600070205080204" pitchFamily="50" charset="-128"/>
                        </a:rPr>
                        <a:t>③</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1350819"/>
                  </a:ext>
                </a:extLst>
              </a:tr>
            </a:tbl>
          </a:graphicData>
        </a:graphic>
      </p:graphicFrame>
      <p:sp>
        <p:nvSpPr>
          <p:cNvPr id="11" name="テキスト ボックス 10">
            <a:extLst>
              <a:ext uri="{FF2B5EF4-FFF2-40B4-BE49-F238E27FC236}">
                <a16:creationId xmlns:a16="http://schemas.microsoft.com/office/drawing/2014/main" id="{C4DE9623-76C0-F202-D6A9-558BFAD3F88B}"/>
              </a:ext>
            </a:extLst>
          </p:cNvPr>
          <p:cNvSpPr txBox="1"/>
          <p:nvPr/>
        </p:nvSpPr>
        <p:spPr>
          <a:xfrm>
            <a:off x="11084353" y="1898431"/>
            <a:ext cx="309380"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673E331F-EF96-D179-93C8-8E9CD91830B7}"/>
              </a:ext>
            </a:extLst>
          </p:cNvPr>
          <p:cNvSpPr txBox="1"/>
          <p:nvPr/>
        </p:nvSpPr>
        <p:spPr>
          <a:xfrm>
            <a:off x="11085155" y="2618378"/>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6C4FAB06-6C68-C614-EC3F-C8E92FC34604}"/>
              </a:ext>
            </a:extLst>
          </p:cNvPr>
          <p:cNvSpPr txBox="1"/>
          <p:nvPr/>
        </p:nvSpPr>
        <p:spPr>
          <a:xfrm>
            <a:off x="11085155" y="3338325"/>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388173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FB374-2198-5A17-AAEF-3AE0CA5B2B6C}"/>
            </a:ext>
          </a:extLst>
        </p:cNvPr>
        <p:cNvGrpSpPr/>
        <p:nvPr/>
      </p:nvGrpSpPr>
      <p:grpSpPr>
        <a:xfrm>
          <a:off x="0" y="0"/>
          <a:ext cx="0" cy="0"/>
          <a:chOff x="0" y="0"/>
          <a:chExt cx="0" cy="0"/>
        </a:xfrm>
      </p:grpSpPr>
      <p:graphicFrame>
        <p:nvGraphicFramePr>
          <p:cNvPr id="7" name="コンテンツ プレースホルダー 16">
            <a:extLst>
              <a:ext uri="{FF2B5EF4-FFF2-40B4-BE49-F238E27FC236}">
                <a16:creationId xmlns:a16="http://schemas.microsoft.com/office/drawing/2014/main" id="{1436818B-BC96-D219-65CB-9BCEAD13BD9E}"/>
              </a:ext>
            </a:extLst>
          </p:cNvPr>
          <p:cNvGraphicFramePr>
            <a:graphicFrameLocks/>
          </p:cNvGraphicFramePr>
          <p:nvPr>
            <p:extLst>
              <p:ext uri="{D42A27DB-BD31-4B8C-83A1-F6EECF244321}">
                <p14:modId xmlns:p14="http://schemas.microsoft.com/office/powerpoint/2010/main" val="1157001912"/>
              </p:ext>
            </p:extLst>
          </p:nvPr>
        </p:nvGraphicFramePr>
        <p:xfrm>
          <a:off x="10158893" y="1708327"/>
          <a:ext cx="1816100" cy="2521839"/>
        </p:xfrm>
        <a:graphic>
          <a:graphicData uri="http://schemas.openxmlformats.org/drawingml/2006/table">
            <a:tbl>
              <a:tblPr firstRow="1" bandRow="1">
                <a:tableStyleId>{5940675A-B579-460E-94D1-54222C63F5DA}</a:tableStyleId>
              </a:tblPr>
              <a:tblGrid>
                <a:gridCol w="1816100">
                  <a:extLst>
                    <a:ext uri="{9D8B030D-6E8A-4147-A177-3AD203B41FA5}">
                      <a16:colId xmlns:a16="http://schemas.microsoft.com/office/drawing/2014/main" val="20000"/>
                    </a:ext>
                  </a:extLst>
                </a:gridCol>
              </a:tblGrid>
              <a:tr h="624639">
                <a:tc>
                  <a:txBody>
                    <a:bodyPr/>
                    <a:lstStyle/>
                    <a:p>
                      <a:pPr marL="0" algn="l" defTabSz="914400" rtl="0" eaLnBrk="1" latinLnBrk="0" hangingPunct="1"/>
                      <a:r>
                        <a:rPr kumimoji="1" lang="en-US" altLang="ja-JP" sz="2800" kern="1200" dirty="0">
                          <a:solidFill>
                            <a:schemeClr val="tx1"/>
                          </a:solidFill>
                          <a:latin typeface="ＭＳ Ｐゴシック" panose="020B0600070205080204" pitchFamily="50" charset="-128"/>
                          <a:ea typeface="ＭＳ Ｐゴシック" panose="020B0600070205080204" pitchFamily="50" charset="-128"/>
                          <a:cs typeface="+mn-cs"/>
                        </a:rPr>
                        <a:t>(2)</a:t>
                      </a:r>
                      <a:endParaRPr kumimoji="1" lang="ja-JP" altLang="en-US" sz="2800" kern="1200" dirty="0">
                        <a:solidFill>
                          <a:srgbClr val="FF0000"/>
                        </a:solidFill>
                        <a:latin typeface="ＭＳ Ｐゴシック" panose="020B0600070205080204" pitchFamily="50" charset="-128"/>
                        <a:ea typeface="ＭＳ Ｐゴシック" panose="020B0600070205080204" pitchFamily="50" charset="-128"/>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48000">
                <a:tc>
                  <a:txBody>
                    <a:bodyPr/>
                    <a:lstStyle/>
                    <a:p>
                      <a:pPr marL="0" algn="l" defTabSz="914400" rtl="0" eaLnBrk="1" latinLnBrk="0" hangingPunct="1"/>
                      <a:r>
                        <a:rPr kumimoji="1" lang="ja-JP" altLang="en-US" sz="2800" kern="1200" dirty="0">
                          <a:solidFill>
                            <a:schemeClr val="tx1"/>
                          </a:solidFill>
                          <a:latin typeface="ＭＳ Ｐゴシック" panose="020B0600070205080204" pitchFamily="50" charset="-128"/>
                          <a:ea typeface="ＭＳ Ｐゴシック" panose="020B0600070205080204" pitchFamily="50" charset="-128"/>
                          <a:cs typeface="+mn-cs"/>
                        </a:rPr>
                        <a:t>①</a:t>
                      </a:r>
                      <a:endParaRPr kumimoji="1" lang="ja-JP" altLang="en-US" sz="2800" kern="1200" dirty="0">
                        <a:solidFill>
                          <a:srgbClr val="FF0000"/>
                        </a:solidFill>
                        <a:latin typeface="ＭＳ Ｐゴシック" panose="020B0600070205080204" pitchFamily="50" charset="-128"/>
                        <a:ea typeface="ＭＳ Ｐゴシック" panose="020B0600070205080204" pitchFamily="50" charset="-128"/>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E298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48000">
                <a:tc>
                  <a:txBody>
                    <a:bodyPr/>
                    <a:lstStyle/>
                    <a:p>
                      <a:pPr marL="0" algn="l" defTabSz="914400" rtl="0" eaLnBrk="1" latinLnBrk="0" hangingPunct="1"/>
                      <a:r>
                        <a:rPr kumimoji="1" lang="ja-JP" altLang="en-US" sz="2800" kern="1200" dirty="0">
                          <a:solidFill>
                            <a:schemeClr val="tx1"/>
                          </a:solidFill>
                          <a:latin typeface="ＭＳ Ｐゴシック" panose="020B0600070205080204" pitchFamily="50" charset="-128"/>
                          <a:ea typeface="ＭＳ Ｐゴシック" panose="020B0600070205080204" pitchFamily="50" charset="-128"/>
                          <a:cs typeface="+mn-cs"/>
                        </a:rPr>
                        <a:t>➁</a:t>
                      </a:r>
                      <a:endParaRPr kumimoji="1" lang="ja-JP" altLang="en-US" sz="2800" kern="1200" dirty="0">
                        <a:solidFill>
                          <a:srgbClr val="FF0000"/>
                        </a:solidFill>
                        <a:latin typeface="ＭＳ Ｐゴシック" panose="020B0600070205080204" pitchFamily="50" charset="-128"/>
                        <a:ea typeface="ＭＳ Ｐゴシック" panose="020B0600070205080204" pitchFamily="50" charset="-128"/>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E2986"/>
                      </a:solidFill>
                      <a:prstDash val="solid"/>
                      <a:round/>
                      <a:headEnd type="none" w="med" len="med"/>
                      <a:tailEnd type="none" w="med" len="med"/>
                    </a:lnT>
                    <a:lnB w="12700" cap="flat" cmpd="sng" algn="ctr">
                      <a:solidFill>
                        <a:srgbClr val="0E298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22531772"/>
                  </a:ext>
                </a:extLst>
              </a:tr>
              <a:tr h="601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24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E2986"/>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
        <p:nvSpPr>
          <p:cNvPr id="3" name="コンテンツ プレースホルダー 2">
            <a:extLst>
              <a:ext uri="{FF2B5EF4-FFF2-40B4-BE49-F238E27FC236}">
                <a16:creationId xmlns:a16="http://schemas.microsoft.com/office/drawing/2014/main" id="{A729A67D-3AA2-219B-C4D0-A93956BE255B}"/>
              </a:ext>
            </a:extLst>
          </p:cNvPr>
          <p:cNvSpPr>
            <a:spLocks noGrp="1"/>
          </p:cNvSpPr>
          <p:nvPr>
            <p:ph sz="half" idx="1"/>
          </p:nvPr>
        </p:nvSpPr>
        <p:spPr/>
        <p:txBody>
          <a:bodyPr>
            <a:spAutoFit/>
          </a:bodyPr>
          <a:lstStyle/>
          <a:p>
            <a:pPr marL="648000" lvl="0" indent="-648000">
              <a:spcAft>
                <a:spcPts val="600"/>
              </a:spcAft>
            </a:pPr>
            <a:r>
              <a:rPr lang="en-US" altLang="ja-JP" noProof="0" dirty="0"/>
              <a:t>(2) </a:t>
            </a:r>
            <a:r>
              <a:rPr lang="ja-JP" altLang="en-US" noProof="0" dirty="0"/>
              <a:t>情報を評価するためのポイントについて、次の文の</a:t>
            </a:r>
            <a:r>
              <a:rPr lang="en-US" altLang="ja-JP" noProof="0" dirty="0"/>
              <a:t>(</a:t>
            </a:r>
            <a:r>
              <a:rPr lang="ja-JP" altLang="en-US" noProof="0" dirty="0"/>
              <a:t>　　</a:t>
            </a:r>
            <a:r>
              <a:rPr lang="en-US" altLang="ja-JP" noProof="0" dirty="0"/>
              <a:t>)</a:t>
            </a:r>
            <a:r>
              <a:rPr lang="ja-JP" altLang="en-US" noProof="0" dirty="0"/>
              <a:t>に入る最も適切な語句を下から選び、記入しなさい。</a:t>
            </a:r>
            <a:endParaRPr lang="en-US" altLang="ja-JP" noProof="0" dirty="0"/>
          </a:p>
          <a:p>
            <a:pPr marL="540000" indent="-324000">
              <a:buClr>
                <a:schemeClr val="bg1">
                  <a:lumMod val="50000"/>
                </a:schemeClr>
              </a:buClr>
              <a:buFont typeface="Arial" panose="020B0604020202020204" pitchFamily="34" charset="0"/>
              <a:buChar char="•"/>
            </a:pPr>
            <a:r>
              <a:rPr lang="ja-JP" altLang="en-US" noProof="0" dirty="0"/>
              <a:t>情報を発信・伝達する人による</a:t>
            </a:r>
            <a:r>
              <a:rPr lang="en-US" altLang="ja-JP" noProof="0" dirty="0"/>
              <a:t>(</a:t>
            </a:r>
            <a:r>
              <a:rPr lang="en-US" altLang="ja-JP" baseline="30000" noProof="0" dirty="0"/>
              <a:t>①</a:t>
            </a:r>
            <a:r>
              <a:rPr lang="ja-JP" altLang="en-US" noProof="0" dirty="0"/>
              <a:t>　　　　　　　　</a:t>
            </a:r>
            <a:r>
              <a:rPr lang="en-US" altLang="ja-JP" noProof="0" dirty="0"/>
              <a:t>)</a:t>
            </a:r>
            <a:r>
              <a:rPr lang="ja-JP" altLang="en-US" noProof="0" dirty="0"/>
              <a:t>がないかを考える。</a:t>
            </a:r>
          </a:p>
          <a:p>
            <a:pPr marL="540000" indent="-324000">
              <a:buClr>
                <a:schemeClr val="bg1">
                  <a:lumMod val="50000"/>
                </a:schemeClr>
              </a:buClr>
              <a:buFont typeface="Arial" panose="020B0604020202020204" pitchFamily="34" charset="0"/>
              <a:buChar char="•"/>
            </a:pPr>
            <a:r>
              <a:rPr lang="ja-JP" altLang="en-US" noProof="0" dirty="0"/>
              <a:t>人間の作り出す情報は、</a:t>
            </a:r>
            <a:r>
              <a:rPr lang="en-US" altLang="ja-JP" noProof="0" dirty="0"/>
              <a:t>(</a:t>
            </a:r>
            <a:r>
              <a:rPr lang="en-US" altLang="ja-JP" baseline="30000" noProof="0" dirty="0"/>
              <a:t>②</a:t>
            </a:r>
            <a:r>
              <a:rPr lang="ja-JP" altLang="en-US" noProof="0" dirty="0"/>
              <a:t>　　　　　　　　</a:t>
            </a:r>
            <a:r>
              <a:rPr lang="en-US" altLang="ja-JP" noProof="0" dirty="0"/>
              <a:t>)</a:t>
            </a:r>
            <a:r>
              <a:rPr lang="ja-JP" altLang="en-US" noProof="0" dirty="0"/>
              <a:t>やその人の置かれている状況から大きな影響を受ける可能性がある。</a:t>
            </a:r>
          </a:p>
        </p:txBody>
      </p:sp>
      <p:sp>
        <p:nvSpPr>
          <p:cNvPr id="2" name="テキスト プレースホルダー 1">
            <a:extLst>
              <a:ext uri="{FF2B5EF4-FFF2-40B4-BE49-F238E27FC236}">
                <a16:creationId xmlns:a16="http://schemas.microsoft.com/office/drawing/2014/main" id="{083A9183-43D4-2CDB-AF10-332551648246}"/>
              </a:ext>
            </a:extLst>
          </p:cNvPr>
          <p:cNvSpPr>
            <a:spLocks noGrp="1"/>
          </p:cNvSpPr>
          <p:nvPr>
            <p:ph type="body" sz="quarter" idx="16"/>
          </p:nvPr>
        </p:nvSpPr>
        <p:spPr/>
        <p:txBody>
          <a:bodyPr/>
          <a:lstStyle/>
          <a:p>
            <a:r>
              <a:rPr lang="ja-JP" altLang="en-US" dirty="0"/>
              <a:t>次の</a:t>
            </a:r>
            <a:r>
              <a:rPr lang="en-US" altLang="ja-JP" dirty="0"/>
              <a:t>(1)</a:t>
            </a:r>
            <a:r>
              <a:rPr lang="ja-JP" altLang="en-US" dirty="0"/>
              <a:t>、</a:t>
            </a:r>
            <a:r>
              <a:rPr lang="en-US" altLang="ja-JP" dirty="0"/>
              <a:t>(2)</a:t>
            </a:r>
            <a:r>
              <a:rPr lang="ja-JP" altLang="en-US" dirty="0"/>
              <a:t>に答えなさい。</a:t>
            </a:r>
          </a:p>
        </p:txBody>
      </p:sp>
      <p:sp>
        <p:nvSpPr>
          <p:cNvPr id="10" name="テキスト プレースホルダー 9">
            <a:extLst>
              <a:ext uri="{FF2B5EF4-FFF2-40B4-BE49-F238E27FC236}">
                <a16:creationId xmlns:a16="http://schemas.microsoft.com/office/drawing/2014/main" id="{E83C5422-A1D3-40D1-24C2-1FCE9F7E04B7}"/>
              </a:ext>
            </a:extLst>
          </p:cNvPr>
          <p:cNvSpPr>
            <a:spLocks noGrp="1"/>
          </p:cNvSpPr>
          <p:nvPr>
            <p:ph type="body" sz="quarter" idx="17"/>
          </p:nvPr>
        </p:nvSpPr>
        <p:spPr/>
        <p:txBody>
          <a:bodyPr/>
          <a:lstStyle/>
          <a:p>
            <a:r>
              <a:rPr lang="en-US" altLang="ja-JP" dirty="0"/>
              <a:t>2</a:t>
            </a:r>
            <a:endParaRPr lang="ja-JP" altLang="en-US" dirty="0"/>
          </a:p>
        </p:txBody>
      </p:sp>
      <p:sp>
        <p:nvSpPr>
          <p:cNvPr id="11" name="テキスト プレースホルダー 10">
            <a:extLst>
              <a:ext uri="{FF2B5EF4-FFF2-40B4-BE49-F238E27FC236}">
                <a16:creationId xmlns:a16="http://schemas.microsoft.com/office/drawing/2014/main" id="{01E89086-DA89-E727-6C0C-43971A2AE8B5}"/>
              </a:ext>
            </a:extLst>
          </p:cNvPr>
          <p:cNvSpPr>
            <a:spLocks noGrp="1"/>
          </p:cNvSpPr>
          <p:nvPr>
            <p:ph type="body" sz="quarter" idx="18"/>
          </p:nvPr>
        </p:nvSpPr>
        <p:spPr/>
        <p:txBody>
          <a:bodyPr/>
          <a:lstStyle/>
          <a:p>
            <a:r>
              <a:rPr lang="en-US" altLang="ja-JP" dirty="0"/>
              <a:t>2</a:t>
            </a:r>
            <a:endParaRPr lang="ja-JP" altLang="en-US" dirty="0"/>
          </a:p>
        </p:txBody>
      </p:sp>
      <p:sp>
        <p:nvSpPr>
          <p:cNvPr id="15" name="テキスト プレースホルダー 14">
            <a:extLst>
              <a:ext uri="{FF2B5EF4-FFF2-40B4-BE49-F238E27FC236}">
                <a16:creationId xmlns:a16="http://schemas.microsoft.com/office/drawing/2014/main" id="{87FF0B78-6989-E01D-2569-5803056C7247}"/>
              </a:ext>
            </a:extLst>
          </p:cNvPr>
          <p:cNvSpPr>
            <a:spLocks noGrp="1"/>
          </p:cNvSpPr>
          <p:nvPr>
            <p:ph type="body" sz="quarter" idx="15"/>
          </p:nvPr>
        </p:nvSpPr>
        <p:spPr/>
        <p:txBody>
          <a:bodyPr/>
          <a:lstStyle/>
          <a:p>
            <a:r>
              <a:rPr lang="ja-JP" altLang="en-US" dirty="0"/>
              <a:t>問題演習</a:t>
            </a:r>
          </a:p>
        </p:txBody>
      </p:sp>
      <p:sp>
        <p:nvSpPr>
          <p:cNvPr id="4" name="スライド番号プレースホルダー 3">
            <a:extLst>
              <a:ext uri="{FF2B5EF4-FFF2-40B4-BE49-F238E27FC236}">
                <a16:creationId xmlns:a16="http://schemas.microsoft.com/office/drawing/2014/main" id="{3532F0FF-1193-8070-CD37-4112ADDF8DB6}"/>
              </a:ext>
            </a:extLst>
          </p:cNvPr>
          <p:cNvSpPr>
            <a:spLocks noGrp="1"/>
          </p:cNvSpPr>
          <p:nvPr>
            <p:ph type="sldNum" sz="quarter" idx="12"/>
          </p:nvPr>
        </p:nvSpPr>
        <p:spPr/>
        <p:txBody>
          <a:bodyPr/>
          <a:lstStyle/>
          <a:p>
            <a:fld id="{3341DCAC-D657-49AC-AFA1-66DB296B9906}" type="slidenum">
              <a:rPr lang="ja-JP" altLang="en-US" smtClean="0"/>
              <a:pPr/>
              <a:t>9</a:t>
            </a:fld>
            <a:endParaRPr lang="ja-JP" altLang="en-US"/>
          </a:p>
        </p:txBody>
      </p:sp>
      <p:sp>
        <p:nvSpPr>
          <p:cNvPr id="5" name="テキスト プレースホルダー 4">
            <a:extLst>
              <a:ext uri="{FF2B5EF4-FFF2-40B4-BE49-F238E27FC236}">
                <a16:creationId xmlns:a16="http://schemas.microsoft.com/office/drawing/2014/main" id="{914F893B-F09A-EF40-3CCD-59F1B5BC9998}"/>
              </a:ext>
            </a:extLst>
          </p:cNvPr>
          <p:cNvSpPr>
            <a:spLocks noGrp="1"/>
          </p:cNvSpPr>
          <p:nvPr>
            <p:ph type="body" sz="quarter" idx="13"/>
          </p:nvPr>
        </p:nvSpPr>
        <p:spPr/>
        <p:txBody>
          <a:bodyPr>
            <a:normAutofit lnSpcReduction="10000"/>
          </a:bodyPr>
          <a:lstStyle/>
          <a:p>
            <a:pPr lvl="0"/>
            <a:r>
              <a:rPr lang="ja-JP" altLang="en-US" dirty="0"/>
              <a:t>理論編</a:t>
            </a:r>
            <a:r>
              <a:rPr lang="en-US" altLang="ja-JP" dirty="0"/>
              <a:t>1</a:t>
            </a:r>
            <a:r>
              <a:rPr lang="ja-JP" altLang="en-US" dirty="0"/>
              <a:t>章 情報社会　</a:t>
            </a:r>
            <a:r>
              <a:rPr lang="en-US" altLang="ja-JP" dirty="0"/>
              <a:t>01 </a:t>
            </a:r>
            <a:r>
              <a:rPr lang="ja-JP" altLang="en-US" dirty="0"/>
              <a:t>情報とその特性</a:t>
            </a:r>
          </a:p>
          <a:p>
            <a:endParaRPr lang="ja-JP" altLang="en-US" dirty="0"/>
          </a:p>
        </p:txBody>
      </p:sp>
      <p:sp>
        <p:nvSpPr>
          <p:cNvPr id="6" name="テキスト プレースホルダー 5">
            <a:extLst>
              <a:ext uri="{FF2B5EF4-FFF2-40B4-BE49-F238E27FC236}">
                <a16:creationId xmlns:a16="http://schemas.microsoft.com/office/drawing/2014/main" id="{DE1DE50C-2C5B-DB0A-DD2C-72B28F32A2B5}"/>
              </a:ext>
            </a:extLst>
          </p:cNvPr>
          <p:cNvSpPr>
            <a:spLocks noGrp="1"/>
          </p:cNvSpPr>
          <p:nvPr>
            <p:ph type="body" sz="quarter" idx="14"/>
          </p:nvPr>
        </p:nvSpPr>
        <p:spPr/>
        <p:txBody>
          <a:bodyPr>
            <a:normAutofit/>
          </a:bodyPr>
          <a:lstStyle/>
          <a:p>
            <a:r>
              <a:rPr lang="en-US" altLang="ja-JP" dirty="0"/>
              <a:t>p5</a:t>
            </a:r>
            <a:endParaRPr lang="ja-JP" altLang="en-US" dirty="0"/>
          </a:p>
        </p:txBody>
      </p:sp>
      <p:sp>
        <p:nvSpPr>
          <p:cNvPr id="19" name="テキスト ボックス 18">
            <a:extLst>
              <a:ext uri="{FF2B5EF4-FFF2-40B4-BE49-F238E27FC236}">
                <a16:creationId xmlns:a16="http://schemas.microsoft.com/office/drawing/2014/main" id="{A0AE42B3-6500-5B4B-114E-8AA143AAD1F1}"/>
              </a:ext>
            </a:extLst>
          </p:cNvPr>
          <p:cNvSpPr txBox="1"/>
          <p:nvPr/>
        </p:nvSpPr>
        <p:spPr>
          <a:xfrm>
            <a:off x="10683406" y="2538258"/>
            <a:ext cx="1231106"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情報操作</a:t>
            </a:r>
          </a:p>
        </p:txBody>
      </p:sp>
      <p:sp>
        <p:nvSpPr>
          <p:cNvPr id="20" name="テキスト ボックス 19">
            <a:extLst>
              <a:ext uri="{FF2B5EF4-FFF2-40B4-BE49-F238E27FC236}">
                <a16:creationId xmlns:a16="http://schemas.microsoft.com/office/drawing/2014/main" id="{3CA45879-5BF6-A5DD-4360-DCDB3B19EFEA}"/>
              </a:ext>
            </a:extLst>
          </p:cNvPr>
          <p:cNvSpPr txBox="1"/>
          <p:nvPr/>
        </p:nvSpPr>
        <p:spPr>
          <a:xfrm>
            <a:off x="10683406" y="3177694"/>
            <a:ext cx="1231106"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時代背景</a:t>
            </a:r>
          </a:p>
        </p:txBody>
      </p:sp>
    </p:spTree>
    <p:extLst>
      <p:ext uri="{BB962C8B-B14F-4D97-AF65-F5344CB8AC3E}">
        <p14:creationId xmlns:p14="http://schemas.microsoft.com/office/powerpoint/2010/main" val="2646584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126C1ABC-DE68-07CA-3C5A-321722AE695D}"/>
              </a:ext>
            </a:extLst>
          </p:cNvPr>
          <p:cNvSpPr>
            <a:spLocks noGrp="1"/>
          </p:cNvSpPr>
          <p:nvPr>
            <p:ph sz="half" idx="1"/>
          </p:nvPr>
        </p:nvSpPr>
        <p:spPr/>
        <p:txBody>
          <a:bodyPr/>
          <a:lstStyle/>
          <a:p>
            <a:endParaRPr kumimoji="1" lang="en-US" altLang="ja-JP" dirty="0"/>
          </a:p>
          <a:p>
            <a:r>
              <a:rPr kumimoji="1" lang="ja-JP" altLang="en-US" dirty="0"/>
              <a:t>　　バックアップ　　デジタル署名　　冗長化</a:t>
            </a:r>
            <a:endParaRPr kumimoji="1" lang="en-US" altLang="ja-JP" dirty="0"/>
          </a:p>
          <a:p>
            <a:r>
              <a:rPr kumimoji="1" lang="ja-JP" altLang="en-US" dirty="0"/>
              <a:t>　　ファイアウォール　　暗号化</a:t>
            </a:r>
            <a:endParaRPr kumimoji="1" lang="en-US" altLang="ja-JP" dirty="0"/>
          </a:p>
          <a:p>
            <a:r>
              <a:rPr kumimoji="1" lang="ja-JP" altLang="en-US" dirty="0"/>
              <a:t>　　変更履歴の記録　　個人認証</a:t>
            </a:r>
          </a:p>
          <a:p>
            <a:endParaRPr kumimoji="1" lang="ja-JP" altLang="en-US" dirty="0"/>
          </a:p>
        </p:txBody>
      </p:sp>
      <p:sp>
        <p:nvSpPr>
          <p:cNvPr id="3" name="テキスト プレースホルダー 2">
            <a:extLst>
              <a:ext uri="{FF2B5EF4-FFF2-40B4-BE49-F238E27FC236}">
                <a16:creationId xmlns:a16="http://schemas.microsoft.com/office/drawing/2014/main" id="{4D5DD769-F750-6F6B-1A91-6023117FF007}"/>
              </a:ext>
            </a:extLst>
          </p:cNvPr>
          <p:cNvSpPr>
            <a:spLocks noGrp="1"/>
          </p:cNvSpPr>
          <p:nvPr>
            <p:ph type="body" sz="quarter" idx="15"/>
          </p:nvPr>
        </p:nvSpPr>
        <p:spPr/>
        <p:txBody>
          <a:bodyPr/>
          <a:lstStyle/>
          <a:p>
            <a:r>
              <a:rPr kumimoji="1" lang="ja-JP" altLang="en-US" dirty="0"/>
              <a:t>問題演習</a:t>
            </a:r>
          </a:p>
        </p:txBody>
      </p:sp>
      <p:sp>
        <p:nvSpPr>
          <p:cNvPr id="4" name="スライド番号プレースホルダー 3">
            <a:extLst>
              <a:ext uri="{FF2B5EF4-FFF2-40B4-BE49-F238E27FC236}">
                <a16:creationId xmlns:a16="http://schemas.microsoft.com/office/drawing/2014/main" id="{E0D2E4D5-083D-16F1-AFE3-C0CDC9229A2D}"/>
              </a:ext>
            </a:extLst>
          </p:cNvPr>
          <p:cNvSpPr>
            <a:spLocks noGrp="1"/>
          </p:cNvSpPr>
          <p:nvPr>
            <p:ph type="sldNum" sz="quarter" idx="12"/>
          </p:nvPr>
        </p:nvSpPr>
        <p:spPr/>
        <p:txBody>
          <a:bodyPr/>
          <a:lstStyle/>
          <a:p>
            <a:fld id="{3341DCAC-D657-49AC-AFA1-66DB296B9906}" type="slidenum">
              <a:rPr lang="ja-JP" altLang="en-US" smtClean="0"/>
              <a:pPr/>
              <a:t>90</a:t>
            </a:fld>
            <a:endParaRPr lang="ja-JP" altLang="en-US" dirty="0"/>
          </a:p>
        </p:txBody>
      </p:sp>
      <p:sp>
        <p:nvSpPr>
          <p:cNvPr id="5" name="テキスト プレースホルダー 4">
            <a:extLst>
              <a:ext uri="{FF2B5EF4-FFF2-40B4-BE49-F238E27FC236}">
                <a16:creationId xmlns:a16="http://schemas.microsoft.com/office/drawing/2014/main" id="{1A2CAACD-B361-B68B-190A-848110C5A789}"/>
              </a:ext>
            </a:extLst>
          </p:cNvPr>
          <p:cNvSpPr>
            <a:spLocks noGrp="1"/>
          </p:cNvSpPr>
          <p:nvPr>
            <p:ph type="body" sz="quarter" idx="16"/>
          </p:nvPr>
        </p:nvSpPr>
        <p:spPr/>
        <p:txBody>
          <a:bodyPr/>
          <a:lstStyle/>
          <a:p>
            <a:r>
              <a:rPr kumimoji="1" lang="ja-JP" altLang="en-US" dirty="0"/>
              <a:t>情報セキュリティに関して、機密性・完全性・可用性の対策として適切なものを下から全て選び、記入しなさい。</a:t>
            </a:r>
          </a:p>
        </p:txBody>
      </p:sp>
      <p:sp>
        <p:nvSpPr>
          <p:cNvPr id="6" name="テキスト プレースホルダー 5">
            <a:extLst>
              <a:ext uri="{FF2B5EF4-FFF2-40B4-BE49-F238E27FC236}">
                <a16:creationId xmlns:a16="http://schemas.microsoft.com/office/drawing/2014/main" id="{D1C1B450-8952-295E-72EE-8C8957E6B3C0}"/>
              </a:ext>
            </a:extLst>
          </p:cNvPr>
          <p:cNvSpPr>
            <a:spLocks noGrp="1"/>
          </p:cNvSpPr>
          <p:nvPr>
            <p:ph type="body" sz="quarter" idx="17"/>
          </p:nvPr>
        </p:nvSpPr>
        <p:spPr/>
        <p:txBody>
          <a:bodyPr/>
          <a:lstStyle/>
          <a:p>
            <a:r>
              <a:rPr kumimoji="1" lang="en-US" altLang="ja-JP" dirty="0"/>
              <a:t>3</a:t>
            </a:r>
            <a:endParaRPr kumimoji="1" lang="ja-JP" altLang="en-US" dirty="0"/>
          </a:p>
        </p:txBody>
      </p:sp>
      <p:sp>
        <p:nvSpPr>
          <p:cNvPr id="7" name="テキスト プレースホルダー 6">
            <a:extLst>
              <a:ext uri="{FF2B5EF4-FFF2-40B4-BE49-F238E27FC236}">
                <a16:creationId xmlns:a16="http://schemas.microsoft.com/office/drawing/2014/main" id="{4745B2A3-47B9-E025-E77F-DB40B6EDE606}"/>
              </a:ext>
            </a:extLst>
          </p:cNvPr>
          <p:cNvSpPr>
            <a:spLocks noGrp="1"/>
          </p:cNvSpPr>
          <p:nvPr>
            <p:ph type="body" sz="quarter" idx="18"/>
          </p:nvPr>
        </p:nvSpPr>
        <p:spPr/>
        <p:txBody>
          <a:bodyPr/>
          <a:lstStyle/>
          <a:p>
            <a:r>
              <a:rPr kumimoji="1" lang="en-US" altLang="ja-JP" dirty="0"/>
              <a:t>3</a:t>
            </a:r>
            <a:endParaRPr kumimoji="1" lang="ja-JP" altLang="en-US" dirty="0"/>
          </a:p>
        </p:txBody>
      </p:sp>
      <p:sp>
        <p:nvSpPr>
          <p:cNvPr id="10" name="テキスト プレースホルダー 5">
            <a:extLst>
              <a:ext uri="{FF2B5EF4-FFF2-40B4-BE49-F238E27FC236}">
                <a16:creationId xmlns:a16="http://schemas.microsoft.com/office/drawing/2014/main" id="{5F3100CC-AB1E-6617-729C-2371372F7BDE}"/>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08 </a:t>
            </a:r>
            <a:r>
              <a:rPr kumimoji="1" lang="ja-JP" altLang="en-US" dirty="0"/>
              <a:t>情報セキュリティ</a:t>
            </a:r>
          </a:p>
        </p:txBody>
      </p:sp>
      <p:sp>
        <p:nvSpPr>
          <p:cNvPr id="11" name="テキスト プレースホルダー 8">
            <a:extLst>
              <a:ext uri="{FF2B5EF4-FFF2-40B4-BE49-F238E27FC236}">
                <a16:creationId xmlns:a16="http://schemas.microsoft.com/office/drawing/2014/main" id="{4839CBDC-4DAB-BEB5-BC68-E783640CC645}"/>
              </a:ext>
            </a:extLst>
          </p:cNvPr>
          <p:cNvSpPr>
            <a:spLocks noGrp="1"/>
          </p:cNvSpPr>
          <p:nvPr>
            <p:ph type="body" sz="quarter" idx="14"/>
          </p:nvPr>
        </p:nvSpPr>
        <p:spPr>
          <a:xfrm>
            <a:off x="0" y="6538913"/>
            <a:ext cx="4023784" cy="306000"/>
          </a:xfrm>
        </p:spPr>
        <p:txBody>
          <a:bodyPr/>
          <a:lstStyle/>
          <a:p>
            <a:r>
              <a:rPr kumimoji="1" lang="en-US" altLang="ja-JP" dirty="0"/>
              <a:t>p19</a:t>
            </a:r>
            <a:endParaRPr kumimoji="1" lang="ja-JP" altLang="en-US" dirty="0"/>
          </a:p>
        </p:txBody>
      </p:sp>
      <p:sp>
        <p:nvSpPr>
          <p:cNvPr id="12" name="角丸四角形 10">
            <a:extLst>
              <a:ext uri="{FF2B5EF4-FFF2-40B4-BE49-F238E27FC236}">
                <a16:creationId xmlns:a16="http://schemas.microsoft.com/office/drawing/2014/main" id="{A5F6F425-225E-0324-3833-226DBB64332C}"/>
              </a:ext>
            </a:extLst>
          </p:cNvPr>
          <p:cNvSpPr/>
          <p:nvPr/>
        </p:nvSpPr>
        <p:spPr>
          <a:xfrm>
            <a:off x="357635" y="2524443"/>
            <a:ext cx="9627748" cy="2178186"/>
          </a:xfrm>
          <a:prstGeom prst="roundRect">
            <a:avLst>
              <a:gd name="adj" fmla="val 12156"/>
            </a:avLst>
          </a:prstGeom>
          <a:noFill/>
          <a:ln w="28575">
            <a:solidFill>
              <a:schemeClr val="bg1">
                <a:lumMod val="50000"/>
              </a:schemeClr>
            </a:solidFill>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graphicFrame>
        <p:nvGraphicFramePr>
          <p:cNvPr id="8" name="表 7">
            <a:extLst>
              <a:ext uri="{FF2B5EF4-FFF2-40B4-BE49-F238E27FC236}">
                <a16:creationId xmlns:a16="http://schemas.microsoft.com/office/drawing/2014/main" id="{67D574C1-4539-895D-DB8B-F058F638B6CC}"/>
              </a:ext>
            </a:extLst>
          </p:cNvPr>
          <p:cNvGraphicFramePr>
            <a:graphicFrameLocks noGrp="1"/>
          </p:cNvGraphicFramePr>
          <p:nvPr>
            <p:extLst>
              <p:ext uri="{D42A27DB-BD31-4B8C-83A1-F6EECF244321}">
                <p14:modId xmlns:p14="http://schemas.microsoft.com/office/powerpoint/2010/main" val="367516671"/>
              </p:ext>
            </p:extLst>
          </p:nvPr>
        </p:nvGraphicFramePr>
        <p:xfrm>
          <a:off x="10158892" y="1672703"/>
          <a:ext cx="1818053" cy="4860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1620000">
                <a:tc>
                  <a:txBody>
                    <a:bodyPr/>
                    <a:lstStyle/>
                    <a:p>
                      <a:r>
                        <a:rPr kumimoji="1" lang="ja-JP" altLang="en-US" sz="2000" b="0" dirty="0">
                          <a:solidFill>
                            <a:schemeClr val="tx1"/>
                          </a:solidFill>
                          <a:latin typeface="ＭＳ Ｐゴシック" panose="020B0600070205080204" pitchFamily="50" charset="-128"/>
                        </a:rPr>
                        <a:t>機密性：</a:t>
                      </a:r>
                    </a:p>
                  </a:txBody>
                  <a:tcP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r h="1620000">
                <a:tc>
                  <a:txBody>
                    <a:bodyPr/>
                    <a:lstStyle/>
                    <a:p>
                      <a:r>
                        <a:rPr kumimoji="1" lang="ja-JP" altLang="en-US" sz="2000" b="0" dirty="0">
                          <a:latin typeface="ＭＳ Ｐゴシック" panose="020B0600070205080204" pitchFamily="50" charset="-128"/>
                        </a:rPr>
                        <a:t>完全性：</a:t>
                      </a:r>
                    </a:p>
                  </a:txBody>
                  <a:tcP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0626084"/>
                  </a:ext>
                </a:extLst>
              </a:tr>
              <a:tr h="1620000">
                <a:tc>
                  <a:txBody>
                    <a:bodyPr/>
                    <a:lstStyle/>
                    <a:p>
                      <a:r>
                        <a:rPr kumimoji="1" lang="ja-JP" altLang="en-US" sz="2000" b="0" dirty="0">
                          <a:latin typeface="ＭＳ Ｐゴシック" panose="020B0600070205080204" pitchFamily="50" charset="-128"/>
                        </a:rPr>
                        <a:t>可用性：</a:t>
                      </a:r>
                    </a:p>
                  </a:txBody>
                  <a:tcP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1350819"/>
                  </a:ext>
                </a:extLst>
              </a:tr>
            </a:tbl>
          </a:graphicData>
        </a:graphic>
      </p:graphicFrame>
      <p:sp>
        <p:nvSpPr>
          <p:cNvPr id="9" name="テキスト ボックス 8">
            <a:extLst>
              <a:ext uri="{FF2B5EF4-FFF2-40B4-BE49-F238E27FC236}">
                <a16:creationId xmlns:a16="http://schemas.microsoft.com/office/drawing/2014/main" id="{DDD3ED56-1D28-37B1-629A-E43B62D9303C}"/>
              </a:ext>
            </a:extLst>
          </p:cNvPr>
          <p:cNvSpPr txBox="1"/>
          <p:nvPr/>
        </p:nvSpPr>
        <p:spPr>
          <a:xfrm>
            <a:off x="10181718" y="2188811"/>
            <a:ext cx="1870705" cy="1015663"/>
          </a:xfrm>
          <a:prstGeom prst="rect">
            <a:avLst/>
          </a:prstGeom>
          <a:noFill/>
        </p:spPr>
        <p:txBody>
          <a:bodyPr wrap="none" lIns="0" tIns="0" rIns="0" bIns="0" rtlCol="0">
            <a:spAutoFit/>
          </a:bodyPr>
          <a:lstStyle/>
          <a:p>
            <a:pPr>
              <a:lnSpc>
                <a:spcPct val="80000"/>
              </a:lnSpc>
              <a:spcBef>
                <a:spcPts val="600"/>
              </a:spcBef>
            </a:pPr>
            <a:r>
              <a:rPr lang="ja-JP" altLang="en-US" sz="2200" spc="-100" dirty="0">
                <a:solidFill>
                  <a:srgbClr val="FF0000"/>
                </a:solidFill>
                <a:latin typeface="ＭＳ Ｐゴシック" panose="020B0600070205080204" pitchFamily="50" charset="-128"/>
              </a:rPr>
              <a:t>ファイアウォール</a:t>
            </a:r>
            <a:endParaRPr lang="en-US" altLang="ja-JP" sz="2200" spc="-100" dirty="0">
              <a:solidFill>
                <a:srgbClr val="FF0000"/>
              </a:solidFill>
              <a:latin typeface="ＭＳ Ｐゴシック" panose="020B0600070205080204" pitchFamily="50" charset="-128"/>
            </a:endParaRPr>
          </a:p>
          <a:p>
            <a:pPr>
              <a:lnSpc>
                <a:spcPct val="80000"/>
              </a:lnSpc>
              <a:spcBef>
                <a:spcPts val="600"/>
              </a:spcBef>
            </a:pPr>
            <a:r>
              <a:rPr lang="ja-JP" altLang="en-US" sz="2400" dirty="0">
                <a:solidFill>
                  <a:srgbClr val="FF0000"/>
                </a:solidFill>
                <a:latin typeface="ＭＳ Ｐゴシック" panose="020B0600070205080204" pitchFamily="50" charset="-128"/>
              </a:rPr>
              <a:t>暗号化</a:t>
            </a:r>
            <a:endParaRPr lang="en-US" altLang="ja-JP" sz="2400" dirty="0">
              <a:solidFill>
                <a:srgbClr val="FF0000"/>
              </a:solidFill>
              <a:latin typeface="ＭＳ Ｐゴシック" panose="020B0600070205080204" pitchFamily="50" charset="-128"/>
            </a:endParaRPr>
          </a:p>
          <a:p>
            <a:pPr>
              <a:lnSpc>
                <a:spcPct val="80000"/>
              </a:lnSpc>
              <a:spcBef>
                <a:spcPts val="600"/>
              </a:spcBef>
            </a:pPr>
            <a:r>
              <a:rPr lang="ja-JP" altLang="en-US" sz="2400" dirty="0">
                <a:solidFill>
                  <a:srgbClr val="FF0000"/>
                </a:solidFill>
                <a:latin typeface="ＭＳ Ｐゴシック" panose="020B0600070205080204" pitchFamily="50" charset="-128"/>
              </a:rPr>
              <a:t>個人認証</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267E7C4C-4E27-12B5-DE42-53129B79771A}"/>
              </a:ext>
            </a:extLst>
          </p:cNvPr>
          <p:cNvSpPr txBox="1"/>
          <p:nvPr/>
        </p:nvSpPr>
        <p:spPr>
          <a:xfrm>
            <a:off x="10181718" y="3801090"/>
            <a:ext cx="1732847" cy="963341"/>
          </a:xfrm>
          <a:prstGeom prst="rect">
            <a:avLst/>
          </a:prstGeom>
          <a:noFill/>
        </p:spPr>
        <p:txBody>
          <a:bodyPr wrap="none" lIns="0" tIns="0" rIns="0" bIns="0" rtlCol="0">
            <a:spAutoFit/>
          </a:bodyPr>
          <a:lstStyle/>
          <a:p>
            <a:pPr>
              <a:lnSpc>
                <a:spcPct val="80000"/>
              </a:lnSpc>
              <a:spcBef>
                <a:spcPts val="600"/>
              </a:spcBef>
            </a:pPr>
            <a:r>
              <a:rPr lang="ja-JP" altLang="en-US" sz="2400" dirty="0">
                <a:solidFill>
                  <a:srgbClr val="FF0000"/>
                </a:solidFill>
                <a:latin typeface="ＭＳ Ｐゴシック" panose="020B0600070205080204" pitchFamily="50" charset="-128"/>
              </a:rPr>
              <a:t>デジタル署名</a:t>
            </a:r>
            <a:endParaRPr lang="en-US" altLang="ja-JP" sz="2400" dirty="0">
              <a:solidFill>
                <a:srgbClr val="FF0000"/>
              </a:solidFill>
              <a:latin typeface="ＭＳ Ｐゴシック" panose="020B0600070205080204" pitchFamily="50" charset="-128"/>
            </a:endParaRPr>
          </a:p>
          <a:p>
            <a:pPr>
              <a:lnSpc>
                <a:spcPct val="80000"/>
              </a:lnSpc>
              <a:spcBef>
                <a:spcPts val="600"/>
              </a:spcBef>
            </a:pPr>
            <a:r>
              <a:rPr lang="ja-JP" altLang="en-US" sz="2400" dirty="0">
                <a:solidFill>
                  <a:srgbClr val="FF0000"/>
                </a:solidFill>
                <a:latin typeface="ＭＳ Ｐゴシック" panose="020B0600070205080204" pitchFamily="50" charset="-128"/>
              </a:rPr>
              <a:t>変更履歴の</a:t>
            </a:r>
            <a:br>
              <a:rPr lang="en-US" altLang="ja-JP" sz="2400" dirty="0">
                <a:solidFill>
                  <a:srgbClr val="FF0000"/>
                </a:solidFill>
                <a:latin typeface="ＭＳ Ｐゴシック" panose="020B0600070205080204" pitchFamily="50" charset="-128"/>
              </a:rPr>
            </a:br>
            <a:r>
              <a:rPr lang="ja-JP" altLang="en-US" sz="2400" dirty="0">
                <a:solidFill>
                  <a:srgbClr val="FF0000"/>
                </a:solidFill>
                <a:latin typeface="ＭＳ Ｐゴシック" panose="020B0600070205080204" pitchFamily="50" charset="-128"/>
              </a:rPr>
              <a:t>記録</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4" name="テキスト ボックス 13">
            <a:extLst>
              <a:ext uri="{FF2B5EF4-FFF2-40B4-BE49-F238E27FC236}">
                <a16:creationId xmlns:a16="http://schemas.microsoft.com/office/drawing/2014/main" id="{FC9FB842-2C7D-265E-0B37-86D02DA29BE3}"/>
              </a:ext>
            </a:extLst>
          </p:cNvPr>
          <p:cNvSpPr txBox="1"/>
          <p:nvPr/>
        </p:nvSpPr>
        <p:spPr>
          <a:xfrm>
            <a:off x="10181718" y="5537676"/>
            <a:ext cx="1558119" cy="667875"/>
          </a:xfrm>
          <a:prstGeom prst="rect">
            <a:avLst/>
          </a:prstGeom>
          <a:noFill/>
        </p:spPr>
        <p:txBody>
          <a:bodyPr wrap="none" lIns="0" tIns="0" rIns="0" bIns="0" rtlCol="0">
            <a:spAutoFit/>
          </a:bodyPr>
          <a:lstStyle/>
          <a:p>
            <a:pPr>
              <a:lnSpc>
                <a:spcPct val="80000"/>
              </a:lnSpc>
              <a:spcBef>
                <a:spcPts val="600"/>
              </a:spcBef>
            </a:pPr>
            <a:r>
              <a:rPr lang="ja-JP" altLang="en-US" sz="2400" dirty="0">
                <a:solidFill>
                  <a:srgbClr val="FF0000"/>
                </a:solidFill>
                <a:latin typeface="ＭＳ Ｐゴシック" panose="020B0600070205080204" pitchFamily="50" charset="-128"/>
              </a:rPr>
              <a:t>バックアップ</a:t>
            </a:r>
            <a:endParaRPr lang="en-US" altLang="ja-JP" sz="2400" dirty="0">
              <a:solidFill>
                <a:srgbClr val="FF0000"/>
              </a:solidFill>
              <a:latin typeface="ＭＳ Ｐゴシック" panose="020B0600070205080204" pitchFamily="50" charset="-128"/>
            </a:endParaRPr>
          </a:p>
          <a:p>
            <a:pPr>
              <a:lnSpc>
                <a:spcPct val="80000"/>
              </a:lnSpc>
              <a:spcBef>
                <a:spcPts val="600"/>
              </a:spcBef>
            </a:pPr>
            <a:r>
              <a:rPr lang="ja-JP" altLang="en-US" sz="2400" dirty="0">
                <a:solidFill>
                  <a:srgbClr val="FF0000"/>
                </a:solidFill>
                <a:latin typeface="ＭＳ Ｐゴシック" panose="020B0600070205080204" pitchFamily="50" charset="-128"/>
              </a:rPr>
              <a:t>冗長化</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4273167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P spid="14" grpId="0"/>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736298BE-B215-B925-1D6D-9EDCAF287787}"/>
              </a:ext>
            </a:extLst>
          </p:cNvPr>
          <p:cNvSpPr>
            <a:spLocks noGrp="1"/>
          </p:cNvSpPr>
          <p:nvPr>
            <p:ph type="body" sz="quarter" idx="16"/>
          </p:nvPr>
        </p:nvSpPr>
        <p:spPr/>
        <p:txBody>
          <a:bodyPr/>
          <a:lstStyle/>
          <a:p>
            <a:r>
              <a:rPr kumimoji="1" lang="ja-JP" altLang="en-US" dirty="0"/>
              <a:t>パスワードに関連した不適切な行為</a:t>
            </a:r>
            <a:r>
              <a:rPr kumimoji="1" lang="en-US" altLang="ja-JP" dirty="0"/>
              <a:t>a</a:t>
            </a:r>
            <a:r>
              <a:rPr kumimoji="1" lang="ja-JP" altLang="en-US" dirty="0"/>
              <a:t>～</a:t>
            </a:r>
            <a:r>
              <a:rPr kumimoji="1" lang="en-US" altLang="ja-JP" dirty="0"/>
              <a:t>d</a:t>
            </a:r>
            <a:r>
              <a:rPr kumimoji="1" lang="ja-JP" altLang="en-US" dirty="0"/>
              <a:t>のうち、不正アクセス禁止法で規制されている行為だけを全て挙げたものを選びなさい。</a:t>
            </a:r>
          </a:p>
        </p:txBody>
      </p:sp>
      <p:sp>
        <p:nvSpPr>
          <p:cNvPr id="3" name="スライド番号プレースホルダー 2">
            <a:extLst>
              <a:ext uri="{FF2B5EF4-FFF2-40B4-BE49-F238E27FC236}">
                <a16:creationId xmlns:a16="http://schemas.microsoft.com/office/drawing/2014/main" id="{BD58DB51-3973-C0A2-3422-57B4F536AA5E}"/>
              </a:ext>
            </a:extLst>
          </p:cNvPr>
          <p:cNvSpPr>
            <a:spLocks noGrp="1"/>
          </p:cNvSpPr>
          <p:nvPr>
            <p:ph type="sldNum" sz="quarter" idx="12"/>
          </p:nvPr>
        </p:nvSpPr>
        <p:spPr/>
        <p:txBody>
          <a:bodyPr/>
          <a:lstStyle/>
          <a:p>
            <a:fld id="{3341DCAC-D657-49AC-AFA1-66DB296B9906}" type="slidenum">
              <a:rPr lang="ja-JP" altLang="en-US" smtClean="0"/>
              <a:pPr/>
              <a:t>91</a:t>
            </a:fld>
            <a:endParaRPr lang="ja-JP" altLang="en-US" dirty="0"/>
          </a:p>
        </p:txBody>
      </p:sp>
      <p:sp>
        <p:nvSpPr>
          <p:cNvPr id="4" name="テキスト プレースホルダー 3">
            <a:extLst>
              <a:ext uri="{FF2B5EF4-FFF2-40B4-BE49-F238E27FC236}">
                <a16:creationId xmlns:a16="http://schemas.microsoft.com/office/drawing/2014/main" id="{27B925F5-F4F2-D56C-2FC3-27EC37A0B6A5}"/>
              </a:ext>
            </a:extLst>
          </p:cNvPr>
          <p:cNvSpPr>
            <a:spLocks noGrp="1"/>
          </p:cNvSpPr>
          <p:nvPr>
            <p:ph type="body" sz="quarter" idx="15"/>
          </p:nvPr>
        </p:nvSpPr>
        <p:spPr/>
        <p:txBody>
          <a:bodyPr/>
          <a:lstStyle/>
          <a:p>
            <a:r>
              <a:rPr kumimoji="1" lang="ja-JP" altLang="en-US" dirty="0"/>
              <a:t>チャレンジ問題</a:t>
            </a:r>
          </a:p>
        </p:txBody>
      </p:sp>
      <p:sp>
        <p:nvSpPr>
          <p:cNvPr id="5" name="コンテンツ プレースホルダー 4">
            <a:extLst>
              <a:ext uri="{FF2B5EF4-FFF2-40B4-BE49-F238E27FC236}">
                <a16:creationId xmlns:a16="http://schemas.microsoft.com/office/drawing/2014/main" id="{C83C3204-3778-7BE1-3429-7E8A69D3D20B}"/>
              </a:ext>
            </a:extLst>
          </p:cNvPr>
          <p:cNvSpPr>
            <a:spLocks noGrp="1"/>
          </p:cNvSpPr>
          <p:nvPr>
            <p:ph sz="half" idx="1"/>
          </p:nvPr>
        </p:nvSpPr>
        <p:spPr/>
        <p:txBody>
          <a:bodyPr>
            <a:normAutofit/>
          </a:bodyPr>
          <a:lstStyle/>
          <a:p>
            <a:pPr marL="378000" indent="-378000"/>
            <a:r>
              <a:rPr kumimoji="1" lang="en-US" altLang="ja-JP" dirty="0"/>
              <a:t>a </a:t>
            </a:r>
            <a:r>
              <a:rPr kumimoji="1" lang="ja-JP" altLang="en-US" dirty="0"/>
              <a:t>業務を代行してもらうために、社内データベースアクセス用の自分の</a:t>
            </a:r>
            <a:r>
              <a:rPr kumimoji="1" lang="en-US" altLang="ja-JP" dirty="0"/>
              <a:t>ID</a:t>
            </a:r>
            <a:r>
              <a:rPr kumimoji="1" lang="ja-JP" altLang="en-US" dirty="0"/>
              <a:t>とパスワードを同僚に伝えた。</a:t>
            </a:r>
          </a:p>
          <a:p>
            <a:pPr marL="378000" indent="-378000"/>
            <a:r>
              <a:rPr kumimoji="1" lang="en-US" altLang="ja-JP" dirty="0"/>
              <a:t>b </a:t>
            </a:r>
            <a:r>
              <a:rPr kumimoji="1" lang="ja-JP" altLang="en-US" dirty="0"/>
              <a:t>自分の</a:t>
            </a:r>
            <a:r>
              <a:rPr kumimoji="1" lang="en-US" altLang="ja-JP" dirty="0"/>
              <a:t>PC</a:t>
            </a:r>
            <a:r>
              <a:rPr kumimoji="1" lang="ja-JP" altLang="en-US" dirty="0"/>
              <a:t>に、社内データベースアクセス用の自分のパスワードのメモを貼り付けた。</a:t>
            </a:r>
          </a:p>
          <a:p>
            <a:pPr marL="378000" indent="-378000"/>
            <a:r>
              <a:rPr kumimoji="1" lang="en-US" altLang="ja-JP" dirty="0"/>
              <a:t>c </a:t>
            </a:r>
            <a:r>
              <a:rPr kumimoji="1" lang="ja-JP" altLang="en-US" dirty="0"/>
              <a:t>電子メールに添付されていた文書を</a:t>
            </a:r>
            <a:r>
              <a:rPr kumimoji="1" lang="en-US" altLang="ja-JP" dirty="0"/>
              <a:t>PC</a:t>
            </a:r>
            <a:r>
              <a:rPr kumimoji="1" lang="ja-JP" altLang="en-US" dirty="0"/>
              <a:t>に取り込んだ。その文書の閲覧用パスワードを、その文書を見る権利のない人に教えた。</a:t>
            </a:r>
          </a:p>
        </p:txBody>
      </p:sp>
      <p:sp>
        <p:nvSpPr>
          <p:cNvPr id="8" name="テキスト プレースホルダー 5">
            <a:extLst>
              <a:ext uri="{FF2B5EF4-FFF2-40B4-BE49-F238E27FC236}">
                <a16:creationId xmlns:a16="http://schemas.microsoft.com/office/drawing/2014/main" id="{8EE97FE2-E872-0BC4-B089-3E6110905B70}"/>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08 </a:t>
            </a:r>
            <a:r>
              <a:rPr kumimoji="1" lang="ja-JP" altLang="en-US" dirty="0"/>
              <a:t>情報セキュリティ</a:t>
            </a:r>
          </a:p>
        </p:txBody>
      </p:sp>
      <p:sp>
        <p:nvSpPr>
          <p:cNvPr id="9" name="テキスト プレースホルダー 8">
            <a:extLst>
              <a:ext uri="{FF2B5EF4-FFF2-40B4-BE49-F238E27FC236}">
                <a16:creationId xmlns:a16="http://schemas.microsoft.com/office/drawing/2014/main" id="{81CFA316-7EFF-1A33-3C09-2951EFE3B3C8}"/>
              </a:ext>
            </a:extLst>
          </p:cNvPr>
          <p:cNvSpPr>
            <a:spLocks noGrp="1"/>
          </p:cNvSpPr>
          <p:nvPr>
            <p:ph type="body" sz="quarter" idx="14"/>
          </p:nvPr>
        </p:nvSpPr>
        <p:spPr>
          <a:xfrm>
            <a:off x="0" y="6538913"/>
            <a:ext cx="4023784" cy="306000"/>
          </a:xfrm>
        </p:spPr>
        <p:txBody>
          <a:bodyPr/>
          <a:lstStyle/>
          <a:p>
            <a:r>
              <a:rPr kumimoji="1" lang="en-US" altLang="ja-JP" dirty="0"/>
              <a:t>p19</a:t>
            </a:r>
            <a:endParaRPr kumimoji="1" lang="ja-JP" altLang="en-US" dirty="0"/>
          </a:p>
        </p:txBody>
      </p:sp>
    </p:spTree>
    <p:extLst>
      <p:ext uri="{BB962C8B-B14F-4D97-AF65-F5344CB8AC3E}">
        <p14:creationId xmlns:p14="http://schemas.microsoft.com/office/powerpoint/2010/main" val="208952849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1F41D-0923-13FF-BEF7-697ACC1C5854}"/>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D721C857-1B96-A007-C700-A27C49C37177}"/>
              </a:ext>
            </a:extLst>
          </p:cNvPr>
          <p:cNvSpPr>
            <a:spLocks noGrp="1"/>
          </p:cNvSpPr>
          <p:nvPr>
            <p:ph type="body" sz="quarter" idx="16"/>
          </p:nvPr>
        </p:nvSpPr>
        <p:spPr/>
        <p:txBody>
          <a:bodyPr/>
          <a:lstStyle/>
          <a:p>
            <a:r>
              <a:rPr kumimoji="1" lang="ja-JP" altLang="en-US" dirty="0"/>
              <a:t>パスワードに関連した不適切な行為</a:t>
            </a:r>
            <a:r>
              <a:rPr kumimoji="1" lang="en-US" altLang="ja-JP" dirty="0"/>
              <a:t>a</a:t>
            </a:r>
            <a:r>
              <a:rPr kumimoji="1" lang="ja-JP" altLang="en-US" dirty="0"/>
              <a:t>～</a:t>
            </a:r>
            <a:r>
              <a:rPr kumimoji="1" lang="en-US" altLang="ja-JP" dirty="0"/>
              <a:t>d</a:t>
            </a:r>
            <a:r>
              <a:rPr kumimoji="1" lang="ja-JP" altLang="en-US" dirty="0"/>
              <a:t>のうち、不正アクセス禁止法で規制されている行為だけを全て挙げたものを選びなさい。</a:t>
            </a:r>
          </a:p>
        </p:txBody>
      </p:sp>
      <p:sp>
        <p:nvSpPr>
          <p:cNvPr id="3" name="スライド番号プレースホルダー 2">
            <a:extLst>
              <a:ext uri="{FF2B5EF4-FFF2-40B4-BE49-F238E27FC236}">
                <a16:creationId xmlns:a16="http://schemas.microsoft.com/office/drawing/2014/main" id="{5A8AB57D-56BE-1A33-57A2-D7FB80972B1B}"/>
              </a:ext>
            </a:extLst>
          </p:cNvPr>
          <p:cNvSpPr>
            <a:spLocks noGrp="1"/>
          </p:cNvSpPr>
          <p:nvPr>
            <p:ph type="sldNum" sz="quarter" idx="12"/>
          </p:nvPr>
        </p:nvSpPr>
        <p:spPr/>
        <p:txBody>
          <a:bodyPr/>
          <a:lstStyle/>
          <a:p>
            <a:fld id="{3341DCAC-D657-49AC-AFA1-66DB296B9906}" type="slidenum">
              <a:rPr lang="ja-JP" altLang="en-US" smtClean="0"/>
              <a:pPr/>
              <a:t>92</a:t>
            </a:fld>
            <a:endParaRPr lang="ja-JP" altLang="en-US" dirty="0"/>
          </a:p>
        </p:txBody>
      </p:sp>
      <p:sp>
        <p:nvSpPr>
          <p:cNvPr id="4" name="テキスト プレースホルダー 3">
            <a:extLst>
              <a:ext uri="{FF2B5EF4-FFF2-40B4-BE49-F238E27FC236}">
                <a16:creationId xmlns:a16="http://schemas.microsoft.com/office/drawing/2014/main" id="{00435C29-69B7-67F5-139E-8165B2811D74}"/>
              </a:ext>
            </a:extLst>
          </p:cNvPr>
          <p:cNvSpPr>
            <a:spLocks noGrp="1"/>
          </p:cNvSpPr>
          <p:nvPr>
            <p:ph type="body" sz="quarter" idx="15"/>
          </p:nvPr>
        </p:nvSpPr>
        <p:spPr/>
        <p:txBody>
          <a:bodyPr/>
          <a:lstStyle/>
          <a:p>
            <a:r>
              <a:rPr kumimoji="1" lang="ja-JP" altLang="en-US" dirty="0"/>
              <a:t>チャレンジ問題</a:t>
            </a:r>
          </a:p>
        </p:txBody>
      </p:sp>
      <p:sp>
        <p:nvSpPr>
          <p:cNvPr id="5" name="コンテンツ プレースホルダー 4">
            <a:extLst>
              <a:ext uri="{FF2B5EF4-FFF2-40B4-BE49-F238E27FC236}">
                <a16:creationId xmlns:a16="http://schemas.microsoft.com/office/drawing/2014/main" id="{F4FE43BB-98D4-08BF-FC45-98EEB3ACD33D}"/>
              </a:ext>
            </a:extLst>
          </p:cNvPr>
          <p:cNvSpPr>
            <a:spLocks noGrp="1"/>
          </p:cNvSpPr>
          <p:nvPr>
            <p:ph sz="half" idx="1"/>
          </p:nvPr>
        </p:nvSpPr>
        <p:spPr/>
        <p:txBody>
          <a:bodyPr>
            <a:normAutofit/>
          </a:bodyPr>
          <a:lstStyle/>
          <a:p>
            <a:pPr marL="378000" indent="-378000"/>
            <a:r>
              <a:rPr kumimoji="1" lang="en-US" altLang="ja-JP" dirty="0"/>
              <a:t>d </a:t>
            </a:r>
            <a:r>
              <a:rPr kumimoji="1" lang="ja-JP" altLang="en-US" dirty="0"/>
              <a:t>人気のショッピングサイトに登録されている他人の</a:t>
            </a:r>
            <a:r>
              <a:rPr kumimoji="1" lang="en-US" altLang="ja-JP" dirty="0"/>
              <a:t>ID</a:t>
            </a:r>
            <a:r>
              <a:rPr kumimoji="1" lang="ja-JP" altLang="en-US" dirty="0"/>
              <a:t>とパスワードを、無断で第三者に伝えた。</a:t>
            </a:r>
            <a:endParaRPr lang="en-US" altLang="ja-JP" dirty="0"/>
          </a:p>
          <a:p>
            <a:pPr marL="378000" indent="-378000"/>
            <a:endParaRPr kumimoji="1" lang="ja-JP" altLang="en-US" dirty="0"/>
          </a:p>
          <a:p>
            <a:r>
              <a:rPr kumimoji="1" lang="ja-JP" altLang="en-US" dirty="0"/>
              <a:t>① </a:t>
            </a:r>
            <a:r>
              <a:rPr kumimoji="1" lang="en-US" altLang="ja-JP" dirty="0"/>
              <a:t>a</a:t>
            </a:r>
            <a:r>
              <a:rPr kumimoji="1" lang="ja-JP" altLang="en-US" dirty="0"/>
              <a:t>、</a:t>
            </a:r>
            <a:r>
              <a:rPr kumimoji="1" lang="en-US" altLang="ja-JP" dirty="0"/>
              <a:t>b</a:t>
            </a:r>
            <a:r>
              <a:rPr kumimoji="1" lang="ja-JP" altLang="en-US" dirty="0"/>
              <a:t>、</a:t>
            </a:r>
            <a:r>
              <a:rPr kumimoji="1" lang="en-US" altLang="ja-JP" dirty="0"/>
              <a:t>c</a:t>
            </a:r>
            <a:r>
              <a:rPr kumimoji="1" lang="ja-JP" altLang="en-US" dirty="0"/>
              <a:t>、</a:t>
            </a:r>
            <a:r>
              <a:rPr kumimoji="1" lang="en-US" altLang="ja-JP" dirty="0"/>
              <a:t>d</a:t>
            </a:r>
            <a:r>
              <a:rPr kumimoji="1" lang="ja-JP" altLang="en-US" dirty="0"/>
              <a:t>　　② </a:t>
            </a:r>
            <a:r>
              <a:rPr kumimoji="1" lang="en-US" altLang="ja-JP" dirty="0"/>
              <a:t>a</a:t>
            </a:r>
            <a:r>
              <a:rPr kumimoji="1" lang="ja-JP" altLang="en-US" dirty="0"/>
              <a:t>、</a:t>
            </a:r>
            <a:r>
              <a:rPr kumimoji="1" lang="en-US" altLang="ja-JP" dirty="0"/>
              <a:t>c</a:t>
            </a:r>
            <a:r>
              <a:rPr kumimoji="1" lang="ja-JP" altLang="en-US" dirty="0"/>
              <a:t>、</a:t>
            </a:r>
            <a:r>
              <a:rPr kumimoji="1" lang="en-US" altLang="ja-JP" dirty="0"/>
              <a:t>d</a:t>
            </a:r>
            <a:r>
              <a:rPr kumimoji="1" lang="ja-JP" altLang="en-US" dirty="0"/>
              <a:t>　　③ </a:t>
            </a:r>
            <a:r>
              <a:rPr kumimoji="1" lang="en-US" altLang="ja-JP" dirty="0"/>
              <a:t>a</a:t>
            </a:r>
            <a:r>
              <a:rPr kumimoji="1" lang="ja-JP" altLang="en-US" dirty="0"/>
              <a:t>、</a:t>
            </a:r>
            <a:r>
              <a:rPr kumimoji="1" lang="en-US" altLang="ja-JP" dirty="0"/>
              <a:t>d</a:t>
            </a:r>
            <a:r>
              <a:rPr kumimoji="1" lang="ja-JP" altLang="en-US" dirty="0"/>
              <a:t>　　④ </a:t>
            </a:r>
            <a:r>
              <a:rPr kumimoji="1" lang="en-US" altLang="ja-JP" dirty="0"/>
              <a:t>d</a:t>
            </a:r>
          </a:p>
          <a:p>
            <a:endParaRPr lang="en-US" altLang="ja-JP" dirty="0"/>
          </a:p>
          <a:p>
            <a:pPr algn="r"/>
            <a:r>
              <a:rPr lang="en-US" altLang="ja-JP" sz="2400" dirty="0"/>
              <a:t>(IT</a:t>
            </a:r>
            <a:r>
              <a:rPr lang="ja-JP" altLang="ja-JP" sz="2400" dirty="0"/>
              <a:t>パスポート試験 改</a:t>
            </a:r>
            <a:r>
              <a:rPr lang="en-US" altLang="ja-JP" sz="2400" dirty="0"/>
              <a:t>)</a:t>
            </a:r>
            <a:endParaRPr kumimoji="1" lang="en-US" altLang="ja-JP" sz="2400" dirty="0"/>
          </a:p>
        </p:txBody>
      </p:sp>
      <p:sp>
        <p:nvSpPr>
          <p:cNvPr id="8" name="テキスト プレースホルダー 5">
            <a:extLst>
              <a:ext uri="{FF2B5EF4-FFF2-40B4-BE49-F238E27FC236}">
                <a16:creationId xmlns:a16="http://schemas.microsoft.com/office/drawing/2014/main" id="{E11C5859-3F3A-BB62-C090-8C792615DADA}"/>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08 </a:t>
            </a:r>
            <a:r>
              <a:rPr kumimoji="1" lang="ja-JP" altLang="en-US" dirty="0"/>
              <a:t>情報セキュリティ</a:t>
            </a:r>
          </a:p>
        </p:txBody>
      </p:sp>
      <p:sp>
        <p:nvSpPr>
          <p:cNvPr id="9" name="テキスト プレースホルダー 8">
            <a:extLst>
              <a:ext uri="{FF2B5EF4-FFF2-40B4-BE49-F238E27FC236}">
                <a16:creationId xmlns:a16="http://schemas.microsoft.com/office/drawing/2014/main" id="{F509D03B-68D5-4F6C-0440-3E5D2D8B4990}"/>
              </a:ext>
            </a:extLst>
          </p:cNvPr>
          <p:cNvSpPr>
            <a:spLocks noGrp="1"/>
          </p:cNvSpPr>
          <p:nvPr>
            <p:ph type="body" sz="quarter" idx="14"/>
          </p:nvPr>
        </p:nvSpPr>
        <p:spPr>
          <a:xfrm>
            <a:off x="0" y="6538913"/>
            <a:ext cx="4023784" cy="306000"/>
          </a:xfrm>
        </p:spPr>
        <p:txBody>
          <a:bodyPr/>
          <a:lstStyle/>
          <a:p>
            <a:r>
              <a:rPr kumimoji="1" lang="en-US" altLang="ja-JP" dirty="0"/>
              <a:t>p19</a:t>
            </a:r>
            <a:endParaRPr kumimoji="1" lang="ja-JP" altLang="en-US" dirty="0"/>
          </a:p>
        </p:txBody>
      </p:sp>
      <p:graphicFrame>
        <p:nvGraphicFramePr>
          <p:cNvPr id="6" name="表 5">
            <a:extLst>
              <a:ext uri="{FF2B5EF4-FFF2-40B4-BE49-F238E27FC236}">
                <a16:creationId xmlns:a16="http://schemas.microsoft.com/office/drawing/2014/main" id="{4AD9FB48-69FB-3AE3-136F-24D40CB63EF2}"/>
              </a:ext>
            </a:extLst>
          </p:cNvPr>
          <p:cNvGraphicFramePr>
            <a:graphicFrameLocks noGrp="1"/>
          </p:cNvGraphicFramePr>
          <p:nvPr>
            <p:extLst>
              <p:ext uri="{D42A27DB-BD31-4B8C-83A1-F6EECF244321}">
                <p14:modId xmlns:p14="http://schemas.microsoft.com/office/powerpoint/2010/main" val="3589335353"/>
              </p:ext>
            </p:extLst>
          </p:nvPr>
        </p:nvGraphicFramePr>
        <p:xfrm>
          <a:off x="10158892" y="1672703"/>
          <a:ext cx="1818053" cy="720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720000">
                <a:tc>
                  <a:txBody>
                    <a:bodyPr/>
                    <a:lstStyle/>
                    <a:p>
                      <a:endParaRPr kumimoji="1" lang="ja-JP" altLang="en-US" sz="2800" b="0" dirty="0">
                        <a:solidFill>
                          <a:schemeClr val="tx1"/>
                        </a:solidFill>
                        <a:latin typeface="ＭＳ Ｐゴシック" panose="020B0600070205080204" pitchFamily="50" charset="-128"/>
                      </a:endParaRPr>
                    </a:p>
                  </a:txBody>
                  <a:tcPr anchor="ct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bl>
          </a:graphicData>
        </a:graphic>
      </p:graphicFrame>
      <p:sp>
        <p:nvSpPr>
          <p:cNvPr id="7" name="テキスト ボックス 6">
            <a:extLst>
              <a:ext uri="{FF2B5EF4-FFF2-40B4-BE49-F238E27FC236}">
                <a16:creationId xmlns:a16="http://schemas.microsoft.com/office/drawing/2014/main" id="{A411A01E-7EDC-6918-AA48-BB172C56FF17}"/>
              </a:ext>
            </a:extLst>
          </p:cNvPr>
          <p:cNvSpPr txBox="1"/>
          <p:nvPr/>
        </p:nvSpPr>
        <p:spPr>
          <a:xfrm>
            <a:off x="10913228" y="1968051"/>
            <a:ext cx="309380"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④</a:t>
            </a:r>
          </a:p>
        </p:txBody>
      </p:sp>
    </p:spTree>
    <p:extLst>
      <p:ext uri="{BB962C8B-B14F-4D97-AF65-F5344CB8AC3E}">
        <p14:creationId xmlns:p14="http://schemas.microsoft.com/office/powerpoint/2010/main" val="4145947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7F4EB-9FF9-2BA0-DC62-3F59133DBADB}"/>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C84A8778-C49C-A73B-B773-22BED3510EF5}"/>
              </a:ext>
            </a:extLst>
          </p:cNvPr>
          <p:cNvSpPr>
            <a:spLocks noGrp="1"/>
          </p:cNvSpPr>
          <p:nvPr>
            <p:ph type="body" idx="1"/>
          </p:nvPr>
        </p:nvSpPr>
        <p:spPr/>
        <p:txBody>
          <a:bodyPr/>
          <a:lstStyle/>
          <a:p>
            <a:r>
              <a:rPr kumimoji="1" lang="ja-JP" altLang="en-US" dirty="0"/>
              <a:t>ポイント整理</a:t>
            </a:r>
          </a:p>
        </p:txBody>
      </p:sp>
      <p:sp>
        <p:nvSpPr>
          <p:cNvPr id="3" name="テキスト プレースホルダー 2">
            <a:extLst>
              <a:ext uri="{FF2B5EF4-FFF2-40B4-BE49-F238E27FC236}">
                <a16:creationId xmlns:a16="http://schemas.microsoft.com/office/drawing/2014/main" id="{F7114BD8-64F6-94E9-B220-C2E57C61BB5E}"/>
              </a:ext>
            </a:extLst>
          </p:cNvPr>
          <p:cNvSpPr>
            <a:spLocks noGrp="1"/>
          </p:cNvSpPr>
          <p:nvPr>
            <p:ph type="body" sz="quarter" idx="13"/>
          </p:nvPr>
        </p:nvSpPr>
        <p:spPr/>
        <p:txBody>
          <a:bodyPr/>
          <a:lstStyle/>
          <a:p>
            <a:endParaRPr kumimoji="1" lang="ja-JP" altLang="en-US" dirty="0"/>
          </a:p>
        </p:txBody>
      </p:sp>
      <p:sp>
        <p:nvSpPr>
          <p:cNvPr id="4" name="テキスト プレースホルダー 3">
            <a:extLst>
              <a:ext uri="{FF2B5EF4-FFF2-40B4-BE49-F238E27FC236}">
                <a16:creationId xmlns:a16="http://schemas.microsoft.com/office/drawing/2014/main" id="{87546F7C-61B6-65FE-CAEE-47D15806D10C}"/>
              </a:ext>
            </a:extLst>
          </p:cNvPr>
          <p:cNvSpPr>
            <a:spLocks noGrp="1"/>
          </p:cNvSpPr>
          <p:nvPr>
            <p:ph type="body" idx="16"/>
          </p:nvPr>
        </p:nvSpPr>
        <p:spPr/>
        <p:txBody>
          <a:bodyPr/>
          <a:lstStyle/>
          <a:p>
            <a:r>
              <a:rPr kumimoji="1" lang="ja-JP" altLang="en-US" dirty="0"/>
              <a:t>問題演習</a:t>
            </a:r>
          </a:p>
        </p:txBody>
      </p:sp>
      <p:sp>
        <p:nvSpPr>
          <p:cNvPr id="5" name="テキスト プレースホルダー 4">
            <a:extLst>
              <a:ext uri="{FF2B5EF4-FFF2-40B4-BE49-F238E27FC236}">
                <a16:creationId xmlns:a16="http://schemas.microsoft.com/office/drawing/2014/main" id="{A8DFAD32-404A-03A6-1DD1-640975662E2A}"/>
              </a:ext>
            </a:extLst>
          </p:cNvPr>
          <p:cNvSpPr>
            <a:spLocks noGrp="1"/>
          </p:cNvSpPr>
          <p:nvPr>
            <p:ph type="body" sz="quarter" idx="25"/>
          </p:nvPr>
        </p:nvSpPr>
        <p:spPr/>
        <p:txBody>
          <a:bodyPr/>
          <a:lstStyle/>
          <a:p>
            <a:r>
              <a:rPr lang="ja-JP" altLang="en-US" dirty="0"/>
              <a:t>学習ノート　</a:t>
            </a:r>
            <a:r>
              <a:rPr lang="en-US" altLang="ja-JP" dirty="0"/>
              <a:t>20-21</a:t>
            </a:r>
            <a:r>
              <a:rPr lang="ja-JP" altLang="en-US" dirty="0"/>
              <a:t>ページ　教科書　</a:t>
            </a:r>
            <a:r>
              <a:rPr lang="en-US" altLang="ja-JP" dirty="0"/>
              <a:t>20-21</a:t>
            </a:r>
            <a:r>
              <a:rPr lang="ja-JP" altLang="en-US" dirty="0"/>
              <a:t>ページ</a:t>
            </a:r>
          </a:p>
        </p:txBody>
      </p:sp>
      <p:sp>
        <p:nvSpPr>
          <p:cNvPr id="6" name="タイトル 5">
            <a:extLst>
              <a:ext uri="{FF2B5EF4-FFF2-40B4-BE49-F238E27FC236}">
                <a16:creationId xmlns:a16="http://schemas.microsoft.com/office/drawing/2014/main" id="{F8399102-86BB-9A89-68B2-200165C2CD03}"/>
              </a:ext>
            </a:extLst>
          </p:cNvPr>
          <p:cNvSpPr>
            <a:spLocks noGrp="1"/>
          </p:cNvSpPr>
          <p:nvPr>
            <p:ph type="title"/>
          </p:nvPr>
        </p:nvSpPr>
        <p:spPr/>
        <p:txBody>
          <a:bodyPr/>
          <a:lstStyle/>
          <a:p>
            <a:r>
              <a:rPr kumimoji="1" lang="ja-JP" altLang="en-US" dirty="0"/>
              <a:t>情報モラルと個人の責任</a:t>
            </a:r>
          </a:p>
        </p:txBody>
      </p:sp>
      <p:sp>
        <p:nvSpPr>
          <p:cNvPr id="7" name="テキスト プレースホルダー 6">
            <a:extLst>
              <a:ext uri="{FF2B5EF4-FFF2-40B4-BE49-F238E27FC236}">
                <a16:creationId xmlns:a16="http://schemas.microsoft.com/office/drawing/2014/main" id="{22680C43-3F19-9B32-ABFF-8A1DF4EEFEDC}"/>
              </a:ext>
            </a:extLst>
          </p:cNvPr>
          <p:cNvSpPr>
            <a:spLocks noGrp="1"/>
          </p:cNvSpPr>
          <p:nvPr>
            <p:ph type="body" sz="quarter" idx="24"/>
          </p:nvPr>
        </p:nvSpPr>
        <p:spPr/>
        <p:txBody>
          <a:bodyPr/>
          <a:lstStyle/>
          <a:p>
            <a:r>
              <a:rPr kumimoji="1" lang="en-US" altLang="ja-JP" dirty="0"/>
              <a:t>09</a:t>
            </a:r>
            <a:endParaRPr kumimoji="1" lang="ja-JP" altLang="en-US" dirty="0"/>
          </a:p>
        </p:txBody>
      </p:sp>
      <p:sp>
        <p:nvSpPr>
          <p:cNvPr id="8" name="テキスト プレースホルダー 7">
            <a:extLst>
              <a:ext uri="{FF2B5EF4-FFF2-40B4-BE49-F238E27FC236}">
                <a16:creationId xmlns:a16="http://schemas.microsoft.com/office/drawing/2014/main" id="{9801A833-D0DD-5F4F-6FF7-DF6EA0F3E4D4}"/>
              </a:ext>
            </a:extLst>
          </p:cNvPr>
          <p:cNvSpPr>
            <a:spLocks noGrp="1"/>
          </p:cNvSpPr>
          <p:nvPr>
            <p:ph type="body" idx="26"/>
          </p:nvPr>
        </p:nvSpPr>
        <p:spPr/>
        <p:txBody>
          <a:bodyPr/>
          <a:lstStyle/>
          <a:p>
            <a:r>
              <a:rPr kumimoji="1" lang="ja-JP" altLang="en-US" dirty="0"/>
              <a:t>チャレンジ問題</a:t>
            </a:r>
          </a:p>
        </p:txBody>
      </p:sp>
      <p:sp>
        <p:nvSpPr>
          <p:cNvPr id="9" name="スライド番号プレースホルダー 8">
            <a:extLst>
              <a:ext uri="{FF2B5EF4-FFF2-40B4-BE49-F238E27FC236}">
                <a16:creationId xmlns:a16="http://schemas.microsoft.com/office/drawing/2014/main" id="{632F36FE-0306-3C14-6A63-E5FD4BC29C72}"/>
              </a:ext>
            </a:extLst>
          </p:cNvPr>
          <p:cNvSpPr>
            <a:spLocks noGrp="1"/>
          </p:cNvSpPr>
          <p:nvPr>
            <p:ph type="sldNum" sz="quarter" idx="12"/>
          </p:nvPr>
        </p:nvSpPr>
        <p:spPr/>
        <p:txBody>
          <a:bodyPr/>
          <a:lstStyle/>
          <a:p>
            <a:fld id="{3341DCAC-D657-49AC-AFA1-66DB296B9906}" type="slidenum">
              <a:rPr lang="ja-JP" altLang="en-US" smtClean="0"/>
              <a:pPr/>
              <a:t>93</a:t>
            </a:fld>
            <a:endParaRPr lang="ja-JP" altLang="en-US" dirty="0"/>
          </a:p>
        </p:txBody>
      </p:sp>
    </p:spTree>
    <p:extLst>
      <p:ext uri="{BB962C8B-B14F-4D97-AF65-F5344CB8AC3E}">
        <p14:creationId xmlns:p14="http://schemas.microsoft.com/office/powerpoint/2010/main" val="82995953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444E56B7-3109-5DB9-4E7E-1CFB3A9071D2}"/>
              </a:ext>
            </a:extLst>
          </p:cNvPr>
          <p:cNvSpPr>
            <a:spLocks noGrp="1"/>
          </p:cNvSpPr>
          <p:nvPr>
            <p:ph type="body" sz="quarter" idx="15"/>
          </p:nvPr>
        </p:nvSpPr>
        <p:spPr/>
        <p:txBody>
          <a:bodyPr/>
          <a:lstStyle/>
          <a:p>
            <a:r>
              <a:rPr kumimoji="1" lang="ja-JP" altLang="en-US" dirty="0"/>
              <a:t>ポイント整理</a:t>
            </a:r>
          </a:p>
        </p:txBody>
      </p:sp>
      <p:sp>
        <p:nvSpPr>
          <p:cNvPr id="3" name="テキスト プレースホルダー 2">
            <a:extLst>
              <a:ext uri="{FF2B5EF4-FFF2-40B4-BE49-F238E27FC236}">
                <a16:creationId xmlns:a16="http://schemas.microsoft.com/office/drawing/2014/main" id="{9CD2045B-561F-D7E2-AF0A-A615085467AF}"/>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ja-JP" altLang="en-US" sz="3600" dirty="0"/>
              <a:t>情報技術の悪用への対策として、著作権法、個人情報保護法、</a:t>
            </a:r>
            <a:r>
              <a:rPr kumimoji="1" lang="en-US" altLang="ja-JP" sz="3600" dirty="0"/>
              <a:t>(</a:t>
            </a:r>
            <a:r>
              <a:rPr kumimoji="1" lang="en-US" altLang="ja-JP" sz="3600" baseline="30000" dirty="0"/>
              <a:t>①</a:t>
            </a:r>
            <a:r>
              <a:rPr kumimoji="1" lang="ja-JP" altLang="en-US" sz="3600" dirty="0"/>
              <a:t>　　　　　　　　　　　　　　　</a:t>
            </a:r>
            <a:r>
              <a:rPr kumimoji="1" lang="en-US" altLang="ja-JP" sz="3600" dirty="0"/>
              <a:t>)</a:t>
            </a:r>
            <a:r>
              <a:rPr kumimoji="1" lang="ja-JP" altLang="en-US" sz="3600" dirty="0"/>
              <a:t>などの法律が作られている。</a:t>
            </a:r>
          </a:p>
        </p:txBody>
      </p:sp>
      <p:sp>
        <p:nvSpPr>
          <p:cNvPr id="4" name="スライド番号プレースホルダー 3">
            <a:extLst>
              <a:ext uri="{FF2B5EF4-FFF2-40B4-BE49-F238E27FC236}">
                <a16:creationId xmlns:a16="http://schemas.microsoft.com/office/drawing/2014/main" id="{D650AFDD-8228-FCC9-FCCF-02BE0FDB10B0}"/>
              </a:ext>
            </a:extLst>
          </p:cNvPr>
          <p:cNvSpPr>
            <a:spLocks noGrp="1"/>
          </p:cNvSpPr>
          <p:nvPr>
            <p:ph type="sldNum" sz="quarter" idx="12"/>
          </p:nvPr>
        </p:nvSpPr>
        <p:spPr/>
        <p:txBody>
          <a:bodyPr/>
          <a:lstStyle/>
          <a:p>
            <a:fld id="{3341DCAC-D657-49AC-AFA1-66DB296B9906}" type="slidenum">
              <a:rPr lang="ja-JP" altLang="en-US" smtClean="0"/>
              <a:pPr/>
              <a:t>94</a:t>
            </a:fld>
            <a:endParaRPr lang="ja-JP" altLang="en-US" dirty="0"/>
          </a:p>
        </p:txBody>
      </p:sp>
      <p:sp>
        <p:nvSpPr>
          <p:cNvPr id="5" name="テキスト プレースホルダー 4">
            <a:extLst>
              <a:ext uri="{FF2B5EF4-FFF2-40B4-BE49-F238E27FC236}">
                <a16:creationId xmlns:a16="http://schemas.microsoft.com/office/drawing/2014/main" id="{5A872675-F25F-0EE9-2B08-B025D4AB52A5}"/>
              </a:ext>
            </a:extLst>
          </p:cNvPr>
          <p:cNvSpPr>
            <a:spLocks noGrp="1"/>
          </p:cNvSpPr>
          <p:nvPr>
            <p:ph type="body" sz="quarter" idx="17"/>
          </p:nvPr>
        </p:nvSpPr>
        <p:spPr/>
        <p:txBody>
          <a:bodyPr/>
          <a:lstStyle/>
          <a:p>
            <a:r>
              <a:rPr kumimoji="1" lang="ja-JP" altLang="en-US" dirty="0"/>
              <a:t>法律と制度</a:t>
            </a:r>
          </a:p>
        </p:txBody>
      </p:sp>
      <p:sp>
        <p:nvSpPr>
          <p:cNvPr id="7" name="テキスト プレースホルダー 6">
            <a:extLst>
              <a:ext uri="{FF2B5EF4-FFF2-40B4-BE49-F238E27FC236}">
                <a16:creationId xmlns:a16="http://schemas.microsoft.com/office/drawing/2014/main" id="{3DC806A3-4B02-49BA-EE5C-1FB12D5F105E}"/>
              </a:ext>
            </a:extLst>
          </p:cNvPr>
          <p:cNvSpPr>
            <a:spLocks noGrp="1"/>
          </p:cNvSpPr>
          <p:nvPr>
            <p:ph type="body" sz="quarter" idx="14"/>
          </p:nvPr>
        </p:nvSpPr>
        <p:spPr/>
        <p:txBody>
          <a:bodyPr/>
          <a:lstStyle/>
          <a:p>
            <a:r>
              <a:rPr kumimoji="1" lang="en-US" altLang="ja-JP" dirty="0"/>
              <a:t>p20</a:t>
            </a:r>
          </a:p>
        </p:txBody>
      </p:sp>
      <p:sp>
        <p:nvSpPr>
          <p:cNvPr id="8" name="テキスト プレースホルダー 5">
            <a:extLst>
              <a:ext uri="{FF2B5EF4-FFF2-40B4-BE49-F238E27FC236}">
                <a16:creationId xmlns:a16="http://schemas.microsoft.com/office/drawing/2014/main" id="{D94A89F1-9B98-7B74-B23F-68C9DF3A1493}"/>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09 </a:t>
            </a:r>
            <a:r>
              <a:rPr kumimoji="1" lang="ja-JP" altLang="en-US" dirty="0"/>
              <a:t>情報モラルと個人の責任</a:t>
            </a:r>
          </a:p>
        </p:txBody>
      </p:sp>
      <p:sp>
        <p:nvSpPr>
          <p:cNvPr id="6" name="テキスト ボックス 5">
            <a:extLst>
              <a:ext uri="{FF2B5EF4-FFF2-40B4-BE49-F238E27FC236}">
                <a16:creationId xmlns:a16="http://schemas.microsoft.com/office/drawing/2014/main" id="{922C08E5-EC4A-6546-9C43-544A66936FFB}"/>
              </a:ext>
            </a:extLst>
          </p:cNvPr>
          <p:cNvSpPr txBox="1"/>
          <p:nvPr/>
        </p:nvSpPr>
        <p:spPr>
          <a:xfrm>
            <a:off x="2751969" y="2565460"/>
            <a:ext cx="3933769"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不正アクセス禁止法</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885512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プレースホルダー 3">
            <a:extLst>
              <a:ext uri="{FF2B5EF4-FFF2-40B4-BE49-F238E27FC236}">
                <a16:creationId xmlns:a16="http://schemas.microsoft.com/office/drawing/2014/main" id="{A2125CC7-B2E7-52F9-F03B-3C962AC5CE4B}"/>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ja-JP" altLang="en-US" sz="3600" dirty="0"/>
              <a:t>法律で規制されていなくても、すべきでないことはしない。それが</a:t>
            </a:r>
            <a:r>
              <a:rPr kumimoji="1" lang="en-US" altLang="ja-JP" sz="3600" dirty="0"/>
              <a:t>(</a:t>
            </a:r>
            <a:r>
              <a:rPr kumimoji="1" lang="en-US" altLang="ja-JP" sz="3600" baseline="30000" dirty="0"/>
              <a:t>②</a:t>
            </a:r>
            <a:r>
              <a:rPr kumimoji="1" lang="ja-JP" altLang="en-US" sz="3600" dirty="0"/>
              <a:t>　　　　　　　　</a:t>
            </a:r>
            <a:r>
              <a:rPr kumimoji="1" lang="en-US" altLang="ja-JP" sz="3600" dirty="0"/>
              <a:t>)</a:t>
            </a:r>
            <a:r>
              <a:rPr kumimoji="1" lang="ja-JP" altLang="en-US" sz="3600" dirty="0"/>
              <a:t>である。</a:t>
            </a:r>
          </a:p>
          <a:p>
            <a:pPr marL="457200" indent="-457200">
              <a:buClr>
                <a:srgbClr val="0E2986"/>
              </a:buClr>
              <a:buFont typeface="Arial" panose="020B0604020202020204" pitchFamily="34" charset="0"/>
              <a:buChar char="•"/>
            </a:pPr>
            <a:r>
              <a:rPr kumimoji="1" lang="en-US" altLang="ja-JP" sz="3600" dirty="0"/>
              <a:t>(</a:t>
            </a:r>
            <a:r>
              <a:rPr kumimoji="1" lang="en-US" altLang="ja-JP" sz="3600" baseline="30000" dirty="0"/>
              <a:t>③</a:t>
            </a:r>
            <a:r>
              <a:rPr kumimoji="1" lang="ja-JP" altLang="en-US" sz="3600" dirty="0"/>
              <a:t>　　　　　　　　　　</a:t>
            </a:r>
            <a:r>
              <a:rPr kumimoji="1" lang="en-US" altLang="ja-JP" sz="3600" dirty="0"/>
              <a:t>)</a:t>
            </a:r>
            <a:r>
              <a:rPr kumimoji="1" lang="ja-JP" altLang="en-US" sz="3600" dirty="0"/>
              <a:t>とは、情報社会で適正な活動を行うための基になる考え方と態度のことである。情報や情報機器に関する</a:t>
            </a:r>
            <a:r>
              <a:rPr kumimoji="1" lang="en-US" altLang="ja-JP" sz="3600" dirty="0"/>
              <a:t>(②)</a:t>
            </a:r>
            <a:r>
              <a:rPr kumimoji="1" lang="ja-JP" altLang="en-US" sz="3600" dirty="0"/>
              <a:t>やルールを守り、インターネットに関わるトラブルなどに巻き込まれない知恵を持つことが必要である。</a:t>
            </a:r>
          </a:p>
        </p:txBody>
      </p:sp>
      <p:sp>
        <p:nvSpPr>
          <p:cNvPr id="5" name="テキスト プレースホルダー 4">
            <a:extLst>
              <a:ext uri="{FF2B5EF4-FFF2-40B4-BE49-F238E27FC236}">
                <a16:creationId xmlns:a16="http://schemas.microsoft.com/office/drawing/2014/main" id="{C2AD68F0-DEBC-FF40-0E18-3612542CD79F}"/>
              </a:ext>
            </a:extLst>
          </p:cNvPr>
          <p:cNvSpPr>
            <a:spLocks noGrp="1"/>
          </p:cNvSpPr>
          <p:nvPr>
            <p:ph type="body" sz="quarter" idx="15"/>
          </p:nvPr>
        </p:nvSpPr>
        <p:spPr/>
        <p:txBody>
          <a:bodyPr/>
          <a:lstStyle/>
          <a:p>
            <a:r>
              <a:rPr kumimoji="1" lang="ja-JP" altLang="en-US" dirty="0"/>
              <a:t>ポイント整理</a:t>
            </a:r>
          </a:p>
        </p:txBody>
      </p:sp>
      <p:sp>
        <p:nvSpPr>
          <p:cNvPr id="6" name="スライド番号プレースホルダー 5">
            <a:extLst>
              <a:ext uri="{FF2B5EF4-FFF2-40B4-BE49-F238E27FC236}">
                <a16:creationId xmlns:a16="http://schemas.microsoft.com/office/drawing/2014/main" id="{0724D9D9-F5A5-8716-5614-B7B07B192610}"/>
              </a:ext>
            </a:extLst>
          </p:cNvPr>
          <p:cNvSpPr>
            <a:spLocks noGrp="1"/>
          </p:cNvSpPr>
          <p:nvPr>
            <p:ph type="sldNum" sz="quarter" idx="12"/>
          </p:nvPr>
        </p:nvSpPr>
        <p:spPr/>
        <p:txBody>
          <a:bodyPr/>
          <a:lstStyle/>
          <a:p>
            <a:fld id="{3341DCAC-D657-49AC-AFA1-66DB296B9906}" type="slidenum">
              <a:rPr lang="ja-JP" altLang="en-US" smtClean="0"/>
              <a:pPr/>
              <a:t>95</a:t>
            </a:fld>
            <a:endParaRPr lang="ja-JP" altLang="en-US" dirty="0"/>
          </a:p>
        </p:txBody>
      </p:sp>
      <p:sp>
        <p:nvSpPr>
          <p:cNvPr id="7" name="テキスト プレースホルダー 6">
            <a:extLst>
              <a:ext uri="{FF2B5EF4-FFF2-40B4-BE49-F238E27FC236}">
                <a16:creationId xmlns:a16="http://schemas.microsoft.com/office/drawing/2014/main" id="{954AD31F-2D1F-0A3A-DD64-91C8F35C2C3D}"/>
              </a:ext>
            </a:extLst>
          </p:cNvPr>
          <p:cNvSpPr>
            <a:spLocks noGrp="1"/>
          </p:cNvSpPr>
          <p:nvPr>
            <p:ph type="body" sz="quarter" idx="17"/>
          </p:nvPr>
        </p:nvSpPr>
        <p:spPr/>
        <p:txBody>
          <a:bodyPr/>
          <a:lstStyle/>
          <a:p>
            <a:r>
              <a:rPr kumimoji="1" lang="ja-JP" altLang="en-US" dirty="0"/>
              <a:t>情報モラル</a:t>
            </a:r>
          </a:p>
        </p:txBody>
      </p:sp>
      <p:sp>
        <p:nvSpPr>
          <p:cNvPr id="8" name="テキスト プレースホルダー 5">
            <a:extLst>
              <a:ext uri="{FF2B5EF4-FFF2-40B4-BE49-F238E27FC236}">
                <a16:creationId xmlns:a16="http://schemas.microsoft.com/office/drawing/2014/main" id="{23E86CA0-66F0-8A6B-0417-1AAD9F58587E}"/>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09 </a:t>
            </a:r>
            <a:r>
              <a:rPr kumimoji="1" lang="ja-JP" altLang="en-US" dirty="0"/>
              <a:t>情報モラルと個人の責任</a:t>
            </a:r>
          </a:p>
        </p:txBody>
      </p:sp>
      <p:sp>
        <p:nvSpPr>
          <p:cNvPr id="9" name="テキスト プレースホルダー 6">
            <a:extLst>
              <a:ext uri="{FF2B5EF4-FFF2-40B4-BE49-F238E27FC236}">
                <a16:creationId xmlns:a16="http://schemas.microsoft.com/office/drawing/2014/main" id="{7158351C-5D31-F20D-EA1D-015BFA83678E}"/>
              </a:ext>
            </a:extLst>
          </p:cNvPr>
          <p:cNvSpPr>
            <a:spLocks noGrp="1"/>
          </p:cNvSpPr>
          <p:nvPr>
            <p:ph type="body" sz="quarter" idx="14"/>
          </p:nvPr>
        </p:nvSpPr>
        <p:spPr>
          <a:xfrm>
            <a:off x="0" y="6538913"/>
            <a:ext cx="4023784" cy="306000"/>
          </a:xfrm>
        </p:spPr>
        <p:txBody>
          <a:bodyPr/>
          <a:lstStyle/>
          <a:p>
            <a:r>
              <a:rPr kumimoji="1" lang="en-US" altLang="ja-JP" dirty="0"/>
              <a:t>p20</a:t>
            </a:r>
          </a:p>
        </p:txBody>
      </p:sp>
      <p:sp>
        <p:nvSpPr>
          <p:cNvPr id="2" name="テキスト ボックス 1">
            <a:extLst>
              <a:ext uri="{FF2B5EF4-FFF2-40B4-BE49-F238E27FC236}">
                <a16:creationId xmlns:a16="http://schemas.microsoft.com/office/drawing/2014/main" id="{76A4B1E9-419D-E39C-5E9E-A8A153DE4778}"/>
              </a:ext>
            </a:extLst>
          </p:cNvPr>
          <p:cNvSpPr txBox="1"/>
          <p:nvPr/>
        </p:nvSpPr>
        <p:spPr>
          <a:xfrm>
            <a:off x="3079104" y="2565460"/>
            <a:ext cx="1303242"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マナー</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3" name="テキスト ボックス 2">
            <a:extLst>
              <a:ext uri="{FF2B5EF4-FFF2-40B4-BE49-F238E27FC236}">
                <a16:creationId xmlns:a16="http://schemas.microsoft.com/office/drawing/2014/main" id="{E8B03887-B1AE-2052-E756-7C474F4812E3}"/>
              </a:ext>
            </a:extLst>
          </p:cNvPr>
          <p:cNvSpPr txBox="1"/>
          <p:nvPr/>
        </p:nvSpPr>
        <p:spPr>
          <a:xfrm>
            <a:off x="1638418" y="3228454"/>
            <a:ext cx="2173672"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情報モラル</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593700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7D117-BBEA-628A-9E6D-CCD174A2854D}"/>
            </a:ext>
          </a:extLst>
        </p:cNvPr>
        <p:cNvGrpSpPr/>
        <p:nvPr/>
      </p:nvGrpSpPr>
      <p:grpSpPr>
        <a:xfrm>
          <a:off x="0" y="0"/>
          <a:ext cx="0" cy="0"/>
          <a:chOff x="0" y="0"/>
          <a:chExt cx="0" cy="0"/>
        </a:xfrm>
      </p:grpSpPr>
      <p:sp>
        <p:nvSpPr>
          <p:cNvPr id="4" name="テキスト プレースホルダー 3">
            <a:extLst>
              <a:ext uri="{FF2B5EF4-FFF2-40B4-BE49-F238E27FC236}">
                <a16:creationId xmlns:a16="http://schemas.microsoft.com/office/drawing/2014/main" id="{545CBB80-78FE-0DB4-7AE6-7618E0F6B952}"/>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ja-JP" altLang="en-US" sz="3600" dirty="0"/>
              <a:t>ルールの例として、保護者による</a:t>
            </a:r>
            <a:r>
              <a:rPr kumimoji="1" lang="en-US" altLang="ja-JP" sz="3600" dirty="0"/>
              <a:t>(</a:t>
            </a:r>
            <a:r>
              <a:rPr kumimoji="1" lang="en-US" altLang="ja-JP" sz="3600" baseline="30000" dirty="0"/>
              <a:t>④</a:t>
            </a:r>
            <a:r>
              <a:rPr kumimoji="1" lang="ja-JP" altLang="en-US" sz="3600" dirty="0"/>
              <a:t>　　　　　　　　　　　</a:t>
            </a:r>
            <a:r>
              <a:rPr kumimoji="1" lang="en-US" altLang="ja-JP" sz="3600" dirty="0"/>
              <a:t>)</a:t>
            </a:r>
            <a:r>
              <a:rPr kumimoji="1" lang="ja-JP" altLang="en-US" sz="3600" dirty="0"/>
              <a:t>の設定や、保護者が情報機器の利用方法を設定することができる</a:t>
            </a:r>
            <a:r>
              <a:rPr kumimoji="1" lang="en-US" altLang="ja-JP" sz="3600" dirty="0"/>
              <a:t>(</a:t>
            </a:r>
            <a:r>
              <a:rPr kumimoji="1" lang="en-US" altLang="ja-JP" sz="3600" baseline="30000" dirty="0"/>
              <a:t>⑤</a:t>
            </a:r>
            <a:r>
              <a:rPr kumimoji="1" lang="ja-JP" altLang="en-US" sz="3600" dirty="0"/>
              <a:t>　　　　　　　　　　　　　　　　　　</a:t>
            </a:r>
            <a:r>
              <a:rPr kumimoji="1" lang="en-US" altLang="ja-JP" sz="3600" dirty="0"/>
              <a:t>)</a:t>
            </a:r>
            <a:r>
              <a:rPr kumimoji="1" lang="ja-JP" altLang="en-US" sz="3600" dirty="0"/>
              <a:t>の活用などがある。</a:t>
            </a:r>
          </a:p>
        </p:txBody>
      </p:sp>
      <p:sp>
        <p:nvSpPr>
          <p:cNvPr id="5" name="テキスト プレースホルダー 4">
            <a:extLst>
              <a:ext uri="{FF2B5EF4-FFF2-40B4-BE49-F238E27FC236}">
                <a16:creationId xmlns:a16="http://schemas.microsoft.com/office/drawing/2014/main" id="{388982BF-3526-E359-2442-2FC4B900FEFA}"/>
              </a:ext>
            </a:extLst>
          </p:cNvPr>
          <p:cNvSpPr>
            <a:spLocks noGrp="1"/>
          </p:cNvSpPr>
          <p:nvPr>
            <p:ph type="body" sz="quarter" idx="15"/>
          </p:nvPr>
        </p:nvSpPr>
        <p:spPr/>
        <p:txBody>
          <a:bodyPr/>
          <a:lstStyle/>
          <a:p>
            <a:r>
              <a:rPr kumimoji="1" lang="ja-JP" altLang="en-US" dirty="0"/>
              <a:t>ポイント整理</a:t>
            </a:r>
          </a:p>
        </p:txBody>
      </p:sp>
      <p:sp>
        <p:nvSpPr>
          <p:cNvPr id="6" name="スライド番号プレースホルダー 5">
            <a:extLst>
              <a:ext uri="{FF2B5EF4-FFF2-40B4-BE49-F238E27FC236}">
                <a16:creationId xmlns:a16="http://schemas.microsoft.com/office/drawing/2014/main" id="{E8702F0F-A79C-65B4-DD7A-574B796AA1F9}"/>
              </a:ext>
            </a:extLst>
          </p:cNvPr>
          <p:cNvSpPr>
            <a:spLocks noGrp="1"/>
          </p:cNvSpPr>
          <p:nvPr>
            <p:ph type="sldNum" sz="quarter" idx="12"/>
          </p:nvPr>
        </p:nvSpPr>
        <p:spPr/>
        <p:txBody>
          <a:bodyPr/>
          <a:lstStyle/>
          <a:p>
            <a:fld id="{3341DCAC-D657-49AC-AFA1-66DB296B9906}" type="slidenum">
              <a:rPr lang="ja-JP" altLang="en-US" smtClean="0"/>
              <a:pPr/>
              <a:t>96</a:t>
            </a:fld>
            <a:endParaRPr lang="ja-JP" altLang="en-US" dirty="0"/>
          </a:p>
        </p:txBody>
      </p:sp>
      <p:sp>
        <p:nvSpPr>
          <p:cNvPr id="7" name="テキスト プレースホルダー 6">
            <a:extLst>
              <a:ext uri="{FF2B5EF4-FFF2-40B4-BE49-F238E27FC236}">
                <a16:creationId xmlns:a16="http://schemas.microsoft.com/office/drawing/2014/main" id="{5ADA6259-689E-545E-DE1A-06B47A34A145}"/>
              </a:ext>
            </a:extLst>
          </p:cNvPr>
          <p:cNvSpPr>
            <a:spLocks noGrp="1"/>
          </p:cNvSpPr>
          <p:nvPr>
            <p:ph type="body" sz="quarter" idx="17"/>
          </p:nvPr>
        </p:nvSpPr>
        <p:spPr/>
        <p:txBody>
          <a:bodyPr/>
          <a:lstStyle/>
          <a:p>
            <a:r>
              <a:rPr kumimoji="1" lang="ja-JP" altLang="en-US" dirty="0"/>
              <a:t>情報モラル</a:t>
            </a:r>
          </a:p>
        </p:txBody>
      </p:sp>
      <p:sp>
        <p:nvSpPr>
          <p:cNvPr id="8" name="テキスト プレースホルダー 5">
            <a:extLst>
              <a:ext uri="{FF2B5EF4-FFF2-40B4-BE49-F238E27FC236}">
                <a16:creationId xmlns:a16="http://schemas.microsoft.com/office/drawing/2014/main" id="{13FFD668-68A3-A86D-890D-A79143BDE36A}"/>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09 </a:t>
            </a:r>
            <a:r>
              <a:rPr kumimoji="1" lang="ja-JP" altLang="en-US" dirty="0"/>
              <a:t>情報モラルと個人の責任</a:t>
            </a:r>
          </a:p>
        </p:txBody>
      </p:sp>
      <p:sp>
        <p:nvSpPr>
          <p:cNvPr id="9" name="テキスト プレースホルダー 6">
            <a:extLst>
              <a:ext uri="{FF2B5EF4-FFF2-40B4-BE49-F238E27FC236}">
                <a16:creationId xmlns:a16="http://schemas.microsoft.com/office/drawing/2014/main" id="{F4D8DF99-D72D-EF97-B9FA-5B522AC0F355}"/>
              </a:ext>
            </a:extLst>
          </p:cNvPr>
          <p:cNvSpPr>
            <a:spLocks noGrp="1"/>
          </p:cNvSpPr>
          <p:nvPr>
            <p:ph type="body" sz="quarter" idx="14"/>
          </p:nvPr>
        </p:nvSpPr>
        <p:spPr>
          <a:xfrm>
            <a:off x="0" y="6538913"/>
            <a:ext cx="4023784" cy="306000"/>
          </a:xfrm>
        </p:spPr>
        <p:txBody>
          <a:bodyPr/>
          <a:lstStyle/>
          <a:p>
            <a:r>
              <a:rPr kumimoji="1" lang="en-US" altLang="ja-JP" dirty="0"/>
              <a:t>p20</a:t>
            </a:r>
          </a:p>
        </p:txBody>
      </p:sp>
      <p:sp>
        <p:nvSpPr>
          <p:cNvPr id="2" name="テキスト ボックス 1">
            <a:extLst>
              <a:ext uri="{FF2B5EF4-FFF2-40B4-BE49-F238E27FC236}">
                <a16:creationId xmlns:a16="http://schemas.microsoft.com/office/drawing/2014/main" id="{0A2D812A-005F-E88A-BC0F-57A9F68A8F2E}"/>
              </a:ext>
            </a:extLst>
          </p:cNvPr>
          <p:cNvSpPr txBox="1"/>
          <p:nvPr/>
        </p:nvSpPr>
        <p:spPr>
          <a:xfrm>
            <a:off x="7844669" y="2010306"/>
            <a:ext cx="2667397" cy="553998"/>
          </a:xfrm>
          <a:prstGeom prst="rect">
            <a:avLst/>
          </a:prstGeom>
          <a:noFill/>
        </p:spPr>
        <p:txBody>
          <a:bodyPr wrap="none" lIns="0" tIns="0" rIns="0" bIns="0" rtlCol="0">
            <a:spAutoFit/>
          </a:bodyPr>
          <a:lstStyle/>
          <a:p>
            <a:r>
              <a:rPr lang="ja-JP" altLang="en-US" sz="3600" dirty="0">
                <a:solidFill>
                  <a:srgbClr val="FF0000"/>
                </a:solidFill>
                <a:latin typeface="ＭＳ Ｐゴシック" panose="020B0600070205080204" pitchFamily="50" charset="-128"/>
              </a:rPr>
              <a:t>フィルタリング</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
        <p:nvSpPr>
          <p:cNvPr id="3" name="テキスト ボックス 2">
            <a:extLst>
              <a:ext uri="{FF2B5EF4-FFF2-40B4-BE49-F238E27FC236}">
                <a16:creationId xmlns:a16="http://schemas.microsoft.com/office/drawing/2014/main" id="{39D090E8-6C2A-7DE8-35C8-A39CC1F7D392}"/>
              </a:ext>
            </a:extLst>
          </p:cNvPr>
          <p:cNvSpPr txBox="1"/>
          <p:nvPr/>
        </p:nvSpPr>
        <p:spPr>
          <a:xfrm>
            <a:off x="2240506" y="3119458"/>
            <a:ext cx="4831451" cy="553998"/>
          </a:xfrm>
          <a:prstGeom prst="rect">
            <a:avLst/>
          </a:prstGeom>
          <a:noFill/>
        </p:spPr>
        <p:txBody>
          <a:bodyPr wrap="none" lIns="0" tIns="0" rIns="0" bIns="0" rtlCol="0">
            <a:spAutoFit/>
          </a:bodyPr>
          <a:lstStyle/>
          <a:p>
            <a:r>
              <a:rPr lang="ja-JP" altLang="en-US" sz="3600">
                <a:solidFill>
                  <a:srgbClr val="FF0000"/>
                </a:solidFill>
                <a:latin typeface="ＭＳ Ｐゴシック" panose="020B0600070205080204" pitchFamily="50" charset="-128"/>
              </a:rPr>
              <a:t>ペアレンタルコントロール</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551045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202381F7-7B81-FBF3-E16C-5BFACB3BBB8B}"/>
              </a:ext>
            </a:extLst>
          </p:cNvPr>
          <p:cNvSpPr>
            <a:spLocks noGrp="1"/>
          </p:cNvSpPr>
          <p:nvPr>
            <p:ph type="body" sz="quarter" idx="15"/>
          </p:nvPr>
        </p:nvSpPr>
        <p:spPr/>
        <p:txBody>
          <a:bodyPr/>
          <a:lstStyle/>
          <a:p>
            <a:r>
              <a:rPr kumimoji="1" lang="ja-JP" altLang="en-US" dirty="0"/>
              <a:t>ポイント整理</a:t>
            </a:r>
          </a:p>
        </p:txBody>
      </p:sp>
      <p:sp>
        <p:nvSpPr>
          <p:cNvPr id="3" name="スライド番号プレースホルダー 2">
            <a:extLst>
              <a:ext uri="{FF2B5EF4-FFF2-40B4-BE49-F238E27FC236}">
                <a16:creationId xmlns:a16="http://schemas.microsoft.com/office/drawing/2014/main" id="{DAF5C3C3-810C-AC69-6514-F3E4BDA4B319}"/>
              </a:ext>
            </a:extLst>
          </p:cNvPr>
          <p:cNvSpPr>
            <a:spLocks noGrp="1"/>
          </p:cNvSpPr>
          <p:nvPr>
            <p:ph type="sldNum" sz="quarter" idx="12"/>
          </p:nvPr>
        </p:nvSpPr>
        <p:spPr/>
        <p:txBody>
          <a:bodyPr/>
          <a:lstStyle/>
          <a:p>
            <a:fld id="{3341DCAC-D657-49AC-AFA1-66DB296B9906}" type="slidenum">
              <a:rPr lang="ja-JP" altLang="en-US" smtClean="0"/>
              <a:pPr/>
              <a:t>97</a:t>
            </a:fld>
            <a:endParaRPr lang="ja-JP" altLang="en-US" dirty="0"/>
          </a:p>
        </p:txBody>
      </p:sp>
      <p:sp>
        <p:nvSpPr>
          <p:cNvPr id="4" name="テキスト プレースホルダー 3">
            <a:extLst>
              <a:ext uri="{FF2B5EF4-FFF2-40B4-BE49-F238E27FC236}">
                <a16:creationId xmlns:a16="http://schemas.microsoft.com/office/drawing/2014/main" id="{63856D2D-25E4-44A4-BADC-7160DD66AEC7}"/>
              </a:ext>
            </a:extLst>
          </p:cNvPr>
          <p:cNvSpPr>
            <a:spLocks noGrp="1"/>
          </p:cNvSpPr>
          <p:nvPr>
            <p:ph type="body" sz="quarter" idx="16"/>
          </p:nvPr>
        </p:nvSpPr>
        <p:spPr/>
        <p:txBody>
          <a:bodyPr>
            <a:normAutofit/>
          </a:bodyPr>
          <a:lstStyle/>
          <a:p>
            <a:pPr marL="457200" indent="-457200">
              <a:buClr>
                <a:srgbClr val="0E2986"/>
              </a:buClr>
              <a:buFont typeface="Arial" panose="020B0604020202020204" pitchFamily="34" charset="0"/>
              <a:buChar char="•"/>
            </a:pPr>
            <a:r>
              <a:rPr kumimoji="1" lang="ja-JP" altLang="en-US" sz="3600" dirty="0"/>
              <a:t>情報機器の使用により、他人に被害を与えたり、自分が被害を受けたりすれば、周りの人に心配や迷惑をかけることになる。こうしたトラブルを生まないように努力する</a:t>
            </a:r>
            <a:r>
              <a:rPr kumimoji="1" lang="en-US" altLang="ja-JP" sz="3600" dirty="0"/>
              <a:t>(</a:t>
            </a:r>
            <a:r>
              <a:rPr kumimoji="1" lang="en-US" altLang="ja-JP" sz="3600" baseline="30000" dirty="0"/>
              <a:t>⑥</a:t>
            </a:r>
            <a:r>
              <a:rPr kumimoji="1" lang="ja-JP" altLang="en-US" sz="3600" dirty="0"/>
              <a:t>　　　　　　　　</a:t>
            </a:r>
            <a:r>
              <a:rPr kumimoji="1" lang="en-US" altLang="ja-JP" sz="3600" dirty="0"/>
              <a:t>)</a:t>
            </a:r>
            <a:r>
              <a:rPr kumimoji="1" lang="ja-JP" altLang="en-US" sz="3600" dirty="0"/>
              <a:t>を負うことを自覚することが必要である。</a:t>
            </a:r>
          </a:p>
        </p:txBody>
      </p:sp>
      <p:sp>
        <p:nvSpPr>
          <p:cNvPr id="5" name="テキスト プレースホルダー 4">
            <a:extLst>
              <a:ext uri="{FF2B5EF4-FFF2-40B4-BE49-F238E27FC236}">
                <a16:creationId xmlns:a16="http://schemas.microsoft.com/office/drawing/2014/main" id="{2C1F975D-CC63-1225-0C30-A50974DDF4FB}"/>
              </a:ext>
            </a:extLst>
          </p:cNvPr>
          <p:cNvSpPr>
            <a:spLocks noGrp="1"/>
          </p:cNvSpPr>
          <p:nvPr>
            <p:ph type="body" sz="quarter" idx="17"/>
          </p:nvPr>
        </p:nvSpPr>
        <p:spPr/>
        <p:txBody>
          <a:bodyPr/>
          <a:lstStyle/>
          <a:p>
            <a:r>
              <a:rPr kumimoji="1" lang="ja-JP" altLang="en-US" dirty="0"/>
              <a:t>個人の責任</a:t>
            </a:r>
          </a:p>
        </p:txBody>
      </p:sp>
      <p:sp>
        <p:nvSpPr>
          <p:cNvPr id="8" name="テキスト プレースホルダー 5">
            <a:extLst>
              <a:ext uri="{FF2B5EF4-FFF2-40B4-BE49-F238E27FC236}">
                <a16:creationId xmlns:a16="http://schemas.microsoft.com/office/drawing/2014/main" id="{2148ECB1-4312-21CF-068B-B7604BDAFE22}"/>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09 </a:t>
            </a:r>
            <a:r>
              <a:rPr kumimoji="1" lang="ja-JP" altLang="en-US" dirty="0"/>
              <a:t>情報モラルと個人の責任</a:t>
            </a:r>
          </a:p>
        </p:txBody>
      </p:sp>
      <p:sp>
        <p:nvSpPr>
          <p:cNvPr id="9" name="テキスト プレースホルダー 6">
            <a:extLst>
              <a:ext uri="{FF2B5EF4-FFF2-40B4-BE49-F238E27FC236}">
                <a16:creationId xmlns:a16="http://schemas.microsoft.com/office/drawing/2014/main" id="{C5452935-459B-DEC3-F2DE-709563E4FB41}"/>
              </a:ext>
            </a:extLst>
          </p:cNvPr>
          <p:cNvSpPr>
            <a:spLocks noGrp="1"/>
          </p:cNvSpPr>
          <p:nvPr>
            <p:ph type="body" sz="quarter" idx="14"/>
          </p:nvPr>
        </p:nvSpPr>
        <p:spPr>
          <a:xfrm>
            <a:off x="0" y="6538913"/>
            <a:ext cx="4023784" cy="306000"/>
          </a:xfrm>
        </p:spPr>
        <p:txBody>
          <a:bodyPr/>
          <a:lstStyle/>
          <a:p>
            <a:r>
              <a:rPr kumimoji="1" lang="en-US" altLang="ja-JP" dirty="0"/>
              <a:t>p20</a:t>
            </a:r>
          </a:p>
        </p:txBody>
      </p:sp>
      <p:sp>
        <p:nvSpPr>
          <p:cNvPr id="6" name="テキスト ボックス 5">
            <a:extLst>
              <a:ext uri="{FF2B5EF4-FFF2-40B4-BE49-F238E27FC236}">
                <a16:creationId xmlns:a16="http://schemas.microsoft.com/office/drawing/2014/main" id="{69DF2D0D-FB93-DC9A-5694-B28FAA7BC70B}"/>
              </a:ext>
            </a:extLst>
          </p:cNvPr>
          <p:cNvSpPr txBox="1"/>
          <p:nvPr/>
        </p:nvSpPr>
        <p:spPr>
          <a:xfrm>
            <a:off x="1844309" y="3646776"/>
            <a:ext cx="923330" cy="553998"/>
          </a:xfrm>
          <a:prstGeom prst="rect">
            <a:avLst/>
          </a:prstGeom>
          <a:noFill/>
        </p:spPr>
        <p:txBody>
          <a:bodyPr wrap="none" lIns="0" tIns="0" rIns="0" bIns="0" rtlCol="0">
            <a:spAutoFit/>
          </a:bodyPr>
          <a:lstStyle/>
          <a:p>
            <a:r>
              <a:rPr lang="ja-JP" altLang="en-US" sz="3600">
                <a:solidFill>
                  <a:srgbClr val="FF0000"/>
                </a:solidFill>
                <a:latin typeface="ＭＳ Ｐゴシック" panose="020B0600070205080204" pitchFamily="50" charset="-128"/>
              </a:rPr>
              <a:t>責任</a:t>
            </a:r>
            <a:endParaRPr lang="ja-JP" altLang="en-US" sz="36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152358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73E7DF57-C62D-D8FA-8931-0980884D8A40}"/>
              </a:ext>
            </a:extLst>
          </p:cNvPr>
          <p:cNvSpPr>
            <a:spLocks noGrp="1"/>
          </p:cNvSpPr>
          <p:nvPr>
            <p:ph sz="half" idx="1"/>
          </p:nvPr>
        </p:nvSpPr>
        <p:spPr>
          <a:xfrm>
            <a:off x="215054" y="2047985"/>
            <a:ext cx="9798079" cy="4187237"/>
          </a:xfrm>
        </p:spPr>
        <p:txBody>
          <a:bodyPr>
            <a:spAutoFit/>
          </a:bodyPr>
          <a:lstStyle/>
          <a:p>
            <a:pPr marL="457200" indent="-457200">
              <a:lnSpc>
                <a:spcPct val="110000"/>
              </a:lnSpc>
            </a:pPr>
            <a:r>
              <a:rPr kumimoji="1" lang="ja-JP" altLang="en-US" dirty="0"/>
              <a:t>①歩きながらスマートフォンを見る。</a:t>
            </a:r>
          </a:p>
          <a:p>
            <a:pPr marL="457200" indent="-457200">
              <a:lnSpc>
                <a:spcPct val="110000"/>
              </a:lnSpc>
            </a:pPr>
            <a:r>
              <a:rPr kumimoji="1" lang="ja-JP" altLang="en-US" dirty="0"/>
              <a:t>②</a:t>
            </a:r>
            <a:r>
              <a:rPr kumimoji="1" lang="en-US" altLang="ja-JP" dirty="0"/>
              <a:t>SNS</a:t>
            </a:r>
            <a:r>
              <a:rPr kumimoji="1" lang="ja-JP" altLang="en-US" dirty="0"/>
              <a:t>での返答を強要する。</a:t>
            </a:r>
          </a:p>
          <a:p>
            <a:pPr marL="457200" indent="-457200">
              <a:lnSpc>
                <a:spcPct val="110000"/>
              </a:lnSpc>
            </a:pPr>
            <a:r>
              <a:rPr kumimoji="1" lang="ja-JP" altLang="en-US" dirty="0"/>
              <a:t>③本人の許可なく他人の個人情報を発信しない。</a:t>
            </a:r>
          </a:p>
          <a:p>
            <a:pPr marL="457200" indent="-457200">
              <a:lnSpc>
                <a:spcPct val="110000"/>
              </a:lnSpc>
            </a:pPr>
            <a:r>
              <a:rPr kumimoji="1" lang="ja-JP" altLang="en-US" dirty="0"/>
              <a:t>④勝手に他人の写真を撮る。</a:t>
            </a:r>
          </a:p>
          <a:p>
            <a:pPr marL="457200" indent="-457200">
              <a:lnSpc>
                <a:spcPct val="110000"/>
              </a:lnSpc>
            </a:pPr>
            <a:r>
              <a:rPr kumimoji="1" lang="ja-JP" altLang="en-US" dirty="0"/>
              <a:t>⑤買ってきた雑誌の中身を写真に撮って個人で保管する。</a:t>
            </a:r>
          </a:p>
        </p:txBody>
      </p:sp>
      <p:sp>
        <p:nvSpPr>
          <p:cNvPr id="3" name="テキスト プレースホルダー 2">
            <a:extLst>
              <a:ext uri="{FF2B5EF4-FFF2-40B4-BE49-F238E27FC236}">
                <a16:creationId xmlns:a16="http://schemas.microsoft.com/office/drawing/2014/main" id="{5A3D2D37-9C68-36DC-0EE0-1B357C1D0C6A}"/>
              </a:ext>
            </a:extLst>
          </p:cNvPr>
          <p:cNvSpPr>
            <a:spLocks noGrp="1"/>
          </p:cNvSpPr>
          <p:nvPr>
            <p:ph type="body" sz="quarter" idx="15"/>
          </p:nvPr>
        </p:nvSpPr>
        <p:spPr/>
        <p:txBody>
          <a:bodyPr/>
          <a:lstStyle/>
          <a:p>
            <a:r>
              <a:rPr kumimoji="1" lang="ja-JP" altLang="en-US" dirty="0"/>
              <a:t>問題演習</a:t>
            </a:r>
          </a:p>
        </p:txBody>
      </p:sp>
      <p:sp>
        <p:nvSpPr>
          <p:cNvPr id="4" name="スライド番号プレースホルダー 3">
            <a:extLst>
              <a:ext uri="{FF2B5EF4-FFF2-40B4-BE49-F238E27FC236}">
                <a16:creationId xmlns:a16="http://schemas.microsoft.com/office/drawing/2014/main" id="{0A17020D-D53A-A23A-A7C2-D91988E25CCB}"/>
              </a:ext>
            </a:extLst>
          </p:cNvPr>
          <p:cNvSpPr>
            <a:spLocks noGrp="1"/>
          </p:cNvSpPr>
          <p:nvPr>
            <p:ph type="sldNum" sz="quarter" idx="12"/>
          </p:nvPr>
        </p:nvSpPr>
        <p:spPr/>
        <p:txBody>
          <a:bodyPr/>
          <a:lstStyle/>
          <a:p>
            <a:fld id="{3341DCAC-D657-49AC-AFA1-66DB296B9906}" type="slidenum">
              <a:rPr lang="ja-JP" altLang="en-US" smtClean="0"/>
              <a:pPr/>
              <a:t>98</a:t>
            </a:fld>
            <a:endParaRPr lang="ja-JP" altLang="en-US" dirty="0"/>
          </a:p>
        </p:txBody>
      </p:sp>
      <p:sp>
        <p:nvSpPr>
          <p:cNvPr id="5" name="テキスト プレースホルダー 4">
            <a:extLst>
              <a:ext uri="{FF2B5EF4-FFF2-40B4-BE49-F238E27FC236}">
                <a16:creationId xmlns:a16="http://schemas.microsoft.com/office/drawing/2014/main" id="{C2E3A051-A25C-0796-C2F7-6AE2440C4D7A}"/>
              </a:ext>
            </a:extLst>
          </p:cNvPr>
          <p:cNvSpPr>
            <a:spLocks noGrp="1"/>
          </p:cNvSpPr>
          <p:nvPr>
            <p:ph type="body" sz="quarter" idx="16"/>
          </p:nvPr>
        </p:nvSpPr>
        <p:spPr/>
        <p:txBody>
          <a:bodyPr/>
          <a:lstStyle/>
          <a:p>
            <a:r>
              <a:rPr kumimoji="1" lang="ja-JP" altLang="en-US" dirty="0"/>
              <a:t>次の文について、情報モラルを守っているものに○、そうでないものに</a:t>
            </a:r>
            <a:r>
              <a:rPr kumimoji="1" lang="en-US" altLang="ja-JP" dirty="0"/>
              <a:t>×</a:t>
            </a:r>
            <a:r>
              <a:rPr kumimoji="1" lang="ja-JP" altLang="en-US" dirty="0"/>
              <a:t>を記入しなさい。</a:t>
            </a:r>
          </a:p>
        </p:txBody>
      </p:sp>
      <p:sp>
        <p:nvSpPr>
          <p:cNvPr id="6" name="テキスト プレースホルダー 5">
            <a:extLst>
              <a:ext uri="{FF2B5EF4-FFF2-40B4-BE49-F238E27FC236}">
                <a16:creationId xmlns:a16="http://schemas.microsoft.com/office/drawing/2014/main" id="{9B8F6194-B328-C23B-C4C3-4871F402776F}"/>
              </a:ext>
            </a:extLst>
          </p:cNvPr>
          <p:cNvSpPr>
            <a:spLocks noGrp="1"/>
          </p:cNvSpPr>
          <p:nvPr>
            <p:ph type="body" sz="quarter" idx="17"/>
          </p:nvPr>
        </p:nvSpPr>
        <p:spPr/>
        <p:txBody>
          <a:bodyPr/>
          <a:lstStyle/>
          <a:p>
            <a:r>
              <a:rPr kumimoji="1" lang="en-US" altLang="ja-JP" dirty="0"/>
              <a:t>1</a:t>
            </a:r>
            <a:endParaRPr kumimoji="1" lang="ja-JP" altLang="en-US" dirty="0"/>
          </a:p>
        </p:txBody>
      </p:sp>
      <p:sp>
        <p:nvSpPr>
          <p:cNvPr id="7" name="テキスト プレースホルダー 6">
            <a:extLst>
              <a:ext uri="{FF2B5EF4-FFF2-40B4-BE49-F238E27FC236}">
                <a16:creationId xmlns:a16="http://schemas.microsoft.com/office/drawing/2014/main" id="{BDE91B85-B347-3404-3D06-8240D5751F64}"/>
              </a:ext>
            </a:extLst>
          </p:cNvPr>
          <p:cNvSpPr>
            <a:spLocks noGrp="1"/>
          </p:cNvSpPr>
          <p:nvPr>
            <p:ph type="body" sz="quarter" idx="18"/>
          </p:nvPr>
        </p:nvSpPr>
        <p:spPr/>
        <p:txBody>
          <a:bodyPr/>
          <a:lstStyle/>
          <a:p>
            <a:r>
              <a:rPr kumimoji="1" lang="en-US" altLang="ja-JP" dirty="0"/>
              <a:t>1</a:t>
            </a:r>
            <a:endParaRPr kumimoji="1" lang="ja-JP" altLang="en-US" dirty="0"/>
          </a:p>
        </p:txBody>
      </p:sp>
      <p:sp>
        <p:nvSpPr>
          <p:cNvPr id="10" name="テキスト プレースホルダー 5">
            <a:extLst>
              <a:ext uri="{FF2B5EF4-FFF2-40B4-BE49-F238E27FC236}">
                <a16:creationId xmlns:a16="http://schemas.microsoft.com/office/drawing/2014/main" id="{F91DDC6D-7C78-3122-2E58-6F6435CC52B6}"/>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09 </a:t>
            </a:r>
            <a:r>
              <a:rPr kumimoji="1" lang="ja-JP" altLang="en-US" dirty="0"/>
              <a:t>情報モラルと個人の責任</a:t>
            </a:r>
          </a:p>
        </p:txBody>
      </p:sp>
      <p:sp>
        <p:nvSpPr>
          <p:cNvPr id="11" name="テキスト プレースホルダー 6">
            <a:extLst>
              <a:ext uri="{FF2B5EF4-FFF2-40B4-BE49-F238E27FC236}">
                <a16:creationId xmlns:a16="http://schemas.microsoft.com/office/drawing/2014/main" id="{FF59EE29-E0B6-3934-025A-512CFEFCEE23}"/>
              </a:ext>
            </a:extLst>
          </p:cNvPr>
          <p:cNvSpPr>
            <a:spLocks noGrp="1"/>
          </p:cNvSpPr>
          <p:nvPr>
            <p:ph type="body" sz="quarter" idx="14"/>
          </p:nvPr>
        </p:nvSpPr>
        <p:spPr>
          <a:xfrm>
            <a:off x="0" y="6538913"/>
            <a:ext cx="4023784" cy="306000"/>
          </a:xfrm>
        </p:spPr>
        <p:txBody>
          <a:bodyPr/>
          <a:lstStyle/>
          <a:p>
            <a:r>
              <a:rPr kumimoji="1" lang="en-US" altLang="ja-JP" dirty="0"/>
              <a:t>p20</a:t>
            </a:r>
          </a:p>
        </p:txBody>
      </p:sp>
      <p:graphicFrame>
        <p:nvGraphicFramePr>
          <p:cNvPr id="8" name="表 7">
            <a:extLst>
              <a:ext uri="{FF2B5EF4-FFF2-40B4-BE49-F238E27FC236}">
                <a16:creationId xmlns:a16="http://schemas.microsoft.com/office/drawing/2014/main" id="{4FD008F7-F300-1DDD-AB74-44D3094B86A5}"/>
              </a:ext>
            </a:extLst>
          </p:cNvPr>
          <p:cNvGraphicFramePr>
            <a:graphicFrameLocks noGrp="1"/>
          </p:cNvGraphicFramePr>
          <p:nvPr>
            <p:extLst>
              <p:ext uri="{D42A27DB-BD31-4B8C-83A1-F6EECF244321}">
                <p14:modId xmlns:p14="http://schemas.microsoft.com/office/powerpoint/2010/main" val="2032820014"/>
              </p:ext>
            </p:extLst>
          </p:nvPr>
        </p:nvGraphicFramePr>
        <p:xfrm>
          <a:off x="10158892" y="1672703"/>
          <a:ext cx="1818053" cy="3600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720000">
                <a:tc>
                  <a:txBody>
                    <a:bodyPr/>
                    <a:lstStyle/>
                    <a:p>
                      <a:r>
                        <a:rPr kumimoji="1" lang="ja-JP" altLang="en-US" sz="2800" b="0" dirty="0">
                          <a:solidFill>
                            <a:schemeClr val="tx1"/>
                          </a:solidFill>
                          <a:latin typeface="ＭＳ Ｐゴシック" panose="020B0600070205080204" pitchFamily="50" charset="-128"/>
                        </a:rPr>
                        <a:t>①</a:t>
                      </a:r>
                    </a:p>
                  </a:txBody>
                  <a:tcPr anchor="ct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r h="720000">
                <a:tc>
                  <a:txBody>
                    <a:bodyPr/>
                    <a:lstStyle/>
                    <a:p>
                      <a:r>
                        <a:rPr kumimoji="1" lang="ja-JP" altLang="en-US" sz="2800" b="0" dirty="0">
                          <a:latin typeface="ＭＳ Ｐゴシック" panose="020B0600070205080204" pitchFamily="50" charset="-128"/>
                        </a:rPr>
                        <a:t>②</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0626084"/>
                  </a:ext>
                </a:extLst>
              </a:tr>
              <a:tr h="720000">
                <a:tc>
                  <a:txBody>
                    <a:bodyPr/>
                    <a:lstStyle/>
                    <a:p>
                      <a:r>
                        <a:rPr kumimoji="1" lang="ja-JP" altLang="en-US" sz="2800" b="0" dirty="0">
                          <a:latin typeface="ＭＳ Ｐゴシック" panose="020B0600070205080204" pitchFamily="50" charset="-128"/>
                        </a:rPr>
                        <a:t>③</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1350819"/>
                  </a:ext>
                </a:extLst>
              </a:tr>
              <a:tr h="720000">
                <a:tc>
                  <a:txBody>
                    <a:bodyPr/>
                    <a:lstStyle/>
                    <a:p>
                      <a:r>
                        <a:rPr kumimoji="1" lang="ja-JP" altLang="en-US" sz="2800" b="0" dirty="0">
                          <a:latin typeface="ＭＳ Ｐゴシック" panose="020B0600070205080204" pitchFamily="50" charset="-128"/>
                        </a:rPr>
                        <a:t>④</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9051518"/>
                  </a:ext>
                </a:extLst>
              </a:tr>
              <a:tr h="720000">
                <a:tc>
                  <a:txBody>
                    <a:bodyPr/>
                    <a:lstStyle/>
                    <a:p>
                      <a:r>
                        <a:rPr kumimoji="1" lang="ja-JP" altLang="en-US" sz="2800" b="0" dirty="0">
                          <a:latin typeface="ＭＳ Ｐゴシック" panose="020B0600070205080204" pitchFamily="50" charset="-128"/>
                        </a:rPr>
                        <a:t>⑤</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75684430"/>
                  </a:ext>
                </a:extLst>
              </a:tr>
            </a:tbl>
          </a:graphicData>
        </a:graphic>
      </p:graphicFrame>
      <p:sp>
        <p:nvSpPr>
          <p:cNvPr id="9" name="テキスト ボックス 8">
            <a:extLst>
              <a:ext uri="{FF2B5EF4-FFF2-40B4-BE49-F238E27FC236}">
                <a16:creationId xmlns:a16="http://schemas.microsoft.com/office/drawing/2014/main" id="{4A9F697E-03AE-09A5-0253-DDA19C23AD74}"/>
              </a:ext>
            </a:extLst>
          </p:cNvPr>
          <p:cNvSpPr txBox="1"/>
          <p:nvPr/>
        </p:nvSpPr>
        <p:spPr>
          <a:xfrm>
            <a:off x="11084353" y="1898431"/>
            <a:ext cx="309380"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34B460DB-BB58-B67F-3A34-BE28991A3DC0}"/>
              </a:ext>
            </a:extLst>
          </p:cNvPr>
          <p:cNvSpPr txBox="1"/>
          <p:nvPr/>
        </p:nvSpPr>
        <p:spPr>
          <a:xfrm>
            <a:off x="11085155" y="2618378"/>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F9083515-6559-2EE6-F4A7-62941A84E39B}"/>
              </a:ext>
            </a:extLst>
          </p:cNvPr>
          <p:cNvSpPr txBox="1"/>
          <p:nvPr/>
        </p:nvSpPr>
        <p:spPr>
          <a:xfrm>
            <a:off x="11085155" y="3338325"/>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a:t>
            </a:r>
          </a:p>
        </p:txBody>
      </p:sp>
      <p:sp>
        <p:nvSpPr>
          <p:cNvPr id="14" name="テキスト ボックス 13">
            <a:extLst>
              <a:ext uri="{FF2B5EF4-FFF2-40B4-BE49-F238E27FC236}">
                <a16:creationId xmlns:a16="http://schemas.microsoft.com/office/drawing/2014/main" id="{3A5B3668-2949-75BA-245B-A9ABFBFC8325}"/>
              </a:ext>
            </a:extLst>
          </p:cNvPr>
          <p:cNvSpPr txBox="1"/>
          <p:nvPr/>
        </p:nvSpPr>
        <p:spPr>
          <a:xfrm>
            <a:off x="11085155" y="4058271"/>
            <a:ext cx="309380"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5" name="テキスト ボックス 14">
            <a:extLst>
              <a:ext uri="{FF2B5EF4-FFF2-40B4-BE49-F238E27FC236}">
                <a16:creationId xmlns:a16="http://schemas.microsoft.com/office/drawing/2014/main" id="{A2FEEFAE-3999-FFBE-E15B-9B72FCCC1E16}"/>
              </a:ext>
            </a:extLst>
          </p:cNvPr>
          <p:cNvSpPr txBox="1"/>
          <p:nvPr/>
        </p:nvSpPr>
        <p:spPr>
          <a:xfrm>
            <a:off x="11067918" y="4778217"/>
            <a:ext cx="307777"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a:t>
            </a:r>
          </a:p>
        </p:txBody>
      </p:sp>
    </p:spTree>
    <p:extLst>
      <p:ext uri="{BB962C8B-B14F-4D97-AF65-F5344CB8AC3E}">
        <p14:creationId xmlns:p14="http://schemas.microsoft.com/office/powerpoint/2010/main" val="2348337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P spid="13" grpId="0"/>
      <p:bldP spid="14" grpId="0"/>
      <p:bldP spid="15" grpId="0"/>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39003-64F7-58D9-84B4-1B431949AEF6}"/>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A556BF47-49E7-EE10-E2C7-5B7D41C8E94C}"/>
              </a:ext>
            </a:extLst>
          </p:cNvPr>
          <p:cNvSpPr>
            <a:spLocks noGrp="1"/>
          </p:cNvSpPr>
          <p:nvPr>
            <p:ph sz="half" idx="1"/>
          </p:nvPr>
        </p:nvSpPr>
        <p:spPr/>
        <p:txBody>
          <a:bodyPr>
            <a:normAutofit/>
          </a:bodyPr>
          <a:lstStyle/>
          <a:p>
            <a:pPr marL="457200" indent="-457200"/>
            <a:r>
              <a:rPr kumimoji="1" lang="ja-JP" altLang="en-US" dirty="0"/>
              <a:t>⑥許可なく自然の風景写真を撮る。</a:t>
            </a:r>
          </a:p>
          <a:p>
            <a:pPr marL="457200" indent="-457200"/>
            <a:r>
              <a:rPr kumimoji="1" lang="ja-JP" altLang="en-US" dirty="0"/>
              <a:t>⑦掲示板に誹謗中傷を書き込む。</a:t>
            </a:r>
          </a:p>
          <a:p>
            <a:pPr marL="457200" indent="-457200"/>
            <a:r>
              <a:rPr kumimoji="1" lang="ja-JP" altLang="en-US" dirty="0"/>
              <a:t>⑧録画したテレビ番組を動画サイトにアップロードする。</a:t>
            </a:r>
          </a:p>
          <a:p>
            <a:pPr marL="457200" indent="-457200"/>
            <a:endParaRPr kumimoji="1" lang="ja-JP" altLang="en-US" dirty="0"/>
          </a:p>
        </p:txBody>
      </p:sp>
      <p:sp>
        <p:nvSpPr>
          <p:cNvPr id="3" name="テキスト プレースホルダー 2">
            <a:extLst>
              <a:ext uri="{FF2B5EF4-FFF2-40B4-BE49-F238E27FC236}">
                <a16:creationId xmlns:a16="http://schemas.microsoft.com/office/drawing/2014/main" id="{B51BEA37-FAE7-70AB-10BA-691A377B861D}"/>
              </a:ext>
            </a:extLst>
          </p:cNvPr>
          <p:cNvSpPr>
            <a:spLocks noGrp="1"/>
          </p:cNvSpPr>
          <p:nvPr>
            <p:ph type="body" sz="quarter" idx="15"/>
          </p:nvPr>
        </p:nvSpPr>
        <p:spPr/>
        <p:txBody>
          <a:bodyPr/>
          <a:lstStyle/>
          <a:p>
            <a:r>
              <a:rPr kumimoji="1" lang="ja-JP" altLang="en-US" dirty="0"/>
              <a:t>問題演習</a:t>
            </a:r>
          </a:p>
        </p:txBody>
      </p:sp>
      <p:sp>
        <p:nvSpPr>
          <p:cNvPr id="4" name="スライド番号プレースホルダー 3">
            <a:extLst>
              <a:ext uri="{FF2B5EF4-FFF2-40B4-BE49-F238E27FC236}">
                <a16:creationId xmlns:a16="http://schemas.microsoft.com/office/drawing/2014/main" id="{310E5444-C84A-80E5-E8EE-59F74FF9C612}"/>
              </a:ext>
            </a:extLst>
          </p:cNvPr>
          <p:cNvSpPr>
            <a:spLocks noGrp="1"/>
          </p:cNvSpPr>
          <p:nvPr>
            <p:ph type="sldNum" sz="quarter" idx="12"/>
          </p:nvPr>
        </p:nvSpPr>
        <p:spPr/>
        <p:txBody>
          <a:bodyPr/>
          <a:lstStyle/>
          <a:p>
            <a:fld id="{3341DCAC-D657-49AC-AFA1-66DB296B9906}" type="slidenum">
              <a:rPr lang="ja-JP" altLang="en-US" smtClean="0"/>
              <a:pPr/>
              <a:t>99</a:t>
            </a:fld>
            <a:endParaRPr lang="ja-JP" altLang="en-US" dirty="0"/>
          </a:p>
        </p:txBody>
      </p:sp>
      <p:sp>
        <p:nvSpPr>
          <p:cNvPr id="5" name="テキスト プレースホルダー 4">
            <a:extLst>
              <a:ext uri="{FF2B5EF4-FFF2-40B4-BE49-F238E27FC236}">
                <a16:creationId xmlns:a16="http://schemas.microsoft.com/office/drawing/2014/main" id="{41FA37B7-F9E7-F32A-3EF5-F7E278940AB0}"/>
              </a:ext>
            </a:extLst>
          </p:cNvPr>
          <p:cNvSpPr>
            <a:spLocks noGrp="1"/>
          </p:cNvSpPr>
          <p:nvPr>
            <p:ph type="body" sz="quarter" idx="16"/>
          </p:nvPr>
        </p:nvSpPr>
        <p:spPr/>
        <p:txBody>
          <a:bodyPr/>
          <a:lstStyle/>
          <a:p>
            <a:r>
              <a:rPr kumimoji="1" lang="ja-JP" altLang="en-US" dirty="0"/>
              <a:t>次の文について、情報モラルを守っているものに○、そうでないものに</a:t>
            </a:r>
            <a:r>
              <a:rPr kumimoji="1" lang="en-US" altLang="ja-JP" dirty="0"/>
              <a:t>×</a:t>
            </a:r>
            <a:r>
              <a:rPr kumimoji="1" lang="ja-JP" altLang="en-US" dirty="0"/>
              <a:t>を記入しなさい。</a:t>
            </a:r>
          </a:p>
        </p:txBody>
      </p:sp>
      <p:sp>
        <p:nvSpPr>
          <p:cNvPr id="6" name="テキスト プレースホルダー 5">
            <a:extLst>
              <a:ext uri="{FF2B5EF4-FFF2-40B4-BE49-F238E27FC236}">
                <a16:creationId xmlns:a16="http://schemas.microsoft.com/office/drawing/2014/main" id="{16C78E50-110D-6623-CF7D-EAEEBFFE026A}"/>
              </a:ext>
            </a:extLst>
          </p:cNvPr>
          <p:cNvSpPr>
            <a:spLocks noGrp="1"/>
          </p:cNvSpPr>
          <p:nvPr>
            <p:ph type="body" sz="quarter" idx="17"/>
          </p:nvPr>
        </p:nvSpPr>
        <p:spPr/>
        <p:txBody>
          <a:bodyPr/>
          <a:lstStyle/>
          <a:p>
            <a:r>
              <a:rPr kumimoji="1" lang="en-US" altLang="ja-JP" dirty="0"/>
              <a:t>1</a:t>
            </a:r>
            <a:endParaRPr kumimoji="1" lang="ja-JP" altLang="en-US" dirty="0"/>
          </a:p>
        </p:txBody>
      </p:sp>
      <p:sp>
        <p:nvSpPr>
          <p:cNvPr id="7" name="テキスト プレースホルダー 6">
            <a:extLst>
              <a:ext uri="{FF2B5EF4-FFF2-40B4-BE49-F238E27FC236}">
                <a16:creationId xmlns:a16="http://schemas.microsoft.com/office/drawing/2014/main" id="{A9781FD4-EF16-DCD6-960A-6882F247F941}"/>
              </a:ext>
            </a:extLst>
          </p:cNvPr>
          <p:cNvSpPr>
            <a:spLocks noGrp="1"/>
          </p:cNvSpPr>
          <p:nvPr>
            <p:ph type="body" sz="quarter" idx="18"/>
          </p:nvPr>
        </p:nvSpPr>
        <p:spPr/>
        <p:txBody>
          <a:bodyPr/>
          <a:lstStyle/>
          <a:p>
            <a:r>
              <a:rPr kumimoji="1" lang="en-US" altLang="ja-JP" dirty="0"/>
              <a:t>1</a:t>
            </a:r>
            <a:endParaRPr kumimoji="1" lang="ja-JP" altLang="en-US" dirty="0"/>
          </a:p>
        </p:txBody>
      </p:sp>
      <p:sp>
        <p:nvSpPr>
          <p:cNvPr id="10" name="テキスト プレースホルダー 5">
            <a:extLst>
              <a:ext uri="{FF2B5EF4-FFF2-40B4-BE49-F238E27FC236}">
                <a16:creationId xmlns:a16="http://schemas.microsoft.com/office/drawing/2014/main" id="{A17841F4-C7EE-6FE0-C003-5118AA8BC377}"/>
              </a:ext>
            </a:extLst>
          </p:cNvPr>
          <p:cNvSpPr>
            <a:spLocks noGrp="1"/>
          </p:cNvSpPr>
          <p:nvPr>
            <p:ph type="body" sz="quarter" idx="13"/>
          </p:nvPr>
        </p:nvSpPr>
        <p:spPr>
          <a:xfrm>
            <a:off x="0" y="1"/>
            <a:ext cx="8764693" cy="254000"/>
          </a:xfrm>
        </p:spPr>
        <p:txBody>
          <a:bodyPr/>
          <a:lstStyle/>
          <a:p>
            <a:r>
              <a:rPr kumimoji="1" lang="ja-JP" altLang="en-US" dirty="0"/>
              <a:t>理論編</a:t>
            </a:r>
            <a:r>
              <a:rPr kumimoji="1" lang="en-US" altLang="ja-JP" dirty="0"/>
              <a:t>1</a:t>
            </a:r>
            <a:r>
              <a:rPr kumimoji="1" lang="ja-JP" altLang="en-US" dirty="0"/>
              <a:t>章 情報社会　</a:t>
            </a:r>
            <a:r>
              <a:rPr kumimoji="1" lang="en-US" altLang="ja-JP" dirty="0"/>
              <a:t>09 </a:t>
            </a:r>
            <a:r>
              <a:rPr kumimoji="1" lang="ja-JP" altLang="en-US" dirty="0"/>
              <a:t>情報モラルと個人の責任</a:t>
            </a:r>
          </a:p>
        </p:txBody>
      </p:sp>
      <p:sp>
        <p:nvSpPr>
          <p:cNvPr id="11" name="テキスト プレースホルダー 6">
            <a:extLst>
              <a:ext uri="{FF2B5EF4-FFF2-40B4-BE49-F238E27FC236}">
                <a16:creationId xmlns:a16="http://schemas.microsoft.com/office/drawing/2014/main" id="{E215AEEF-0AF2-B545-C814-467D7581C222}"/>
              </a:ext>
            </a:extLst>
          </p:cNvPr>
          <p:cNvSpPr>
            <a:spLocks noGrp="1"/>
          </p:cNvSpPr>
          <p:nvPr>
            <p:ph type="body" sz="quarter" idx="14"/>
          </p:nvPr>
        </p:nvSpPr>
        <p:spPr>
          <a:xfrm>
            <a:off x="0" y="6538913"/>
            <a:ext cx="4023784" cy="306000"/>
          </a:xfrm>
        </p:spPr>
        <p:txBody>
          <a:bodyPr/>
          <a:lstStyle/>
          <a:p>
            <a:r>
              <a:rPr kumimoji="1" lang="en-US" altLang="ja-JP" dirty="0"/>
              <a:t>p20</a:t>
            </a:r>
          </a:p>
        </p:txBody>
      </p:sp>
      <p:graphicFrame>
        <p:nvGraphicFramePr>
          <p:cNvPr id="8" name="表 7">
            <a:extLst>
              <a:ext uri="{FF2B5EF4-FFF2-40B4-BE49-F238E27FC236}">
                <a16:creationId xmlns:a16="http://schemas.microsoft.com/office/drawing/2014/main" id="{67D1FB4F-11E8-3DE5-B7DA-7526706848CB}"/>
              </a:ext>
            </a:extLst>
          </p:cNvPr>
          <p:cNvGraphicFramePr>
            <a:graphicFrameLocks noGrp="1"/>
          </p:cNvGraphicFramePr>
          <p:nvPr>
            <p:extLst>
              <p:ext uri="{D42A27DB-BD31-4B8C-83A1-F6EECF244321}">
                <p14:modId xmlns:p14="http://schemas.microsoft.com/office/powerpoint/2010/main" val="1601450947"/>
              </p:ext>
            </p:extLst>
          </p:nvPr>
        </p:nvGraphicFramePr>
        <p:xfrm>
          <a:off x="10158892" y="1672703"/>
          <a:ext cx="1818053" cy="2160000"/>
        </p:xfrm>
        <a:graphic>
          <a:graphicData uri="http://schemas.openxmlformats.org/drawingml/2006/table">
            <a:tbl>
              <a:tblPr firstRow="1" bandRow="1">
                <a:tableStyleId>{5C22544A-7EE6-4342-B048-85BDC9FD1C3A}</a:tableStyleId>
              </a:tblPr>
              <a:tblGrid>
                <a:gridCol w="1818053">
                  <a:extLst>
                    <a:ext uri="{9D8B030D-6E8A-4147-A177-3AD203B41FA5}">
                      <a16:colId xmlns:a16="http://schemas.microsoft.com/office/drawing/2014/main" val="1690633434"/>
                    </a:ext>
                  </a:extLst>
                </a:gridCol>
              </a:tblGrid>
              <a:tr h="720000">
                <a:tc>
                  <a:txBody>
                    <a:bodyPr/>
                    <a:lstStyle/>
                    <a:p>
                      <a:r>
                        <a:rPr kumimoji="1" lang="ja-JP" altLang="en-US" sz="2800" b="0" dirty="0">
                          <a:solidFill>
                            <a:schemeClr val="tx1"/>
                          </a:solidFill>
                          <a:latin typeface="ＭＳ Ｐゴシック" panose="020B0600070205080204" pitchFamily="50" charset="-128"/>
                        </a:rPr>
                        <a:t>⑥</a:t>
                      </a:r>
                    </a:p>
                  </a:txBody>
                  <a:tcPr anchor="ctr">
                    <a:lnL w="12700" cmpd="sng">
                      <a:noFill/>
                    </a:lnL>
                    <a:lnR w="12700" cmpd="sng">
                      <a:noFill/>
                    </a:lnR>
                    <a:lnT w="12700" cmpd="sng">
                      <a:noFill/>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5642175"/>
                  </a:ext>
                </a:extLst>
              </a:tr>
              <a:tr h="720000">
                <a:tc>
                  <a:txBody>
                    <a:bodyPr/>
                    <a:lstStyle/>
                    <a:p>
                      <a:r>
                        <a:rPr kumimoji="1" lang="ja-JP" altLang="en-US" sz="2800" b="0" dirty="0">
                          <a:latin typeface="ＭＳ Ｐゴシック" panose="020B0600070205080204" pitchFamily="50" charset="-128"/>
                        </a:rPr>
                        <a:t>⑦</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0626084"/>
                  </a:ext>
                </a:extLst>
              </a:tr>
              <a:tr h="720000">
                <a:tc>
                  <a:txBody>
                    <a:bodyPr/>
                    <a:lstStyle/>
                    <a:p>
                      <a:r>
                        <a:rPr kumimoji="1" lang="ja-JP" altLang="en-US" sz="2800" b="0" dirty="0">
                          <a:latin typeface="ＭＳ Ｐゴシック" panose="020B0600070205080204" pitchFamily="50" charset="-128"/>
                        </a:rPr>
                        <a:t>⑧</a:t>
                      </a:r>
                    </a:p>
                  </a:txBody>
                  <a:tcPr anchor="ctr">
                    <a:lnL w="12700" cmpd="sng">
                      <a:noFill/>
                    </a:lnL>
                    <a:lnR w="12700" cmpd="sng">
                      <a:noFill/>
                    </a:lnR>
                    <a:lnT w="12700" cap="flat" cmpd="sng" algn="ctr">
                      <a:solidFill>
                        <a:srgbClr val="314898"/>
                      </a:solidFill>
                      <a:prstDash val="solid"/>
                      <a:round/>
                      <a:headEnd type="none" w="med" len="med"/>
                      <a:tailEnd type="none" w="med" len="med"/>
                    </a:lnT>
                    <a:lnB w="12700" cap="flat" cmpd="sng" algn="ctr">
                      <a:solidFill>
                        <a:srgbClr val="3148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1350819"/>
                  </a:ext>
                </a:extLst>
              </a:tr>
            </a:tbl>
          </a:graphicData>
        </a:graphic>
      </p:graphicFrame>
      <p:sp>
        <p:nvSpPr>
          <p:cNvPr id="9" name="テキスト ボックス 8">
            <a:extLst>
              <a:ext uri="{FF2B5EF4-FFF2-40B4-BE49-F238E27FC236}">
                <a16:creationId xmlns:a16="http://schemas.microsoft.com/office/drawing/2014/main" id="{C640BD9A-ECB6-BAAF-5FD9-70E19BB66F00}"/>
              </a:ext>
            </a:extLst>
          </p:cNvPr>
          <p:cNvSpPr txBox="1"/>
          <p:nvPr/>
        </p:nvSpPr>
        <p:spPr>
          <a:xfrm>
            <a:off x="11084353" y="1898431"/>
            <a:ext cx="309380" cy="369332"/>
          </a:xfrm>
          <a:prstGeom prst="rect">
            <a:avLst/>
          </a:prstGeom>
          <a:noFill/>
        </p:spPr>
        <p:txBody>
          <a:bodyPr wrap="none" lIns="0" tIns="0" rIns="0" bIns="0" rtlCol="0">
            <a:spAutoFit/>
          </a:bodyPr>
          <a:lstStyle/>
          <a:p>
            <a:r>
              <a:rPr lang="ja-JP" altLang="en-US" sz="2400" dirty="0">
                <a:solidFill>
                  <a:srgbClr val="FF0000"/>
                </a:solidFill>
                <a:latin typeface="ＭＳ Ｐゴシック" panose="020B0600070205080204" pitchFamily="50" charset="-128"/>
                <a:ea typeface="ＭＳ Ｐゴシック" panose="020B0600070205080204" pitchFamily="50" charset="-128"/>
              </a:rPr>
              <a:t>○</a:t>
            </a:r>
          </a:p>
        </p:txBody>
      </p:sp>
      <p:sp>
        <p:nvSpPr>
          <p:cNvPr id="12" name="テキスト ボックス 11">
            <a:extLst>
              <a:ext uri="{FF2B5EF4-FFF2-40B4-BE49-F238E27FC236}">
                <a16:creationId xmlns:a16="http://schemas.microsoft.com/office/drawing/2014/main" id="{DDC9422A-B992-87A8-BBB5-9BE60956409E}"/>
              </a:ext>
            </a:extLst>
          </p:cNvPr>
          <p:cNvSpPr txBox="1"/>
          <p:nvPr/>
        </p:nvSpPr>
        <p:spPr>
          <a:xfrm>
            <a:off x="11085155" y="2618378"/>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69D74054-6E55-F307-3ADF-62A4D0E14695}"/>
              </a:ext>
            </a:extLst>
          </p:cNvPr>
          <p:cNvSpPr txBox="1"/>
          <p:nvPr/>
        </p:nvSpPr>
        <p:spPr>
          <a:xfrm>
            <a:off x="11085155" y="3338325"/>
            <a:ext cx="307777" cy="369332"/>
          </a:xfrm>
          <a:prstGeom prst="rect">
            <a:avLst/>
          </a:prstGeom>
          <a:noFill/>
        </p:spPr>
        <p:txBody>
          <a:bodyPr wrap="none" lIns="0" tIns="0" rIns="0" bIns="0" rtlCol="0">
            <a:spAutoFit/>
          </a:bodyPr>
          <a:lstStyle/>
          <a:p>
            <a:r>
              <a:rPr lang="en-US" altLang="ja-JP" sz="2400" dirty="0">
                <a:solidFill>
                  <a:srgbClr val="FF0000"/>
                </a:solidFill>
                <a:latin typeface="ＭＳ Ｐゴシック" panose="020B0600070205080204" pitchFamily="50" charset="-128"/>
                <a:ea typeface="ＭＳ Ｐゴシック" panose="020B0600070205080204" pitchFamily="50" charset="-128"/>
              </a:rPr>
              <a:t>×</a:t>
            </a:r>
            <a:endParaRPr lang="ja-JP" altLang="en-US" sz="24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51020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P spid="13" grpId="0"/>
    </p:bldLst>
  </p:timing>
</p:sld>
</file>

<file path=ppt/theme/theme1.xml><?xml version="1.0" encoding="utf-8"?>
<a:theme xmlns:a="http://schemas.openxmlformats.org/drawingml/2006/main" name="新編">
  <a:themeElements>
    <a:clrScheme name="Office テーマ">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kumimoji="1"/>
        </a:defPPr>
      </a:lstStyle>
      <a:style>
        <a:lnRef idx="2">
          <a:schemeClr val="accent3">
            <a:shade val="50000"/>
          </a:schemeClr>
        </a:lnRef>
        <a:fillRef idx="1">
          <a:schemeClr val="accent3"/>
        </a:fillRef>
        <a:effectRef idx="0">
          <a:schemeClr val="accent3"/>
        </a:effectRef>
        <a:fontRef idx="minor">
          <a:schemeClr val="lt1"/>
        </a:fontRef>
      </a:style>
    </a:spDef>
  </a:objectDefaults>
  <a:extraClrSchemeLst/>
  <a:extLst>
    <a:ext uri="{05A4C25C-085E-4340-85A3-A5531E510DB2}">
      <thm15:themeFamily xmlns:thm15="http://schemas.microsoft.com/office/thememl/2012/main" name="新編.potx" id="{4E0386AF-DB5C-4AA2-A6C0-33842706B101}" vid="{D3ACCF52-D826-4EB1-A664-85868523EEA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新編</Template>
  <TotalTime>0</TotalTime>
  <Words>11406</Words>
  <PresentationFormat>ワイド画面</PresentationFormat>
  <Paragraphs>1648</Paragraphs>
  <Slides>126</Slides>
  <Notes>5</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126</vt:i4>
      </vt:variant>
    </vt:vector>
  </HeadingPairs>
  <TitlesOfParts>
    <vt:vector size="130" baseType="lpstr">
      <vt:lpstr>BIZ UDゴシック</vt:lpstr>
      <vt:lpstr>ＭＳ Ｐゴシック</vt:lpstr>
      <vt:lpstr>Arial</vt:lpstr>
      <vt:lpstr>新編</vt:lpstr>
      <vt:lpstr>PowerPoint プレゼンテーション</vt:lpstr>
      <vt:lpstr>情報とその特性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メディアとその特性</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問題を解決する方法</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情報の収集と分析</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解決方法の考案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知的財産</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個人情報</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情報セキュリティ</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情報モラルと個人の責任</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情報技術の進歩と役割</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情報技術が社会に与える光と影</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東京書籍株式会社</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東京書籍株式会社</dc:creator>
  <cp:lastModifiedBy/>
  <dcterms:created xsi:type="dcterms:W3CDTF">2016-12-16T06:00:51Z</dcterms:created>
  <dcterms:modified xsi:type="dcterms:W3CDTF">2025-10-20T00:31:43Z</dcterms:modified>
</cp:coreProperties>
</file>