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22" r:id="rId1"/>
  </p:sldMasterIdLst>
  <p:notesMasterIdLst>
    <p:notesMasterId r:id="rId84"/>
  </p:notesMasterIdLst>
  <p:handoutMasterIdLst>
    <p:handoutMasterId r:id="rId85"/>
  </p:handoutMasterIdLst>
  <p:sldIdLst>
    <p:sldId id="460" r:id="rId2"/>
    <p:sldId id="459" r:id="rId3"/>
    <p:sldId id="260" r:id="rId4"/>
    <p:sldId id="408" r:id="rId5"/>
    <p:sldId id="266" r:id="rId6"/>
    <p:sldId id="409" r:id="rId7"/>
    <p:sldId id="476" r:id="rId8"/>
    <p:sldId id="461" r:id="rId9"/>
    <p:sldId id="418" r:id="rId10"/>
    <p:sldId id="429" r:id="rId11"/>
    <p:sldId id="280" r:id="rId12"/>
    <p:sldId id="419" r:id="rId13"/>
    <p:sldId id="478" r:id="rId14"/>
    <p:sldId id="512" r:id="rId15"/>
    <p:sldId id="465" r:id="rId16"/>
    <p:sldId id="290" r:id="rId17"/>
    <p:sldId id="432" r:id="rId18"/>
    <p:sldId id="292" r:id="rId19"/>
    <p:sldId id="294" r:id="rId20"/>
    <p:sldId id="297" r:id="rId21"/>
    <p:sldId id="479" r:id="rId22"/>
    <p:sldId id="480" r:id="rId23"/>
    <p:sldId id="513" r:id="rId24"/>
    <p:sldId id="514" r:id="rId25"/>
    <p:sldId id="521" r:id="rId26"/>
    <p:sldId id="522" r:id="rId27"/>
    <p:sldId id="523" r:id="rId28"/>
    <p:sldId id="524" r:id="rId29"/>
    <p:sldId id="526" r:id="rId30"/>
    <p:sldId id="525" r:id="rId31"/>
    <p:sldId id="515" r:id="rId32"/>
    <p:sldId id="527" r:id="rId33"/>
    <p:sldId id="528" r:id="rId34"/>
    <p:sldId id="529" r:id="rId35"/>
    <p:sldId id="530" r:id="rId36"/>
    <p:sldId id="531" r:id="rId37"/>
    <p:sldId id="532" r:id="rId38"/>
    <p:sldId id="533" r:id="rId39"/>
    <p:sldId id="516" r:id="rId40"/>
    <p:sldId id="534" r:id="rId41"/>
    <p:sldId id="562" r:id="rId42"/>
    <p:sldId id="563" r:id="rId43"/>
    <p:sldId id="535" r:id="rId44"/>
    <p:sldId id="536" r:id="rId45"/>
    <p:sldId id="537" r:id="rId46"/>
    <p:sldId id="538" r:id="rId47"/>
    <p:sldId id="517" r:id="rId48"/>
    <p:sldId id="539" r:id="rId49"/>
    <p:sldId id="540" r:id="rId50"/>
    <p:sldId id="541" r:id="rId51"/>
    <p:sldId id="542" r:id="rId52"/>
    <p:sldId id="543" r:id="rId53"/>
    <p:sldId id="544" r:id="rId54"/>
    <p:sldId id="518" r:id="rId55"/>
    <p:sldId id="545" r:id="rId56"/>
    <p:sldId id="546" r:id="rId57"/>
    <p:sldId id="547" r:id="rId58"/>
    <p:sldId id="548" r:id="rId59"/>
    <p:sldId id="549" r:id="rId60"/>
    <p:sldId id="550" r:id="rId61"/>
    <p:sldId id="519" r:id="rId62"/>
    <p:sldId id="551" r:id="rId63"/>
    <p:sldId id="552" r:id="rId64"/>
    <p:sldId id="553" r:id="rId65"/>
    <p:sldId id="554" r:id="rId66"/>
    <p:sldId id="555" r:id="rId67"/>
    <p:sldId id="556" r:id="rId68"/>
    <p:sldId id="520" r:id="rId69"/>
    <p:sldId id="557" r:id="rId70"/>
    <p:sldId id="558" r:id="rId71"/>
    <p:sldId id="564" r:id="rId72"/>
    <p:sldId id="559" r:id="rId73"/>
    <p:sldId id="560" r:id="rId74"/>
    <p:sldId id="561" r:id="rId75"/>
    <p:sldId id="497" r:id="rId76"/>
    <p:sldId id="499" r:id="rId77"/>
    <p:sldId id="501" r:id="rId78"/>
    <p:sldId id="502" r:id="rId79"/>
    <p:sldId id="505" r:id="rId80"/>
    <p:sldId id="507" r:id="rId81"/>
    <p:sldId id="509" r:id="rId82"/>
    <p:sldId id="511" r:id="rId83"/>
  </p:sldIdLst>
  <p:sldSz cx="12192000" cy="6858000"/>
  <p:notesSz cx="7104063"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225" userDrawn="1">
          <p15:clr>
            <a:srgbClr val="A4A3A4"/>
          </p15:clr>
        </p15:guide>
        <p15:guide id="2" pos="2239" userDrawn="1">
          <p15:clr>
            <a:srgbClr val="A4A3A4"/>
          </p15:clr>
        </p15:guide>
        <p15:guide id="3" orient="horz" pos="322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C3D5"/>
    <a:srgbClr val="DFF1F2"/>
    <a:srgbClr val="65D0E2"/>
    <a:srgbClr val="F7941D"/>
    <a:srgbClr val="6CC067"/>
    <a:srgbClr val="39B25D"/>
    <a:srgbClr val="82CCD2"/>
    <a:srgbClr val="FFFEE5"/>
    <a:srgbClr val="41C8F4"/>
    <a:srgbClr val="F387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358" autoAdjust="0"/>
    <p:restoredTop sz="89901" autoAdjust="0"/>
  </p:normalViewPr>
  <p:slideViewPr>
    <p:cSldViewPr snapToGrid="0">
      <p:cViewPr varScale="1">
        <p:scale>
          <a:sx n="96" d="100"/>
          <a:sy n="96" d="100"/>
        </p:scale>
        <p:origin x="726"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500"/>
    </p:cViewPr>
  </p:sorterViewPr>
  <p:notesViewPr>
    <p:cSldViewPr snapToGrid="0">
      <p:cViewPr varScale="1">
        <p:scale>
          <a:sx n="105" d="100"/>
          <a:sy n="105" d="100"/>
        </p:scale>
        <p:origin x="-3738" y="-102"/>
      </p:cViewPr>
      <p:guideLst>
        <p:guide orient="horz" pos="3225"/>
        <p:guide pos="2239"/>
        <p:guide orient="horz" pos="3224"/>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notesMaster" Target="notesMasters/notesMaster1.xml"/><Relationship Id="rId89"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ableStyles" Target="tableStyle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1"/>
            <a:ext cx="3078428" cy="511730"/>
          </a:xfrm>
          <a:prstGeom prst="rect">
            <a:avLst/>
          </a:prstGeom>
        </p:spPr>
        <p:txBody>
          <a:bodyPr vert="horz" lIns="95492" tIns="47746" rIns="95492" bIns="4774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3995" y="1"/>
            <a:ext cx="3078428" cy="511730"/>
          </a:xfrm>
          <a:prstGeom prst="rect">
            <a:avLst/>
          </a:prstGeom>
        </p:spPr>
        <p:txBody>
          <a:bodyPr vert="horz" lIns="95492" tIns="47746" rIns="95492" bIns="47746" rtlCol="0"/>
          <a:lstStyle>
            <a:lvl1pPr algn="r">
              <a:defRPr sz="1200"/>
            </a:lvl1pPr>
          </a:lstStyle>
          <a:p>
            <a:fld id="{7BEC1865-3E1B-48DA-9BEF-FF27F0440E20}" type="datetimeFigureOut">
              <a:rPr kumimoji="1" lang="ja-JP" altLang="en-US" smtClean="0"/>
              <a:t>2026/1/8</a:t>
            </a:fld>
            <a:endParaRPr kumimoji="1" lang="ja-JP" altLang="en-US"/>
          </a:p>
        </p:txBody>
      </p:sp>
      <p:sp>
        <p:nvSpPr>
          <p:cNvPr id="4" name="フッター プレースホルダー 3"/>
          <p:cNvSpPr>
            <a:spLocks noGrp="1"/>
          </p:cNvSpPr>
          <p:nvPr>
            <p:ph type="ftr" sz="quarter" idx="2"/>
          </p:nvPr>
        </p:nvSpPr>
        <p:spPr>
          <a:xfrm>
            <a:off x="5" y="9721107"/>
            <a:ext cx="3078428" cy="511730"/>
          </a:xfrm>
          <a:prstGeom prst="rect">
            <a:avLst/>
          </a:prstGeom>
        </p:spPr>
        <p:txBody>
          <a:bodyPr vert="horz" lIns="95492" tIns="47746" rIns="95492" bIns="4774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3995" y="9721107"/>
            <a:ext cx="3078428" cy="511730"/>
          </a:xfrm>
          <a:prstGeom prst="rect">
            <a:avLst/>
          </a:prstGeom>
        </p:spPr>
        <p:txBody>
          <a:bodyPr vert="horz" lIns="95492" tIns="47746" rIns="95492" bIns="47746" rtlCol="0" anchor="b"/>
          <a:lstStyle>
            <a:lvl1pPr algn="r">
              <a:defRPr sz="1200"/>
            </a:lvl1pPr>
          </a:lstStyle>
          <a:p>
            <a:fld id="{F8A16D50-D777-4EA5-951D-94FFB87DCC41}" type="slidenum">
              <a:rPr kumimoji="1" lang="ja-JP" altLang="en-US" smtClean="0"/>
              <a:t>‹#›</a:t>
            </a:fld>
            <a:endParaRPr kumimoji="1" lang="ja-JP" altLang="en-US"/>
          </a:p>
        </p:txBody>
      </p:sp>
    </p:spTree>
    <p:extLst>
      <p:ext uri="{BB962C8B-B14F-4D97-AF65-F5344CB8AC3E}">
        <p14:creationId xmlns:p14="http://schemas.microsoft.com/office/powerpoint/2010/main" val="2012213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2"/>
            <a:ext cx="3078428" cy="513510"/>
          </a:xfrm>
          <a:prstGeom prst="rect">
            <a:avLst/>
          </a:prstGeom>
        </p:spPr>
        <p:txBody>
          <a:bodyPr vert="horz" lIns="95492" tIns="47746" rIns="95492" bIns="47746"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995" y="2"/>
            <a:ext cx="3078428" cy="513510"/>
          </a:xfrm>
          <a:prstGeom prst="rect">
            <a:avLst/>
          </a:prstGeom>
        </p:spPr>
        <p:txBody>
          <a:bodyPr vert="horz" lIns="95492" tIns="47746" rIns="95492" bIns="47746" rtlCol="0"/>
          <a:lstStyle>
            <a:lvl1pPr algn="r">
              <a:defRPr sz="1200"/>
            </a:lvl1pPr>
          </a:lstStyle>
          <a:p>
            <a:fld id="{CCFB5417-3682-403B-9953-6C788AEAC7FA}" type="datetimeFigureOut">
              <a:rPr kumimoji="1" lang="ja-JP" altLang="en-US" smtClean="0"/>
              <a:t>2026/1/8</a:t>
            </a:fld>
            <a:endParaRPr kumimoji="1" lang="ja-JP" altLang="en-US"/>
          </a:p>
        </p:txBody>
      </p:sp>
      <p:sp>
        <p:nvSpPr>
          <p:cNvPr id="4" name="スライド イメージ プレースホルダー 3"/>
          <p:cNvSpPr>
            <a:spLocks noGrp="1" noRot="1" noChangeAspect="1"/>
          </p:cNvSpPr>
          <p:nvPr>
            <p:ph type="sldImg" idx="2"/>
          </p:nvPr>
        </p:nvSpPr>
        <p:spPr>
          <a:xfrm>
            <a:off x="481013" y="1277938"/>
            <a:ext cx="6142037" cy="3454400"/>
          </a:xfrm>
          <a:prstGeom prst="rect">
            <a:avLst/>
          </a:prstGeom>
          <a:noFill/>
          <a:ln w="12700">
            <a:solidFill>
              <a:prstClr val="black"/>
            </a:solidFill>
          </a:ln>
        </p:spPr>
        <p:txBody>
          <a:bodyPr vert="horz" lIns="95492" tIns="47746" rIns="95492" bIns="47746" rtlCol="0" anchor="ctr"/>
          <a:lstStyle/>
          <a:p>
            <a:endParaRPr lang="ja-JP" altLang="en-US"/>
          </a:p>
        </p:txBody>
      </p:sp>
      <p:sp>
        <p:nvSpPr>
          <p:cNvPr id="5" name="ノート プレースホルダー 4"/>
          <p:cNvSpPr>
            <a:spLocks noGrp="1"/>
          </p:cNvSpPr>
          <p:nvPr>
            <p:ph type="body" sz="quarter" idx="3"/>
          </p:nvPr>
        </p:nvSpPr>
        <p:spPr>
          <a:xfrm>
            <a:off x="710408" y="4925411"/>
            <a:ext cx="5683250" cy="4029880"/>
          </a:xfrm>
          <a:prstGeom prst="rect">
            <a:avLst/>
          </a:prstGeom>
        </p:spPr>
        <p:txBody>
          <a:bodyPr vert="horz" lIns="95492" tIns="47746" rIns="95492" bIns="4774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721108"/>
            <a:ext cx="3078428" cy="513507"/>
          </a:xfrm>
          <a:prstGeom prst="rect">
            <a:avLst/>
          </a:prstGeom>
        </p:spPr>
        <p:txBody>
          <a:bodyPr vert="horz" lIns="95492" tIns="47746" rIns="95492" bIns="4774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995" y="9721108"/>
            <a:ext cx="3078428" cy="513507"/>
          </a:xfrm>
          <a:prstGeom prst="rect">
            <a:avLst/>
          </a:prstGeom>
        </p:spPr>
        <p:txBody>
          <a:bodyPr vert="horz" lIns="95492" tIns="47746" rIns="95492" bIns="47746" rtlCol="0" anchor="b"/>
          <a:lstStyle>
            <a:lvl1pPr algn="r">
              <a:defRPr sz="1200"/>
            </a:lvl1pPr>
          </a:lstStyle>
          <a:p>
            <a:fld id="{FB831574-7ED9-47FA-A423-FE1DDE53330F}" type="slidenum">
              <a:rPr kumimoji="1" lang="ja-JP" altLang="en-US" smtClean="0"/>
              <a:t>‹#›</a:t>
            </a:fld>
            <a:endParaRPr kumimoji="1" lang="ja-JP" altLang="en-US"/>
          </a:p>
        </p:txBody>
      </p:sp>
    </p:spTree>
    <p:extLst>
      <p:ext uri="{BB962C8B-B14F-4D97-AF65-F5344CB8AC3E}">
        <p14:creationId xmlns:p14="http://schemas.microsoft.com/office/powerpoint/2010/main" val="38225385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B831574-7ED9-47FA-A423-FE1DDE53330F}" type="slidenum">
              <a:rPr kumimoji="1" lang="ja-JP" altLang="en-US" smtClean="0"/>
              <a:t>10</a:t>
            </a:fld>
            <a:endParaRPr kumimoji="1" lang="ja-JP" altLang="en-US"/>
          </a:p>
        </p:txBody>
      </p:sp>
    </p:spTree>
    <p:extLst>
      <p:ext uri="{BB962C8B-B14F-4D97-AF65-F5344CB8AC3E}">
        <p14:creationId xmlns:p14="http://schemas.microsoft.com/office/powerpoint/2010/main" val="1390669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B831574-7ED9-47FA-A423-FE1DDE53330F}" type="slidenum">
              <a:rPr kumimoji="1" lang="ja-JP" altLang="en-US" smtClean="0"/>
              <a:t>13</a:t>
            </a:fld>
            <a:endParaRPr kumimoji="1" lang="ja-JP" altLang="en-US"/>
          </a:p>
        </p:txBody>
      </p:sp>
    </p:spTree>
    <p:extLst>
      <p:ext uri="{BB962C8B-B14F-4D97-AF65-F5344CB8AC3E}">
        <p14:creationId xmlns:p14="http://schemas.microsoft.com/office/powerpoint/2010/main" val="115210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831574-7ED9-47FA-A423-FE1DDE53330F}" type="slidenum">
              <a:rPr kumimoji="1" lang="ja-JP" altLang="en-US" smtClean="0"/>
              <a:t>76</a:t>
            </a:fld>
            <a:endParaRPr kumimoji="1" lang="ja-JP" altLang="en-US"/>
          </a:p>
        </p:txBody>
      </p:sp>
    </p:spTree>
    <p:extLst>
      <p:ext uri="{BB962C8B-B14F-4D97-AF65-F5344CB8AC3E}">
        <p14:creationId xmlns:p14="http://schemas.microsoft.com/office/powerpoint/2010/main" val="36776859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831574-7ED9-47FA-A423-FE1DDE53330F}" type="slidenum">
              <a:rPr kumimoji="1" lang="ja-JP" altLang="en-US" smtClean="0"/>
              <a:t>77</a:t>
            </a:fld>
            <a:endParaRPr kumimoji="1" lang="ja-JP" altLang="en-US"/>
          </a:p>
        </p:txBody>
      </p:sp>
    </p:spTree>
    <p:extLst>
      <p:ext uri="{BB962C8B-B14F-4D97-AF65-F5344CB8AC3E}">
        <p14:creationId xmlns:p14="http://schemas.microsoft.com/office/powerpoint/2010/main" val="4199514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B831574-7ED9-47FA-A423-FE1DDE53330F}" type="slidenum">
              <a:rPr kumimoji="1" lang="ja-JP" altLang="en-US" smtClean="0"/>
              <a:t>81</a:t>
            </a:fld>
            <a:endParaRPr kumimoji="1" lang="ja-JP" altLang="en-US"/>
          </a:p>
        </p:txBody>
      </p:sp>
    </p:spTree>
    <p:extLst>
      <p:ext uri="{BB962C8B-B14F-4D97-AF65-F5344CB8AC3E}">
        <p14:creationId xmlns:p14="http://schemas.microsoft.com/office/powerpoint/2010/main" val="17942241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章見出し">
    <p:spTree>
      <p:nvGrpSpPr>
        <p:cNvPr id="1" name=""/>
        <p:cNvGrpSpPr/>
        <p:nvPr/>
      </p:nvGrpSpPr>
      <p:grpSpPr>
        <a:xfrm>
          <a:off x="0" y="0"/>
          <a:ext cx="0" cy="0"/>
          <a:chOff x="0" y="0"/>
          <a:chExt cx="0" cy="0"/>
        </a:xfrm>
      </p:grpSpPr>
      <p:sp>
        <p:nvSpPr>
          <p:cNvPr id="67" name="object 146"/>
          <p:cNvSpPr/>
          <p:nvPr userDrawn="1"/>
        </p:nvSpPr>
        <p:spPr>
          <a:xfrm>
            <a:off x="534928" y="349279"/>
            <a:ext cx="1771668" cy="1457921"/>
          </a:xfrm>
          <a:custGeom>
            <a:avLst/>
            <a:gdLst/>
            <a:ahLst/>
            <a:cxnLst/>
            <a:rect l="l" t="t" r="r" b="b"/>
            <a:pathLst>
              <a:path w="774064" h="774065">
                <a:moveTo>
                  <a:pt x="773988" y="0"/>
                </a:moveTo>
                <a:lnTo>
                  <a:pt x="99009" y="0"/>
                </a:lnTo>
                <a:lnTo>
                  <a:pt x="81835" y="1759"/>
                </a:lnTo>
                <a:lnTo>
                  <a:pt x="47990" y="12931"/>
                </a:lnTo>
                <a:lnTo>
                  <a:pt x="14902" y="42387"/>
                </a:lnTo>
                <a:lnTo>
                  <a:pt x="0" y="98996"/>
                </a:lnTo>
                <a:lnTo>
                  <a:pt x="0" y="675004"/>
                </a:lnTo>
                <a:lnTo>
                  <a:pt x="1759" y="692171"/>
                </a:lnTo>
                <a:lnTo>
                  <a:pt x="12931" y="726012"/>
                </a:lnTo>
                <a:lnTo>
                  <a:pt x="42387" y="759099"/>
                </a:lnTo>
                <a:lnTo>
                  <a:pt x="98996" y="774001"/>
                </a:lnTo>
                <a:lnTo>
                  <a:pt x="773988" y="774001"/>
                </a:lnTo>
                <a:lnTo>
                  <a:pt x="773988" y="0"/>
                </a:lnTo>
                <a:close/>
              </a:path>
            </a:pathLst>
          </a:custGeom>
          <a:solidFill>
            <a:srgbClr val="15BECF"/>
          </a:solidFill>
        </p:spPr>
        <p:txBody>
          <a:bodyPr wrap="square" lIns="0" tIns="0" rIns="0" bIns="0" rtlCol="0"/>
          <a:lstStyle/>
          <a:p>
            <a:endParaRPr/>
          </a:p>
        </p:txBody>
      </p:sp>
      <p:sp>
        <p:nvSpPr>
          <p:cNvPr id="88" name="Slide Number Placeholder 5"/>
          <p:cNvSpPr>
            <a:spLocks noGrp="1"/>
          </p:cNvSpPr>
          <p:nvPr>
            <p:ph type="sldNum" sz="quarter" idx="12"/>
          </p:nvPr>
        </p:nvSpPr>
        <p:spPr>
          <a:xfrm>
            <a:off x="9425671" y="654627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a:p>
        </p:txBody>
      </p:sp>
      <p:sp>
        <p:nvSpPr>
          <p:cNvPr id="89" name="テキスト プレースホルダー 14"/>
          <p:cNvSpPr>
            <a:spLocks noGrp="1"/>
          </p:cNvSpPr>
          <p:nvPr>
            <p:ph type="body" sz="quarter" idx="14" hasCustomPrompt="1"/>
          </p:nvPr>
        </p:nvSpPr>
        <p:spPr>
          <a:xfrm>
            <a:off x="2996" y="6539742"/>
            <a:ext cx="4023784" cy="306000"/>
          </a:xfrm>
        </p:spPr>
        <p:txBody>
          <a:bodyPr anchor="ctr">
            <a:normAutofit/>
          </a:bodyPr>
          <a:lstStyle>
            <a:lvl1pPr marL="0" indent="0">
              <a:buNone/>
              <a:defRPr sz="1200"/>
            </a:lvl1pPr>
          </a:lstStyle>
          <a:p>
            <a:pPr lvl="0"/>
            <a:r>
              <a:rPr kumimoji="1" lang="ja-JP" altLang="en-US" dirty="0"/>
              <a:t>教科書対応ページ</a:t>
            </a:r>
          </a:p>
        </p:txBody>
      </p:sp>
      <p:sp>
        <p:nvSpPr>
          <p:cNvPr id="69" name="正方形/長方形 68"/>
          <p:cNvSpPr/>
          <p:nvPr userDrawn="1"/>
        </p:nvSpPr>
        <p:spPr>
          <a:xfrm>
            <a:off x="1390750" y="901013"/>
            <a:ext cx="955629" cy="707886"/>
          </a:xfrm>
          <a:prstGeom prst="rect">
            <a:avLst/>
          </a:prstGeom>
        </p:spPr>
        <p:txBody>
          <a:bodyPr wrap="square">
            <a:spAutoFit/>
          </a:bodyPr>
          <a:lstStyle/>
          <a:p>
            <a:r>
              <a:rPr lang="ja-JP" altLang="en-US" sz="4000" b="1" dirty="0">
                <a:solidFill>
                  <a:schemeClr val="bg1"/>
                </a:solidFill>
                <a:latin typeface="UD デジタル 教科書体 N-R" panose="02020400000000000000" pitchFamily="17" charset="-128"/>
                <a:ea typeface="UD デジタル 教科書体 N-R" panose="02020400000000000000" pitchFamily="17" charset="-128"/>
              </a:rPr>
              <a:t>章</a:t>
            </a:r>
          </a:p>
        </p:txBody>
      </p:sp>
      <p:sp>
        <p:nvSpPr>
          <p:cNvPr id="70" name="正方形/長方形 69"/>
          <p:cNvSpPr/>
          <p:nvPr userDrawn="1"/>
        </p:nvSpPr>
        <p:spPr>
          <a:xfrm>
            <a:off x="486753" y="516373"/>
            <a:ext cx="1313180" cy="1330557"/>
          </a:xfrm>
          <a:prstGeom prst="rect">
            <a:avLst/>
          </a:prstGeom>
        </p:spPr>
        <p:txBody>
          <a:bodyPr wrap="non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8800" b="0" i="0" u="none" strike="noStrike" kern="1200" cap="none" spc="0" normalizeH="0" baseline="0" noProof="0" dirty="0">
                <a:ln>
                  <a:noFill/>
                </a:ln>
                <a:solidFill>
                  <a:schemeClr val="bg1"/>
                </a:solidFill>
                <a:effectLst/>
                <a:uLnTx/>
                <a:uFillTx/>
                <a:latin typeface="UD デジタル 教科書体 N-R" panose="02020400000000000000" pitchFamily="17" charset="-128"/>
                <a:ea typeface="UD デジタル 教科書体 N-R" panose="02020400000000000000" pitchFamily="17" charset="-128"/>
                <a:cs typeface="+mn-cs"/>
              </a:rPr>
              <a:t>１</a:t>
            </a:r>
          </a:p>
        </p:txBody>
      </p:sp>
      <p:sp>
        <p:nvSpPr>
          <p:cNvPr id="71" name="テキスト プレースホルダー 4"/>
          <p:cNvSpPr>
            <a:spLocks noGrp="1"/>
          </p:cNvSpPr>
          <p:nvPr>
            <p:ph type="body" sz="quarter" idx="15" hasCustomPrompt="1"/>
          </p:nvPr>
        </p:nvSpPr>
        <p:spPr>
          <a:xfrm>
            <a:off x="1030750" y="2574321"/>
            <a:ext cx="360000" cy="360000"/>
          </a:xfrm>
          <a:prstGeom prst="ellipse">
            <a:avLst/>
          </a:prstGeom>
          <a:solidFill>
            <a:srgbClr val="15BECF"/>
          </a:solidFill>
          <a:effectLst>
            <a:outerShdw blurRad="50800" dist="38100" dir="2700000" algn="tl" rotWithShape="0">
              <a:prstClr val="black">
                <a:alpha val="40000"/>
              </a:prstClr>
            </a:outerShdw>
          </a:effectLst>
        </p:spPr>
        <p:txBody>
          <a:bodyPr wrap="none" lIns="0" tIns="0" rIns="0" bIns="0" anchor="ctr" anchorCtr="1">
            <a:noAutofit/>
          </a:bodyPr>
          <a:lstStyle>
            <a:lvl1pPr marL="0" indent="0">
              <a:lnSpc>
                <a:spcPts val="3200"/>
              </a:lnSpc>
              <a:spcBef>
                <a:spcPts val="0"/>
              </a:spcBef>
              <a:buNone/>
              <a:defRPr sz="2400">
                <a:solidFill>
                  <a:schemeClr val="bg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1</a:t>
            </a:r>
            <a:endParaRPr kumimoji="1" lang="ja-JP" altLang="en-US" dirty="0"/>
          </a:p>
        </p:txBody>
      </p:sp>
      <p:sp>
        <p:nvSpPr>
          <p:cNvPr id="72" name="テキスト プレースホルダー 4"/>
          <p:cNvSpPr>
            <a:spLocks noGrp="1"/>
          </p:cNvSpPr>
          <p:nvPr>
            <p:ph type="body" sz="quarter" idx="16" hasCustomPrompt="1"/>
          </p:nvPr>
        </p:nvSpPr>
        <p:spPr>
          <a:xfrm>
            <a:off x="1487164" y="2552427"/>
            <a:ext cx="4332301" cy="380969"/>
          </a:xfrm>
          <a:noFill/>
        </p:spPr>
        <p:txBody>
          <a:bodyPr wrap="none" lIns="0" tIns="0" rIns="0" bIns="0" anchor="ctr" anchorCtr="0">
            <a:noAutofit/>
          </a:bodyPr>
          <a:lstStyle>
            <a:lvl1pPr marL="0" indent="0" algn="l">
              <a:buNone/>
              <a:defRPr sz="2400">
                <a:solidFill>
                  <a:schemeClr val="tx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73" name="テキスト プレースホルダー 4"/>
          <p:cNvSpPr>
            <a:spLocks noGrp="1"/>
          </p:cNvSpPr>
          <p:nvPr>
            <p:ph type="body" sz="quarter" idx="18" hasCustomPrompt="1"/>
          </p:nvPr>
        </p:nvSpPr>
        <p:spPr>
          <a:xfrm>
            <a:off x="1487164" y="3225698"/>
            <a:ext cx="4332301" cy="380969"/>
          </a:xfrm>
          <a:noFill/>
        </p:spPr>
        <p:txBody>
          <a:bodyPr wrap="none" lIns="0" tIns="0" rIns="0" bIns="0" anchor="ctr" anchorCtr="0">
            <a:noAutofit/>
          </a:bodyPr>
          <a:lstStyle>
            <a:lvl1pPr marL="0" indent="0" algn="l">
              <a:buNone/>
              <a:defRPr sz="2400">
                <a:solidFill>
                  <a:schemeClr val="tx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74" name="テキスト プレースホルダー 4"/>
          <p:cNvSpPr>
            <a:spLocks noGrp="1"/>
          </p:cNvSpPr>
          <p:nvPr>
            <p:ph type="body" sz="quarter" idx="20" hasCustomPrompt="1"/>
          </p:nvPr>
        </p:nvSpPr>
        <p:spPr>
          <a:xfrm>
            <a:off x="1487164" y="3914899"/>
            <a:ext cx="4332301" cy="380969"/>
          </a:xfrm>
          <a:noFill/>
        </p:spPr>
        <p:txBody>
          <a:bodyPr wrap="none" lIns="0" tIns="0" rIns="0" bIns="0" anchor="ctr" anchorCtr="0">
            <a:noAutofit/>
          </a:bodyPr>
          <a:lstStyle>
            <a:lvl1pPr marL="0" indent="0" algn="l">
              <a:buNone/>
              <a:defRPr sz="2400">
                <a:solidFill>
                  <a:schemeClr val="tx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75" name="テキスト プレースホルダー 4"/>
          <p:cNvSpPr>
            <a:spLocks noGrp="1"/>
          </p:cNvSpPr>
          <p:nvPr>
            <p:ph type="body" sz="quarter" idx="22" hasCustomPrompt="1"/>
          </p:nvPr>
        </p:nvSpPr>
        <p:spPr>
          <a:xfrm>
            <a:off x="1487164" y="4585118"/>
            <a:ext cx="4332301" cy="380969"/>
          </a:xfrm>
          <a:noFill/>
        </p:spPr>
        <p:txBody>
          <a:bodyPr wrap="none" lIns="0" tIns="0" rIns="0" bIns="0" anchor="ctr" anchorCtr="0">
            <a:noAutofit/>
          </a:bodyPr>
          <a:lstStyle>
            <a:lvl1pPr marL="0" indent="0" algn="l">
              <a:buNone/>
              <a:defRPr sz="2400">
                <a:solidFill>
                  <a:schemeClr val="tx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76" name="テキスト プレースホルダー 4"/>
          <p:cNvSpPr>
            <a:spLocks noGrp="1"/>
          </p:cNvSpPr>
          <p:nvPr>
            <p:ph type="body" sz="quarter" idx="24" hasCustomPrompt="1"/>
          </p:nvPr>
        </p:nvSpPr>
        <p:spPr>
          <a:xfrm>
            <a:off x="1487164" y="5317183"/>
            <a:ext cx="4332301" cy="380969"/>
          </a:xfrm>
          <a:noFill/>
        </p:spPr>
        <p:txBody>
          <a:bodyPr wrap="none" lIns="0" tIns="0" rIns="0" bIns="0" anchor="ctr" anchorCtr="0">
            <a:noAutofit/>
          </a:bodyPr>
          <a:lstStyle>
            <a:lvl1pPr marL="0" indent="0" algn="l">
              <a:buNone/>
              <a:defRPr sz="2400">
                <a:solidFill>
                  <a:schemeClr val="tx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82" name="テキスト プレースホルダー 4"/>
          <p:cNvSpPr>
            <a:spLocks noGrp="1"/>
          </p:cNvSpPr>
          <p:nvPr>
            <p:ph type="body" sz="quarter" idx="35" hasCustomPrompt="1"/>
          </p:nvPr>
        </p:nvSpPr>
        <p:spPr>
          <a:xfrm>
            <a:off x="2501207" y="714037"/>
            <a:ext cx="8754684" cy="742019"/>
          </a:xfrm>
          <a:noFill/>
        </p:spPr>
        <p:txBody>
          <a:bodyPr wrap="none" lIns="0" tIns="0" rIns="0" bIns="0" anchor="ctr" anchorCtr="0">
            <a:noAutofit/>
          </a:bodyPr>
          <a:lstStyle>
            <a:lvl1pPr marL="0" indent="0" algn="l">
              <a:buNone/>
              <a:defRPr sz="5000" b="1">
                <a:solidFill>
                  <a:schemeClr val="tx1"/>
                </a:solidFill>
                <a:latin typeface="UD デジタル 教科書体 N-R" panose="02020400000000000000" pitchFamily="17" charset="-128"/>
                <a:ea typeface="UD デジタル 教科書体 N-R" panose="02020400000000000000" pitchFamily="17" charset="-128"/>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章タイトル</a:t>
            </a:r>
          </a:p>
        </p:txBody>
      </p:sp>
      <p:sp>
        <p:nvSpPr>
          <p:cNvPr id="39" name="テキスト プレースホルダー 4"/>
          <p:cNvSpPr>
            <a:spLocks noGrp="1"/>
          </p:cNvSpPr>
          <p:nvPr>
            <p:ph type="body" sz="quarter" idx="45" hasCustomPrompt="1"/>
          </p:nvPr>
        </p:nvSpPr>
        <p:spPr>
          <a:xfrm>
            <a:off x="1030750" y="3243369"/>
            <a:ext cx="360000" cy="360000"/>
          </a:xfrm>
          <a:prstGeom prst="ellipse">
            <a:avLst/>
          </a:prstGeom>
          <a:solidFill>
            <a:srgbClr val="15BECF"/>
          </a:solidFill>
          <a:effectLst>
            <a:outerShdw blurRad="50800" dist="38100" dir="2700000" algn="tl" rotWithShape="0">
              <a:prstClr val="black">
                <a:alpha val="40000"/>
              </a:prstClr>
            </a:outerShdw>
          </a:effectLst>
        </p:spPr>
        <p:txBody>
          <a:bodyPr wrap="none" lIns="0" tIns="0" rIns="0" bIns="0" anchor="ctr" anchorCtr="1">
            <a:noAutofit/>
          </a:bodyPr>
          <a:lstStyle>
            <a:lvl1pPr marL="0" indent="0">
              <a:lnSpc>
                <a:spcPts val="3200"/>
              </a:lnSpc>
              <a:spcBef>
                <a:spcPts val="0"/>
              </a:spcBef>
              <a:buNone/>
              <a:defRPr sz="2400">
                <a:solidFill>
                  <a:schemeClr val="bg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2</a:t>
            </a:r>
            <a:endParaRPr kumimoji="1" lang="ja-JP" altLang="en-US" dirty="0"/>
          </a:p>
        </p:txBody>
      </p:sp>
      <p:sp>
        <p:nvSpPr>
          <p:cNvPr id="49" name="テキスト プレースホルダー 4"/>
          <p:cNvSpPr>
            <a:spLocks noGrp="1"/>
          </p:cNvSpPr>
          <p:nvPr>
            <p:ph type="body" sz="quarter" idx="46" hasCustomPrompt="1"/>
          </p:nvPr>
        </p:nvSpPr>
        <p:spPr>
          <a:xfrm>
            <a:off x="1030750" y="3951566"/>
            <a:ext cx="360000" cy="360000"/>
          </a:xfrm>
          <a:prstGeom prst="ellipse">
            <a:avLst/>
          </a:prstGeom>
          <a:solidFill>
            <a:srgbClr val="15BECF"/>
          </a:solidFill>
          <a:effectLst>
            <a:outerShdw blurRad="50800" dist="38100" dir="2700000" algn="tl" rotWithShape="0">
              <a:prstClr val="black">
                <a:alpha val="40000"/>
              </a:prstClr>
            </a:outerShdw>
          </a:effectLst>
        </p:spPr>
        <p:txBody>
          <a:bodyPr wrap="none" lIns="0" tIns="0" rIns="0" bIns="0" anchor="ctr" anchorCtr="1">
            <a:noAutofit/>
          </a:bodyPr>
          <a:lstStyle>
            <a:lvl1pPr marL="0" indent="0">
              <a:lnSpc>
                <a:spcPts val="3200"/>
              </a:lnSpc>
              <a:spcBef>
                <a:spcPts val="0"/>
              </a:spcBef>
              <a:buNone/>
              <a:defRPr sz="2400">
                <a:solidFill>
                  <a:schemeClr val="bg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3</a:t>
            </a:r>
            <a:endParaRPr kumimoji="1" lang="ja-JP" altLang="en-US" dirty="0"/>
          </a:p>
        </p:txBody>
      </p:sp>
      <p:sp>
        <p:nvSpPr>
          <p:cNvPr id="51" name="テキスト プレースホルダー 4"/>
          <p:cNvSpPr>
            <a:spLocks noGrp="1"/>
          </p:cNvSpPr>
          <p:nvPr>
            <p:ph type="body" sz="quarter" idx="47" hasCustomPrompt="1"/>
          </p:nvPr>
        </p:nvSpPr>
        <p:spPr>
          <a:xfrm>
            <a:off x="1030750" y="4613216"/>
            <a:ext cx="360000" cy="360000"/>
          </a:xfrm>
          <a:prstGeom prst="ellipse">
            <a:avLst/>
          </a:prstGeom>
          <a:solidFill>
            <a:srgbClr val="15BECF"/>
          </a:solidFill>
          <a:effectLst>
            <a:outerShdw blurRad="50800" dist="38100" dir="2700000" algn="tl" rotWithShape="0">
              <a:prstClr val="black">
                <a:alpha val="40000"/>
              </a:prstClr>
            </a:outerShdw>
          </a:effectLst>
        </p:spPr>
        <p:txBody>
          <a:bodyPr wrap="none" lIns="0" tIns="0" rIns="0" bIns="0" anchor="ctr" anchorCtr="1">
            <a:noAutofit/>
          </a:bodyPr>
          <a:lstStyle>
            <a:lvl1pPr marL="0" indent="0">
              <a:lnSpc>
                <a:spcPts val="3200"/>
              </a:lnSpc>
              <a:spcBef>
                <a:spcPts val="0"/>
              </a:spcBef>
              <a:buNone/>
              <a:defRPr sz="2400">
                <a:solidFill>
                  <a:schemeClr val="bg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4</a:t>
            </a:r>
            <a:endParaRPr kumimoji="1" lang="ja-JP" altLang="en-US" dirty="0"/>
          </a:p>
        </p:txBody>
      </p:sp>
      <p:sp>
        <p:nvSpPr>
          <p:cNvPr id="53" name="テキスト プレースホルダー 4"/>
          <p:cNvSpPr>
            <a:spLocks noGrp="1"/>
          </p:cNvSpPr>
          <p:nvPr>
            <p:ph type="body" sz="quarter" idx="48" hasCustomPrompt="1"/>
          </p:nvPr>
        </p:nvSpPr>
        <p:spPr>
          <a:xfrm>
            <a:off x="1030750" y="5329671"/>
            <a:ext cx="360000" cy="360000"/>
          </a:xfrm>
          <a:prstGeom prst="ellipse">
            <a:avLst/>
          </a:prstGeom>
          <a:solidFill>
            <a:srgbClr val="15BECF"/>
          </a:solidFill>
          <a:effectLst>
            <a:outerShdw blurRad="50800" dist="38100" dir="2700000" algn="tl" rotWithShape="0">
              <a:prstClr val="black">
                <a:alpha val="40000"/>
              </a:prstClr>
            </a:outerShdw>
          </a:effectLst>
        </p:spPr>
        <p:txBody>
          <a:bodyPr wrap="none" lIns="0" tIns="0" rIns="0" bIns="0" anchor="ctr" anchorCtr="1">
            <a:noAutofit/>
          </a:bodyPr>
          <a:lstStyle>
            <a:lvl1pPr marL="0" indent="0">
              <a:lnSpc>
                <a:spcPts val="3200"/>
              </a:lnSpc>
              <a:spcBef>
                <a:spcPts val="0"/>
              </a:spcBef>
              <a:buNone/>
              <a:defRPr sz="2400">
                <a:solidFill>
                  <a:schemeClr val="bg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5</a:t>
            </a:r>
            <a:endParaRPr kumimoji="1" lang="ja-JP" altLang="en-US" dirty="0"/>
          </a:p>
        </p:txBody>
      </p:sp>
      <p:sp>
        <p:nvSpPr>
          <p:cNvPr id="55" name="テキスト プレースホルダー 4"/>
          <p:cNvSpPr>
            <a:spLocks noGrp="1"/>
          </p:cNvSpPr>
          <p:nvPr>
            <p:ph type="body" sz="quarter" idx="49" hasCustomPrompt="1"/>
          </p:nvPr>
        </p:nvSpPr>
        <p:spPr>
          <a:xfrm>
            <a:off x="6651242" y="2553352"/>
            <a:ext cx="360000" cy="360000"/>
          </a:xfrm>
          <a:prstGeom prst="ellipse">
            <a:avLst/>
          </a:prstGeom>
          <a:solidFill>
            <a:srgbClr val="15BECF"/>
          </a:solidFill>
          <a:effectLst>
            <a:outerShdw blurRad="50800" dist="38100" dir="2700000" algn="tl" rotWithShape="0">
              <a:prstClr val="black">
                <a:alpha val="40000"/>
              </a:prstClr>
            </a:outerShdw>
          </a:effectLst>
        </p:spPr>
        <p:txBody>
          <a:bodyPr wrap="none" lIns="0" tIns="0" rIns="0" bIns="0" anchor="ctr" anchorCtr="1">
            <a:noAutofit/>
          </a:bodyPr>
          <a:lstStyle>
            <a:lvl1pPr marL="0" indent="0">
              <a:lnSpc>
                <a:spcPts val="3200"/>
              </a:lnSpc>
              <a:spcBef>
                <a:spcPts val="0"/>
              </a:spcBef>
              <a:buNone/>
              <a:defRPr sz="2400">
                <a:solidFill>
                  <a:schemeClr val="bg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6</a:t>
            </a:r>
            <a:endParaRPr kumimoji="1" lang="ja-JP" altLang="en-US" dirty="0"/>
          </a:p>
        </p:txBody>
      </p:sp>
      <p:sp>
        <p:nvSpPr>
          <p:cNvPr id="56" name="テキスト プレースホルダー 4"/>
          <p:cNvSpPr>
            <a:spLocks noGrp="1"/>
          </p:cNvSpPr>
          <p:nvPr>
            <p:ph type="body" sz="quarter" idx="50" hasCustomPrompt="1"/>
          </p:nvPr>
        </p:nvSpPr>
        <p:spPr>
          <a:xfrm>
            <a:off x="7104195" y="2543946"/>
            <a:ext cx="4332301" cy="380969"/>
          </a:xfrm>
          <a:noFill/>
        </p:spPr>
        <p:txBody>
          <a:bodyPr wrap="none" lIns="0" tIns="0" rIns="0" bIns="0" anchor="ctr" anchorCtr="0">
            <a:noAutofit/>
          </a:bodyPr>
          <a:lstStyle>
            <a:lvl1pPr marL="0" indent="0" algn="l">
              <a:buNone/>
              <a:defRPr sz="2400">
                <a:solidFill>
                  <a:schemeClr val="tx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57" name="テキスト プレースホルダー 4"/>
          <p:cNvSpPr>
            <a:spLocks noGrp="1"/>
          </p:cNvSpPr>
          <p:nvPr>
            <p:ph type="body" sz="quarter" idx="51" hasCustomPrompt="1"/>
          </p:nvPr>
        </p:nvSpPr>
        <p:spPr>
          <a:xfrm>
            <a:off x="7104195" y="3217217"/>
            <a:ext cx="4332301" cy="380969"/>
          </a:xfrm>
          <a:noFill/>
        </p:spPr>
        <p:txBody>
          <a:bodyPr wrap="none" lIns="0" tIns="0" rIns="0" bIns="0" anchor="ctr" anchorCtr="0">
            <a:noAutofit/>
          </a:bodyPr>
          <a:lstStyle>
            <a:lvl1pPr marL="0" indent="0" algn="l">
              <a:buNone/>
              <a:defRPr sz="2400">
                <a:solidFill>
                  <a:schemeClr val="tx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58" name="テキスト プレースホルダー 4"/>
          <p:cNvSpPr>
            <a:spLocks noGrp="1"/>
          </p:cNvSpPr>
          <p:nvPr>
            <p:ph type="body" sz="quarter" idx="52" hasCustomPrompt="1"/>
          </p:nvPr>
        </p:nvSpPr>
        <p:spPr>
          <a:xfrm>
            <a:off x="7104195" y="3906418"/>
            <a:ext cx="4332301" cy="380969"/>
          </a:xfrm>
          <a:noFill/>
        </p:spPr>
        <p:txBody>
          <a:bodyPr wrap="none" lIns="0" tIns="0" rIns="0" bIns="0" anchor="ctr" anchorCtr="0">
            <a:noAutofit/>
          </a:bodyPr>
          <a:lstStyle>
            <a:lvl1pPr marL="0" indent="0" algn="l">
              <a:buNone/>
              <a:defRPr sz="2400">
                <a:solidFill>
                  <a:schemeClr val="tx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83" name="テキスト プレースホルダー 4"/>
          <p:cNvSpPr>
            <a:spLocks noGrp="1"/>
          </p:cNvSpPr>
          <p:nvPr>
            <p:ph type="body" sz="quarter" idx="53" hasCustomPrompt="1"/>
          </p:nvPr>
        </p:nvSpPr>
        <p:spPr>
          <a:xfrm>
            <a:off x="7104195" y="4576637"/>
            <a:ext cx="4332301" cy="380969"/>
          </a:xfrm>
          <a:noFill/>
        </p:spPr>
        <p:txBody>
          <a:bodyPr wrap="none" lIns="0" tIns="0" rIns="0" bIns="0" anchor="ctr" anchorCtr="0">
            <a:noAutofit/>
          </a:bodyPr>
          <a:lstStyle>
            <a:lvl1pPr marL="0" indent="0" algn="l">
              <a:buNone/>
              <a:defRPr sz="2400">
                <a:solidFill>
                  <a:schemeClr val="tx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84" name="テキスト プレースホルダー 4"/>
          <p:cNvSpPr>
            <a:spLocks noGrp="1"/>
          </p:cNvSpPr>
          <p:nvPr>
            <p:ph type="body" sz="quarter" idx="54" hasCustomPrompt="1"/>
          </p:nvPr>
        </p:nvSpPr>
        <p:spPr>
          <a:xfrm>
            <a:off x="7104195" y="5308702"/>
            <a:ext cx="4332301" cy="380969"/>
          </a:xfrm>
          <a:noFill/>
        </p:spPr>
        <p:txBody>
          <a:bodyPr wrap="none" lIns="0" tIns="0" rIns="0" bIns="0" anchor="ctr" anchorCtr="0">
            <a:noAutofit/>
          </a:bodyPr>
          <a:lstStyle>
            <a:lvl1pPr marL="0" indent="0" algn="l">
              <a:buNone/>
              <a:defRPr sz="2400">
                <a:solidFill>
                  <a:schemeClr val="tx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ja-JP" altLang="en-US" dirty="0"/>
              <a:t>節タイトル</a:t>
            </a:r>
          </a:p>
        </p:txBody>
      </p:sp>
      <p:sp>
        <p:nvSpPr>
          <p:cNvPr id="86" name="テキスト プレースホルダー 4"/>
          <p:cNvSpPr>
            <a:spLocks noGrp="1"/>
          </p:cNvSpPr>
          <p:nvPr>
            <p:ph type="body" sz="quarter" idx="55" hasCustomPrompt="1"/>
          </p:nvPr>
        </p:nvSpPr>
        <p:spPr>
          <a:xfrm>
            <a:off x="6651242" y="3222400"/>
            <a:ext cx="360000" cy="360000"/>
          </a:xfrm>
          <a:prstGeom prst="ellipse">
            <a:avLst/>
          </a:prstGeom>
          <a:solidFill>
            <a:srgbClr val="15BECF"/>
          </a:solidFill>
          <a:effectLst>
            <a:outerShdw blurRad="50800" dist="38100" dir="2700000" algn="tl" rotWithShape="0">
              <a:prstClr val="black">
                <a:alpha val="40000"/>
              </a:prstClr>
            </a:outerShdw>
          </a:effectLst>
        </p:spPr>
        <p:txBody>
          <a:bodyPr wrap="none" lIns="0" tIns="0" rIns="0" bIns="0" anchor="ctr" anchorCtr="1">
            <a:noAutofit/>
          </a:bodyPr>
          <a:lstStyle>
            <a:lvl1pPr marL="0" indent="0">
              <a:lnSpc>
                <a:spcPts val="3200"/>
              </a:lnSpc>
              <a:spcBef>
                <a:spcPts val="0"/>
              </a:spcBef>
              <a:buNone/>
              <a:defRPr sz="2400">
                <a:solidFill>
                  <a:schemeClr val="bg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7</a:t>
            </a:r>
            <a:endParaRPr kumimoji="1" lang="ja-JP" altLang="en-US" dirty="0"/>
          </a:p>
        </p:txBody>
      </p:sp>
      <p:sp>
        <p:nvSpPr>
          <p:cNvPr id="91" name="テキスト プレースホルダー 4"/>
          <p:cNvSpPr>
            <a:spLocks noGrp="1"/>
          </p:cNvSpPr>
          <p:nvPr>
            <p:ph type="body" sz="quarter" idx="56" hasCustomPrompt="1"/>
          </p:nvPr>
        </p:nvSpPr>
        <p:spPr>
          <a:xfrm>
            <a:off x="6651242" y="3930597"/>
            <a:ext cx="360000" cy="360000"/>
          </a:xfrm>
          <a:prstGeom prst="ellipse">
            <a:avLst/>
          </a:prstGeom>
          <a:solidFill>
            <a:srgbClr val="15BECF"/>
          </a:solidFill>
          <a:effectLst>
            <a:outerShdw blurRad="50800" dist="38100" dir="2700000" algn="tl" rotWithShape="0">
              <a:prstClr val="black">
                <a:alpha val="40000"/>
              </a:prstClr>
            </a:outerShdw>
          </a:effectLst>
        </p:spPr>
        <p:txBody>
          <a:bodyPr wrap="none" lIns="0" tIns="0" rIns="0" bIns="0" anchor="ctr" anchorCtr="1">
            <a:noAutofit/>
          </a:bodyPr>
          <a:lstStyle>
            <a:lvl1pPr marL="0" indent="0">
              <a:lnSpc>
                <a:spcPts val="3200"/>
              </a:lnSpc>
              <a:spcBef>
                <a:spcPts val="0"/>
              </a:spcBef>
              <a:buNone/>
              <a:defRPr sz="2400">
                <a:solidFill>
                  <a:schemeClr val="bg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8</a:t>
            </a:r>
            <a:endParaRPr kumimoji="1" lang="ja-JP" altLang="en-US" dirty="0"/>
          </a:p>
        </p:txBody>
      </p:sp>
      <p:sp>
        <p:nvSpPr>
          <p:cNvPr id="93" name="テキスト プレースホルダー 4"/>
          <p:cNvSpPr>
            <a:spLocks noGrp="1"/>
          </p:cNvSpPr>
          <p:nvPr>
            <p:ph type="body" sz="quarter" idx="57" hasCustomPrompt="1"/>
          </p:nvPr>
        </p:nvSpPr>
        <p:spPr>
          <a:xfrm>
            <a:off x="6651242" y="4592247"/>
            <a:ext cx="360000" cy="360000"/>
          </a:xfrm>
          <a:prstGeom prst="ellipse">
            <a:avLst/>
          </a:prstGeom>
          <a:solidFill>
            <a:srgbClr val="15BECF"/>
          </a:solidFill>
          <a:effectLst>
            <a:outerShdw blurRad="50800" dist="38100" dir="2700000" algn="tl" rotWithShape="0">
              <a:prstClr val="black">
                <a:alpha val="40000"/>
              </a:prstClr>
            </a:outerShdw>
          </a:effectLst>
        </p:spPr>
        <p:txBody>
          <a:bodyPr wrap="none" lIns="0" tIns="0" rIns="0" bIns="0" anchor="ctr" anchorCtr="1">
            <a:noAutofit/>
          </a:bodyPr>
          <a:lstStyle>
            <a:lvl1pPr marL="0" indent="0">
              <a:lnSpc>
                <a:spcPts val="3200"/>
              </a:lnSpc>
              <a:spcBef>
                <a:spcPts val="0"/>
              </a:spcBef>
              <a:buNone/>
              <a:defRPr sz="2400">
                <a:solidFill>
                  <a:schemeClr val="bg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9</a:t>
            </a:r>
            <a:endParaRPr kumimoji="1" lang="ja-JP" altLang="en-US" dirty="0"/>
          </a:p>
        </p:txBody>
      </p:sp>
      <p:sp>
        <p:nvSpPr>
          <p:cNvPr id="95" name="テキスト プレースホルダー 4"/>
          <p:cNvSpPr>
            <a:spLocks noGrp="1"/>
          </p:cNvSpPr>
          <p:nvPr>
            <p:ph type="body" sz="quarter" idx="58" hasCustomPrompt="1"/>
          </p:nvPr>
        </p:nvSpPr>
        <p:spPr>
          <a:xfrm>
            <a:off x="6651242" y="5308702"/>
            <a:ext cx="360000" cy="360000"/>
          </a:xfrm>
          <a:prstGeom prst="ellipse">
            <a:avLst/>
          </a:prstGeom>
          <a:solidFill>
            <a:srgbClr val="15BECF"/>
          </a:solidFill>
          <a:effectLst>
            <a:outerShdw blurRad="50800" dist="38100" dir="2700000" algn="tl" rotWithShape="0">
              <a:prstClr val="black">
                <a:alpha val="40000"/>
              </a:prstClr>
            </a:outerShdw>
          </a:effectLst>
        </p:spPr>
        <p:txBody>
          <a:bodyPr wrap="none" lIns="0" tIns="0" rIns="0" bIns="0" anchor="ctr" anchorCtr="1">
            <a:noAutofit/>
          </a:bodyPr>
          <a:lstStyle>
            <a:lvl1pPr marL="0" indent="0">
              <a:lnSpc>
                <a:spcPts val="3200"/>
              </a:lnSpc>
              <a:spcBef>
                <a:spcPts val="0"/>
              </a:spcBef>
              <a:buNone/>
              <a:defRPr sz="2400">
                <a:solidFill>
                  <a:schemeClr val="bg1"/>
                </a:solidFill>
              </a:defRPr>
            </a:lvl1pPr>
            <a:lvl2pPr marL="457200" indent="0">
              <a:buNone/>
              <a:defRPr sz="2400"/>
            </a:lvl2pPr>
            <a:lvl3pPr marL="914400" indent="0">
              <a:buNone/>
              <a:defRPr sz="2400"/>
            </a:lvl3pPr>
            <a:lvl4pPr marL="1371600" indent="0">
              <a:buNone/>
              <a:defRPr sz="2400"/>
            </a:lvl4pPr>
            <a:lvl5pPr marL="1828800" indent="0">
              <a:buNone/>
              <a:defRPr sz="2400"/>
            </a:lvl5pPr>
          </a:lstStyle>
          <a:p>
            <a:pPr lvl="0"/>
            <a:r>
              <a:rPr kumimoji="1" lang="en-US" altLang="ja-JP" dirty="0"/>
              <a:t>10</a:t>
            </a:r>
            <a:endParaRPr kumimoji="1" lang="ja-JP" altLang="en-US" dirty="0"/>
          </a:p>
        </p:txBody>
      </p:sp>
      <p:sp>
        <p:nvSpPr>
          <p:cNvPr id="2" name="角丸四角形 1"/>
          <p:cNvSpPr/>
          <p:nvPr userDrawn="1"/>
        </p:nvSpPr>
        <p:spPr>
          <a:xfrm>
            <a:off x="534928" y="335924"/>
            <a:ext cx="10915575" cy="1471276"/>
          </a:xfrm>
          <a:prstGeom prst="roundRect">
            <a:avLst/>
          </a:prstGeom>
          <a:noFill/>
          <a:ln w="73025">
            <a:solidFill>
              <a:srgbClr val="15BECF"/>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81360291"/>
      </p:ext>
    </p:extLst>
  </p:cSld>
  <p:clrMapOvr>
    <a:masterClrMapping/>
  </p:clrMapOvr>
  <p:hf hdr="0" ftr="0" dt="0"/>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社会とのかかわり">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stretch>
            <a:fillRect/>
          </a:stretch>
        </p:blipFill>
        <p:spPr>
          <a:xfrm>
            <a:off x="253258" y="312594"/>
            <a:ext cx="8258175" cy="1266825"/>
          </a:xfrm>
          <a:prstGeom prst="rect">
            <a:avLst/>
          </a:prstGeom>
        </p:spPr>
      </p:pic>
      <p:sp>
        <p:nvSpPr>
          <p:cNvPr id="12" name="Slide Number Placeholder 5"/>
          <p:cNvSpPr>
            <a:spLocks noGrp="1"/>
          </p:cNvSpPr>
          <p:nvPr>
            <p:ph type="sldNum" sz="quarter" idx="12"/>
          </p:nvPr>
        </p:nvSpPr>
        <p:spPr>
          <a:xfrm>
            <a:off x="9448800" y="653891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a:p>
        </p:txBody>
      </p:sp>
      <p:sp>
        <p:nvSpPr>
          <p:cNvPr id="13" name="テキスト プレースホルダー 7"/>
          <p:cNvSpPr>
            <a:spLocks noGrp="1"/>
          </p:cNvSpPr>
          <p:nvPr>
            <p:ph type="body" sz="quarter" idx="13" hasCustomPrompt="1"/>
          </p:nvPr>
        </p:nvSpPr>
        <p:spPr>
          <a:xfrm>
            <a:off x="0" y="1"/>
            <a:ext cx="8764693" cy="254000"/>
          </a:xfrm>
        </p:spPr>
        <p:txBody>
          <a:bodyPr>
            <a:noAutofit/>
          </a:bodyPr>
          <a:lstStyle>
            <a:lvl1pPr marL="0" indent="0">
              <a:buNone/>
              <a:defRPr sz="1200"/>
            </a:lvl1pPr>
            <a:lvl2pPr>
              <a:defRPr sz="1600"/>
            </a:lvl2pPr>
            <a:lvl3pPr>
              <a:defRPr sz="1400"/>
            </a:lvl3pPr>
            <a:lvl4pPr>
              <a:defRPr sz="1200"/>
            </a:lvl4pPr>
            <a:lvl5pPr>
              <a:defRPr sz="1200"/>
            </a:lvl5pPr>
          </a:lstStyle>
          <a:p>
            <a:pPr lvl="0"/>
            <a:r>
              <a:rPr kumimoji="1" lang="ja-JP" altLang="en-US" dirty="0"/>
              <a:t>章・節タイトル</a:t>
            </a:r>
          </a:p>
        </p:txBody>
      </p:sp>
      <p:sp>
        <p:nvSpPr>
          <p:cNvPr id="15" name="テキスト プレースホルダー 14"/>
          <p:cNvSpPr>
            <a:spLocks noGrp="1"/>
          </p:cNvSpPr>
          <p:nvPr>
            <p:ph type="body" sz="quarter" idx="14" hasCustomPrompt="1"/>
          </p:nvPr>
        </p:nvSpPr>
        <p:spPr>
          <a:xfrm>
            <a:off x="0" y="6538913"/>
            <a:ext cx="4023784" cy="306000"/>
          </a:xfrm>
        </p:spPr>
        <p:txBody>
          <a:bodyPr anchor="ctr">
            <a:normAutofit/>
          </a:bodyPr>
          <a:lstStyle>
            <a:lvl1pPr marL="0" indent="0">
              <a:buNone/>
              <a:defRPr sz="1200"/>
            </a:lvl1pPr>
          </a:lstStyle>
          <a:p>
            <a:pPr lvl="0"/>
            <a:r>
              <a:rPr kumimoji="1" lang="ja-JP" altLang="en-US" dirty="0"/>
              <a:t>教科書対応ページ・見出し</a:t>
            </a:r>
          </a:p>
        </p:txBody>
      </p:sp>
      <p:sp>
        <p:nvSpPr>
          <p:cNvPr id="21" name="テキスト プレースホルダー 5"/>
          <p:cNvSpPr>
            <a:spLocks noGrp="1"/>
          </p:cNvSpPr>
          <p:nvPr>
            <p:ph type="body" sz="quarter" idx="15" hasCustomPrompt="1"/>
          </p:nvPr>
        </p:nvSpPr>
        <p:spPr>
          <a:xfrm>
            <a:off x="1529807" y="765488"/>
            <a:ext cx="6830421" cy="838200"/>
          </a:xfrm>
        </p:spPr>
        <p:txBody>
          <a:bodyPr anchor="ctr" anchorCtr="0">
            <a:normAutofit/>
          </a:bodyPr>
          <a:lstStyle>
            <a:lvl1pPr>
              <a:defRPr sz="4000"/>
            </a:lvl1pPr>
          </a:lstStyle>
          <a:p>
            <a:pPr lvl="0"/>
            <a:r>
              <a:rPr kumimoji="1" lang="ja-JP" altLang="en-US" dirty="0"/>
              <a:t>タイトル</a:t>
            </a:r>
          </a:p>
        </p:txBody>
      </p:sp>
      <p:sp>
        <p:nvSpPr>
          <p:cNvPr id="9" name="コンテンツ プレースホルダー 4">
            <a:extLst>
              <a:ext uri="{FF2B5EF4-FFF2-40B4-BE49-F238E27FC236}">
                <a16:creationId xmlns:a16="http://schemas.microsoft.com/office/drawing/2014/main" id="{5CC411A6-2994-4B2C-856A-1DA5EFB3D5DE}"/>
              </a:ext>
            </a:extLst>
          </p:cNvPr>
          <p:cNvSpPr>
            <a:spLocks noGrp="1"/>
          </p:cNvSpPr>
          <p:nvPr>
            <p:ph sz="quarter" idx="16"/>
          </p:nvPr>
        </p:nvSpPr>
        <p:spPr>
          <a:xfrm>
            <a:off x="214806" y="1806766"/>
            <a:ext cx="11460479" cy="4616732"/>
          </a:xfrm>
          <a:solidFill>
            <a:srgbClr val="F7F8F8"/>
          </a:solidFill>
        </p:spPr>
        <p:txBody>
          <a:bodyPr/>
          <a:lstStyle>
            <a:lvl2pPr marL="266700" indent="0">
              <a:defRPr sz="2800"/>
            </a:lvl2pPr>
            <a:lvl3pPr marL="627063" indent="0">
              <a:defRPr sz="2600"/>
            </a:lvl3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1040546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キーワード">
    <p:spTree>
      <p:nvGrpSpPr>
        <p:cNvPr id="1" name=""/>
        <p:cNvGrpSpPr/>
        <p:nvPr/>
      </p:nvGrpSpPr>
      <p:grpSpPr>
        <a:xfrm>
          <a:off x="0" y="0"/>
          <a:ext cx="0" cy="0"/>
          <a:chOff x="0" y="0"/>
          <a:chExt cx="0" cy="0"/>
        </a:xfrm>
      </p:grpSpPr>
      <p:sp>
        <p:nvSpPr>
          <p:cNvPr id="12" name="Slide Number Placeholder 5"/>
          <p:cNvSpPr>
            <a:spLocks noGrp="1"/>
          </p:cNvSpPr>
          <p:nvPr>
            <p:ph type="sldNum" sz="quarter" idx="12"/>
          </p:nvPr>
        </p:nvSpPr>
        <p:spPr>
          <a:xfrm>
            <a:off x="9448800" y="653891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a:p>
        </p:txBody>
      </p:sp>
      <p:sp>
        <p:nvSpPr>
          <p:cNvPr id="13" name="テキスト プレースホルダー 7"/>
          <p:cNvSpPr>
            <a:spLocks noGrp="1"/>
          </p:cNvSpPr>
          <p:nvPr>
            <p:ph type="body" sz="quarter" idx="13" hasCustomPrompt="1"/>
          </p:nvPr>
        </p:nvSpPr>
        <p:spPr>
          <a:xfrm>
            <a:off x="0" y="1"/>
            <a:ext cx="8764693" cy="254000"/>
          </a:xfrm>
        </p:spPr>
        <p:txBody>
          <a:bodyPr>
            <a:noAutofit/>
          </a:bodyPr>
          <a:lstStyle>
            <a:lvl1pPr marL="0" indent="0">
              <a:buNone/>
              <a:defRPr sz="1200"/>
            </a:lvl1pPr>
            <a:lvl2pPr>
              <a:defRPr sz="1600"/>
            </a:lvl2pPr>
            <a:lvl3pPr>
              <a:defRPr sz="1400"/>
            </a:lvl3pPr>
            <a:lvl4pPr>
              <a:defRPr sz="1200"/>
            </a:lvl4pPr>
            <a:lvl5pPr>
              <a:defRPr sz="1200"/>
            </a:lvl5pPr>
          </a:lstStyle>
          <a:p>
            <a:pPr lvl="0"/>
            <a:r>
              <a:rPr kumimoji="1" lang="ja-JP" altLang="en-US" dirty="0"/>
              <a:t>章・節タイトル</a:t>
            </a:r>
          </a:p>
        </p:txBody>
      </p:sp>
      <p:sp>
        <p:nvSpPr>
          <p:cNvPr id="15" name="テキスト プレースホルダー 14"/>
          <p:cNvSpPr>
            <a:spLocks noGrp="1"/>
          </p:cNvSpPr>
          <p:nvPr>
            <p:ph type="body" sz="quarter" idx="14" hasCustomPrompt="1"/>
          </p:nvPr>
        </p:nvSpPr>
        <p:spPr>
          <a:xfrm>
            <a:off x="0" y="6538913"/>
            <a:ext cx="4023784" cy="306000"/>
          </a:xfrm>
        </p:spPr>
        <p:txBody>
          <a:bodyPr anchor="ctr">
            <a:normAutofit/>
          </a:bodyPr>
          <a:lstStyle>
            <a:lvl1pPr marL="0" indent="0">
              <a:buNone/>
              <a:defRPr sz="1200"/>
            </a:lvl1pPr>
          </a:lstStyle>
          <a:p>
            <a:pPr lvl="0"/>
            <a:r>
              <a:rPr kumimoji="1" lang="ja-JP" altLang="en-US" dirty="0"/>
              <a:t>教科書対応ページ・見出し</a:t>
            </a:r>
          </a:p>
        </p:txBody>
      </p:sp>
      <p:pic>
        <p:nvPicPr>
          <p:cNvPr id="7" name="図 6"/>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274320" y="294238"/>
            <a:ext cx="4493623" cy="1244943"/>
          </a:xfrm>
          <a:prstGeom prst="rect">
            <a:avLst/>
          </a:prstGeom>
        </p:spPr>
      </p:pic>
      <p:sp>
        <p:nvSpPr>
          <p:cNvPr id="9" name="コンテンツ プレースホルダー 4">
            <a:extLst>
              <a:ext uri="{FF2B5EF4-FFF2-40B4-BE49-F238E27FC236}">
                <a16:creationId xmlns:a16="http://schemas.microsoft.com/office/drawing/2014/main" id="{5CC411A6-2994-4B2C-856A-1DA5EFB3D5DE}"/>
              </a:ext>
            </a:extLst>
          </p:cNvPr>
          <p:cNvSpPr>
            <a:spLocks noGrp="1"/>
          </p:cNvSpPr>
          <p:nvPr>
            <p:ph sz="quarter" idx="16"/>
          </p:nvPr>
        </p:nvSpPr>
        <p:spPr>
          <a:xfrm>
            <a:off x="214806" y="1539181"/>
            <a:ext cx="11460479" cy="4884317"/>
          </a:xfrm>
          <a:solidFill>
            <a:srgbClr val="F7F8F8"/>
          </a:solidFill>
        </p:spPr>
        <p:txBody>
          <a:bodyPr/>
          <a:lstStyle>
            <a:lvl2pPr marL="266700" indent="0">
              <a:defRPr sz="2800"/>
            </a:lvl2pPr>
            <a:lvl3pPr marL="627063" indent="0">
              <a:defRPr sz="2600"/>
            </a:lvl3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3889914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つのコンテンツ">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5054" y="1449072"/>
            <a:ext cx="5762413" cy="4921248"/>
          </a:xfrm>
        </p:spPr>
        <p:txBody>
          <a:bodyPr>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85747" y="1449072"/>
            <a:ext cx="5762413" cy="4921248"/>
          </a:xfrm>
        </p:spPr>
        <p:txBody>
          <a:bodyPr>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2" name="Slide Number Placeholder 5"/>
          <p:cNvSpPr>
            <a:spLocks noGrp="1"/>
          </p:cNvSpPr>
          <p:nvPr>
            <p:ph type="sldNum" sz="quarter" idx="12"/>
          </p:nvPr>
        </p:nvSpPr>
        <p:spPr>
          <a:xfrm>
            <a:off x="9448800" y="653891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a:p>
        </p:txBody>
      </p:sp>
      <p:sp>
        <p:nvSpPr>
          <p:cNvPr id="13" name="テキスト プレースホルダー 7"/>
          <p:cNvSpPr>
            <a:spLocks noGrp="1"/>
          </p:cNvSpPr>
          <p:nvPr>
            <p:ph type="body" sz="quarter" idx="13" hasCustomPrompt="1"/>
          </p:nvPr>
        </p:nvSpPr>
        <p:spPr>
          <a:xfrm>
            <a:off x="0" y="1"/>
            <a:ext cx="8764693" cy="254000"/>
          </a:xfrm>
        </p:spPr>
        <p:txBody>
          <a:bodyPr>
            <a:noAutofit/>
          </a:bodyPr>
          <a:lstStyle>
            <a:lvl1pPr marL="0" indent="0">
              <a:buNone/>
              <a:defRPr sz="1200"/>
            </a:lvl1pPr>
            <a:lvl2pPr>
              <a:defRPr sz="1600"/>
            </a:lvl2pPr>
            <a:lvl3pPr>
              <a:defRPr sz="1400"/>
            </a:lvl3pPr>
            <a:lvl4pPr>
              <a:defRPr sz="1200"/>
            </a:lvl4pPr>
            <a:lvl5pPr>
              <a:defRPr sz="1200"/>
            </a:lvl5pPr>
          </a:lstStyle>
          <a:p>
            <a:pPr lvl="0"/>
            <a:r>
              <a:rPr kumimoji="1" lang="ja-JP" altLang="en-US" dirty="0"/>
              <a:t>章・節タイトル</a:t>
            </a:r>
          </a:p>
        </p:txBody>
      </p:sp>
      <p:sp>
        <p:nvSpPr>
          <p:cNvPr id="14" name="テキスト プレースホルダー 14"/>
          <p:cNvSpPr>
            <a:spLocks noGrp="1"/>
          </p:cNvSpPr>
          <p:nvPr>
            <p:ph type="body" sz="quarter" idx="14" hasCustomPrompt="1"/>
          </p:nvPr>
        </p:nvSpPr>
        <p:spPr>
          <a:xfrm>
            <a:off x="0" y="6538913"/>
            <a:ext cx="4023784" cy="306000"/>
          </a:xfrm>
        </p:spPr>
        <p:txBody>
          <a:bodyPr anchor="ctr">
            <a:normAutofit/>
          </a:bodyPr>
          <a:lstStyle>
            <a:lvl1pPr marL="0" indent="0">
              <a:buNone/>
              <a:defRPr sz="1200"/>
            </a:lvl1pPr>
          </a:lstStyle>
          <a:p>
            <a:pPr lvl="0"/>
            <a:r>
              <a:rPr kumimoji="1" lang="ja-JP" altLang="en-US" dirty="0"/>
              <a:t>教科書対応ページ</a:t>
            </a:r>
          </a:p>
        </p:txBody>
      </p:sp>
      <p:sp>
        <p:nvSpPr>
          <p:cNvPr id="8" name="テキスト プレースホルダー 2"/>
          <p:cNvSpPr>
            <a:spLocks noGrp="1"/>
          </p:cNvSpPr>
          <p:nvPr>
            <p:ph type="body" sz="quarter" idx="15"/>
          </p:nvPr>
        </p:nvSpPr>
        <p:spPr>
          <a:xfrm>
            <a:off x="0" y="365127"/>
            <a:ext cx="12192000" cy="975600"/>
          </a:xfrm>
          <a:solidFill>
            <a:schemeClr val="accent4">
              <a:lumMod val="60000"/>
              <a:lumOff val="40000"/>
            </a:schemeClr>
          </a:solidFill>
        </p:spPr>
        <p:txBody>
          <a:bodyPr anchor="ctr">
            <a:noAutofit/>
          </a:bodyPr>
          <a:lstStyle>
            <a:lvl1pPr marL="0" indent="0">
              <a:buNone/>
              <a:defRPr sz="4400" b="1">
                <a:solidFill>
                  <a:schemeClr val="bg1"/>
                </a:solidFill>
              </a:defRPr>
            </a:lvl1pPr>
            <a:lvl2pPr>
              <a:defRPr sz="4400" b="1">
                <a:solidFill>
                  <a:schemeClr val="bg1"/>
                </a:solidFill>
              </a:defRPr>
            </a:lvl2pPr>
            <a:lvl3pPr>
              <a:defRPr sz="4400" b="1">
                <a:solidFill>
                  <a:schemeClr val="bg1"/>
                </a:solidFill>
              </a:defRPr>
            </a:lvl3pPr>
            <a:lvl4pPr>
              <a:defRPr sz="4400" b="1">
                <a:solidFill>
                  <a:schemeClr val="bg1"/>
                </a:solidFill>
              </a:defRPr>
            </a:lvl4pPr>
            <a:lvl5pPr>
              <a:defRPr sz="4400" b="1">
                <a:solidFill>
                  <a:schemeClr val="bg1"/>
                </a:solidFill>
              </a:defRPr>
            </a:lvl5pPr>
          </a:lstStyle>
          <a:p>
            <a:pPr lvl="0"/>
            <a:r>
              <a:rPr kumimoji="1" lang="ja-JP" altLang="en-US" dirty="0"/>
              <a:t>マスター テキストの書式設定</a:t>
            </a:r>
          </a:p>
        </p:txBody>
      </p:sp>
    </p:spTree>
    <p:extLst>
      <p:ext uri="{BB962C8B-B14F-4D97-AF65-F5344CB8AC3E}">
        <p14:creationId xmlns:p14="http://schemas.microsoft.com/office/powerpoint/2010/main" val="27255842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70829" y="1452247"/>
            <a:ext cx="5666772" cy="823912"/>
          </a:xfrm>
        </p:spPr>
        <p:txBody>
          <a:bodyPr anchor="b">
            <a:no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270829" y="2276159"/>
            <a:ext cx="5666772" cy="4114481"/>
          </a:xfrm>
        </p:spPr>
        <p:txBody>
          <a:bodyPr>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85747" y="1452247"/>
            <a:ext cx="5694680" cy="823912"/>
          </a:xfrm>
        </p:spPr>
        <p:txBody>
          <a:bodyPr anchor="b">
            <a:no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85747" y="2276159"/>
            <a:ext cx="5694680" cy="4114481"/>
          </a:xfrm>
        </p:spPr>
        <p:txBody>
          <a:bodyPr>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4" name="Slide Number Placeholder 5"/>
          <p:cNvSpPr>
            <a:spLocks noGrp="1"/>
          </p:cNvSpPr>
          <p:nvPr>
            <p:ph type="sldNum" sz="quarter" idx="12"/>
          </p:nvPr>
        </p:nvSpPr>
        <p:spPr>
          <a:xfrm>
            <a:off x="9448800" y="653891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a:p>
        </p:txBody>
      </p:sp>
      <p:sp>
        <p:nvSpPr>
          <p:cNvPr id="15" name="テキスト プレースホルダー 7"/>
          <p:cNvSpPr>
            <a:spLocks noGrp="1"/>
          </p:cNvSpPr>
          <p:nvPr>
            <p:ph type="body" sz="quarter" idx="13" hasCustomPrompt="1"/>
          </p:nvPr>
        </p:nvSpPr>
        <p:spPr>
          <a:xfrm>
            <a:off x="0" y="1"/>
            <a:ext cx="8764693" cy="254000"/>
          </a:xfrm>
        </p:spPr>
        <p:txBody>
          <a:bodyPr>
            <a:noAutofit/>
          </a:bodyPr>
          <a:lstStyle>
            <a:lvl1pPr marL="0" indent="0">
              <a:buNone/>
              <a:defRPr sz="1200"/>
            </a:lvl1pPr>
            <a:lvl2pPr>
              <a:defRPr sz="1600"/>
            </a:lvl2pPr>
            <a:lvl3pPr>
              <a:defRPr sz="1400"/>
            </a:lvl3pPr>
            <a:lvl4pPr>
              <a:defRPr sz="1200"/>
            </a:lvl4pPr>
            <a:lvl5pPr>
              <a:defRPr sz="1200"/>
            </a:lvl5pPr>
          </a:lstStyle>
          <a:p>
            <a:pPr lvl="0"/>
            <a:r>
              <a:rPr kumimoji="1" lang="ja-JP" altLang="en-US" dirty="0"/>
              <a:t>章・節タイトル</a:t>
            </a:r>
          </a:p>
        </p:txBody>
      </p:sp>
      <p:sp>
        <p:nvSpPr>
          <p:cNvPr id="16" name="テキスト プレースホルダー 14"/>
          <p:cNvSpPr>
            <a:spLocks noGrp="1"/>
          </p:cNvSpPr>
          <p:nvPr>
            <p:ph type="body" sz="quarter" idx="14" hasCustomPrompt="1"/>
          </p:nvPr>
        </p:nvSpPr>
        <p:spPr>
          <a:xfrm>
            <a:off x="0" y="6538913"/>
            <a:ext cx="4023784" cy="306000"/>
          </a:xfrm>
        </p:spPr>
        <p:txBody>
          <a:bodyPr anchor="ctr">
            <a:normAutofit/>
          </a:bodyPr>
          <a:lstStyle>
            <a:lvl1pPr marL="0" indent="0">
              <a:buNone/>
              <a:defRPr sz="1200"/>
            </a:lvl1pPr>
          </a:lstStyle>
          <a:p>
            <a:pPr lvl="0"/>
            <a:r>
              <a:rPr kumimoji="1" lang="ja-JP" altLang="en-US" dirty="0"/>
              <a:t>教科書対応ページ</a:t>
            </a:r>
          </a:p>
        </p:txBody>
      </p:sp>
      <p:sp>
        <p:nvSpPr>
          <p:cNvPr id="11" name="テキスト プレースホルダー 2"/>
          <p:cNvSpPr>
            <a:spLocks noGrp="1"/>
          </p:cNvSpPr>
          <p:nvPr>
            <p:ph type="body" sz="quarter" idx="15"/>
          </p:nvPr>
        </p:nvSpPr>
        <p:spPr>
          <a:xfrm>
            <a:off x="0" y="365127"/>
            <a:ext cx="12192000" cy="975600"/>
          </a:xfrm>
          <a:solidFill>
            <a:schemeClr val="accent4">
              <a:lumMod val="60000"/>
              <a:lumOff val="40000"/>
            </a:schemeClr>
          </a:solidFill>
        </p:spPr>
        <p:txBody>
          <a:bodyPr anchor="ctr">
            <a:noAutofit/>
          </a:bodyPr>
          <a:lstStyle>
            <a:lvl1pPr marL="0" indent="0">
              <a:buNone/>
              <a:defRPr sz="4400" b="1">
                <a:solidFill>
                  <a:schemeClr val="bg1"/>
                </a:solidFill>
              </a:defRPr>
            </a:lvl1pPr>
            <a:lvl2pPr>
              <a:defRPr sz="4400" b="1">
                <a:solidFill>
                  <a:schemeClr val="bg1"/>
                </a:solidFill>
              </a:defRPr>
            </a:lvl2pPr>
            <a:lvl3pPr>
              <a:defRPr sz="4400" b="1">
                <a:solidFill>
                  <a:schemeClr val="bg1"/>
                </a:solidFill>
              </a:defRPr>
            </a:lvl3pPr>
            <a:lvl4pPr>
              <a:defRPr sz="4400" b="1">
                <a:solidFill>
                  <a:schemeClr val="bg1"/>
                </a:solidFill>
              </a:defRPr>
            </a:lvl4pPr>
            <a:lvl5pPr>
              <a:defRPr sz="4400" b="1">
                <a:solidFill>
                  <a:schemeClr val="bg1"/>
                </a:solidFill>
              </a:defRPr>
            </a:lvl5pPr>
          </a:lstStyle>
          <a:p>
            <a:pPr lvl="0"/>
            <a:r>
              <a:rPr kumimoji="1" lang="ja-JP" altLang="en-US"/>
              <a:t>マスター テキストの書式設定</a:t>
            </a:r>
          </a:p>
        </p:txBody>
      </p:sp>
    </p:spTree>
    <p:extLst>
      <p:ext uri="{BB962C8B-B14F-4D97-AF65-F5344CB8AC3E}">
        <p14:creationId xmlns:p14="http://schemas.microsoft.com/office/powerpoint/2010/main" val="11081815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a:xfrm>
            <a:off x="9448800" y="653891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a:p>
        </p:txBody>
      </p:sp>
      <p:sp>
        <p:nvSpPr>
          <p:cNvPr id="11" name="テキスト プレースホルダー 7"/>
          <p:cNvSpPr>
            <a:spLocks noGrp="1"/>
          </p:cNvSpPr>
          <p:nvPr>
            <p:ph type="body" sz="quarter" idx="13" hasCustomPrompt="1"/>
          </p:nvPr>
        </p:nvSpPr>
        <p:spPr>
          <a:xfrm>
            <a:off x="0" y="1"/>
            <a:ext cx="8764693" cy="254000"/>
          </a:xfrm>
        </p:spPr>
        <p:txBody>
          <a:bodyPr>
            <a:noAutofit/>
          </a:bodyPr>
          <a:lstStyle>
            <a:lvl1pPr marL="0" indent="0">
              <a:buNone/>
              <a:defRPr sz="1200"/>
            </a:lvl1pPr>
            <a:lvl2pPr>
              <a:defRPr sz="1600"/>
            </a:lvl2pPr>
            <a:lvl3pPr>
              <a:defRPr sz="1400"/>
            </a:lvl3pPr>
            <a:lvl4pPr>
              <a:defRPr sz="1200"/>
            </a:lvl4pPr>
            <a:lvl5pPr>
              <a:defRPr sz="1200"/>
            </a:lvl5pPr>
          </a:lstStyle>
          <a:p>
            <a:pPr lvl="0"/>
            <a:r>
              <a:rPr kumimoji="1" lang="ja-JP" altLang="en-US" dirty="0"/>
              <a:t>章・節タイトル</a:t>
            </a:r>
          </a:p>
        </p:txBody>
      </p:sp>
      <p:sp>
        <p:nvSpPr>
          <p:cNvPr id="12" name="テキスト プレースホルダー 14"/>
          <p:cNvSpPr>
            <a:spLocks noGrp="1"/>
          </p:cNvSpPr>
          <p:nvPr>
            <p:ph type="body" sz="quarter" idx="14" hasCustomPrompt="1"/>
          </p:nvPr>
        </p:nvSpPr>
        <p:spPr>
          <a:xfrm>
            <a:off x="0" y="6538913"/>
            <a:ext cx="4023784" cy="306000"/>
          </a:xfrm>
        </p:spPr>
        <p:txBody>
          <a:bodyPr anchor="ctr">
            <a:normAutofit/>
          </a:bodyPr>
          <a:lstStyle>
            <a:lvl1pPr marL="0" indent="0">
              <a:buNone/>
              <a:defRPr sz="1200"/>
            </a:lvl1pPr>
          </a:lstStyle>
          <a:p>
            <a:pPr lvl="0"/>
            <a:r>
              <a:rPr kumimoji="1" lang="ja-JP" altLang="en-US" dirty="0"/>
              <a:t>教科書対応ページ</a:t>
            </a:r>
          </a:p>
        </p:txBody>
      </p:sp>
      <p:sp>
        <p:nvSpPr>
          <p:cNvPr id="3" name="テキスト プレースホルダー 2"/>
          <p:cNvSpPr>
            <a:spLocks noGrp="1"/>
          </p:cNvSpPr>
          <p:nvPr>
            <p:ph type="body" sz="quarter" idx="15"/>
          </p:nvPr>
        </p:nvSpPr>
        <p:spPr>
          <a:xfrm>
            <a:off x="0" y="365127"/>
            <a:ext cx="12192000" cy="975600"/>
          </a:xfrm>
          <a:solidFill>
            <a:schemeClr val="accent4">
              <a:lumMod val="60000"/>
              <a:lumOff val="40000"/>
            </a:schemeClr>
          </a:solidFill>
        </p:spPr>
        <p:txBody>
          <a:bodyPr anchor="ctr">
            <a:noAutofit/>
          </a:bodyPr>
          <a:lstStyle>
            <a:lvl1pPr marL="0" indent="0">
              <a:buNone/>
              <a:defRPr sz="4400" b="1">
                <a:solidFill>
                  <a:schemeClr val="bg1"/>
                </a:solidFill>
              </a:defRPr>
            </a:lvl1pPr>
            <a:lvl2pPr>
              <a:defRPr sz="4400" b="1">
                <a:solidFill>
                  <a:schemeClr val="bg1"/>
                </a:solidFill>
              </a:defRPr>
            </a:lvl2pPr>
            <a:lvl3pPr>
              <a:defRPr sz="4400" b="1">
                <a:solidFill>
                  <a:schemeClr val="bg1"/>
                </a:solidFill>
              </a:defRPr>
            </a:lvl3pPr>
            <a:lvl4pPr>
              <a:defRPr sz="4400" b="1">
                <a:solidFill>
                  <a:schemeClr val="bg1"/>
                </a:solidFill>
              </a:defRPr>
            </a:lvl4pPr>
            <a:lvl5pPr>
              <a:defRPr sz="4400" b="1">
                <a:solidFill>
                  <a:schemeClr val="bg1"/>
                </a:solidFill>
              </a:defRPr>
            </a:lvl5pPr>
          </a:lstStyle>
          <a:p>
            <a:pPr lvl="0"/>
            <a:r>
              <a:rPr kumimoji="1" lang="ja-JP" altLang="en-US"/>
              <a:t>マスター テキストの書式設定</a:t>
            </a:r>
          </a:p>
        </p:txBody>
      </p:sp>
    </p:spTree>
    <p:extLst>
      <p:ext uri="{BB962C8B-B14F-4D97-AF65-F5344CB8AC3E}">
        <p14:creationId xmlns:p14="http://schemas.microsoft.com/office/powerpoint/2010/main" val="29797792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白紙">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a:xfrm>
            <a:off x="9448800" y="653891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a:p>
        </p:txBody>
      </p:sp>
      <p:sp>
        <p:nvSpPr>
          <p:cNvPr id="9" name="テキスト プレースホルダー 7"/>
          <p:cNvSpPr>
            <a:spLocks noGrp="1"/>
          </p:cNvSpPr>
          <p:nvPr>
            <p:ph type="body" sz="quarter" idx="13" hasCustomPrompt="1"/>
          </p:nvPr>
        </p:nvSpPr>
        <p:spPr>
          <a:xfrm>
            <a:off x="0" y="1"/>
            <a:ext cx="8764693" cy="254000"/>
          </a:xfrm>
        </p:spPr>
        <p:txBody>
          <a:bodyPr>
            <a:noAutofit/>
          </a:bodyPr>
          <a:lstStyle>
            <a:lvl1pPr marL="0" indent="0">
              <a:buNone/>
              <a:defRPr sz="1200"/>
            </a:lvl1pPr>
            <a:lvl2pPr>
              <a:defRPr sz="1600"/>
            </a:lvl2pPr>
            <a:lvl3pPr>
              <a:defRPr sz="1400"/>
            </a:lvl3pPr>
            <a:lvl4pPr>
              <a:defRPr sz="1200"/>
            </a:lvl4pPr>
            <a:lvl5pPr>
              <a:defRPr sz="1200"/>
            </a:lvl5pPr>
          </a:lstStyle>
          <a:p>
            <a:pPr lvl="0"/>
            <a:r>
              <a:rPr kumimoji="1" lang="ja-JP" altLang="en-US" dirty="0"/>
              <a:t>章・節タイトル</a:t>
            </a:r>
          </a:p>
        </p:txBody>
      </p:sp>
      <p:sp>
        <p:nvSpPr>
          <p:cNvPr id="10" name="テキスト プレースホルダー 14"/>
          <p:cNvSpPr>
            <a:spLocks noGrp="1"/>
          </p:cNvSpPr>
          <p:nvPr>
            <p:ph type="body" sz="quarter" idx="14" hasCustomPrompt="1"/>
          </p:nvPr>
        </p:nvSpPr>
        <p:spPr>
          <a:xfrm>
            <a:off x="0" y="6538913"/>
            <a:ext cx="4023784" cy="306000"/>
          </a:xfrm>
        </p:spPr>
        <p:txBody>
          <a:bodyPr anchor="ctr">
            <a:normAutofit/>
          </a:bodyPr>
          <a:lstStyle>
            <a:lvl1pPr marL="0" indent="0">
              <a:buNone/>
              <a:defRPr sz="1200"/>
            </a:lvl1pPr>
          </a:lstStyle>
          <a:p>
            <a:pPr lvl="0"/>
            <a:r>
              <a:rPr kumimoji="1" lang="ja-JP" altLang="en-US" dirty="0"/>
              <a:t>教科書対応ページ</a:t>
            </a:r>
          </a:p>
        </p:txBody>
      </p:sp>
    </p:spTree>
    <p:extLst>
      <p:ext uri="{BB962C8B-B14F-4D97-AF65-F5344CB8AC3E}">
        <p14:creationId xmlns:p14="http://schemas.microsoft.com/office/powerpoint/2010/main" val="7116188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章末問題_知識">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16B99A66-5465-09FC-8C82-4ACBF516498A}"/>
              </a:ext>
            </a:extLst>
          </p:cNvPr>
          <p:cNvSpPr/>
          <p:nvPr userDrawn="1"/>
        </p:nvSpPr>
        <p:spPr>
          <a:xfrm>
            <a:off x="575717" y="120901"/>
            <a:ext cx="1080000" cy="1080000"/>
          </a:xfrm>
          <a:prstGeom prst="roundRect">
            <a:avLst/>
          </a:prstGeom>
          <a:gradFill flip="none" rotWithShape="1">
            <a:gsLst>
              <a:gs pos="0">
                <a:schemeClr val="accent3">
                  <a:lumMod val="60000"/>
                  <a:lumOff val="40000"/>
                </a:schemeClr>
              </a:gs>
              <a:gs pos="48000">
                <a:schemeClr val="accent3">
                  <a:lumMod val="20000"/>
                  <a:lumOff val="80000"/>
                </a:schemeClr>
              </a:gs>
              <a:gs pos="100000">
                <a:schemeClr val="bg1"/>
              </a:gs>
            </a:gsLst>
            <a:lin ang="13500000" scaled="1"/>
            <a:tileRect/>
          </a:gradFill>
          <a:ln w="15875">
            <a:solidFill>
              <a:srgbClr val="65D0E2"/>
            </a:solidFill>
          </a:ln>
          <a:effectLst>
            <a:glow rad="50800">
              <a:srgbClr val="5DC3D5">
                <a:alpha val="60000"/>
              </a:srgbClr>
            </a:glow>
          </a:effectLst>
          <a:scene3d>
            <a:camera prst="orthographicFront"/>
            <a:lightRig rig="flat" dir="t">
              <a:rot lat="0" lon="0" rev="7200000"/>
            </a:lightRig>
          </a:scene3d>
          <a:sp3d prstMaterial="powder">
            <a:bevelT w="127000" h="127000"/>
          </a:sp3d>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pic>
        <p:nvPicPr>
          <p:cNvPr id="6" name="図 5">
            <a:extLst>
              <a:ext uri="{FF2B5EF4-FFF2-40B4-BE49-F238E27FC236}">
                <a16:creationId xmlns:a16="http://schemas.microsoft.com/office/drawing/2014/main" id="{E30E3AA1-6911-E97B-B473-82E5F8EB100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437" y="59257"/>
            <a:ext cx="417526" cy="482215"/>
          </a:xfrm>
          <a:prstGeom prst="rect">
            <a:avLst/>
          </a:prstGeom>
          <a:effectLst>
            <a:glow rad="38100">
              <a:schemeClr val="accent6">
                <a:lumMod val="60000"/>
                <a:lumOff val="40000"/>
              </a:schemeClr>
            </a:glow>
          </a:effectLst>
        </p:spPr>
      </p:pic>
      <p:sp>
        <p:nvSpPr>
          <p:cNvPr id="2" name="Title 1"/>
          <p:cNvSpPr>
            <a:spLocks noGrp="1"/>
          </p:cNvSpPr>
          <p:nvPr>
            <p:ph type="title" hasCustomPrompt="1"/>
          </p:nvPr>
        </p:nvSpPr>
        <p:spPr>
          <a:xfrm>
            <a:off x="555169" y="288000"/>
            <a:ext cx="1104000" cy="828000"/>
          </a:xfrm>
          <a:noFill/>
        </p:spPr>
        <p:txBody>
          <a:bodyPr wrap="none" anchor="ctr" anchorCtr="1"/>
          <a:lstStyle>
            <a:lvl1pPr>
              <a:lnSpc>
                <a:spcPct val="100000"/>
              </a:lnSpc>
              <a:defRPr b="1">
                <a:ln>
                  <a:noFill/>
                </a:ln>
                <a:solidFill>
                  <a:srgbClr val="20B8CE"/>
                </a:solidFill>
              </a:defRPr>
            </a:lvl1pPr>
          </a:lstStyle>
          <a:p>
            <a:r>
              <a:rPr lang="en-US" altLang="ja-JP" dirty="0"/>
              <a:t>1</a:t>
            </a:r>
            <a:endParaRPr lang="en-US" dirty="0"/>
          </a:p>
        </p:txBody>
      </p:sp>
      <p:sp>
        <p:nvSpPr>
          <p:cNvPr id="12" name="Slide Number Placeholder 5"/>
          <p:cNvSpPr>
            <a:spLocks noGrp="1"/>
          </p:cNvSpPr>
          <p:nvPr>
            <p:ph type="sldNum" sz="quarter" idx="12"/>
          </p:nvPr>
        </p:nvSpPr>
        <p:spPr>
          <a:xfrm>
            <a:off x="9448800" y="653891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dirty="0"/>
          </a:p>
        </p:txBody>
      </p:sp>
      <p:sp>
        <p:nvSpPr>
          <p:cNvPr id="15" name="テキスト プレースホルダー 14"/>
          <p:cNvSpPr>
            <a:spLocks noGrp="1"/>
          </p:cNvSpPr>
          <p:nvPr>
            <p:ph type="body" sz="quarter" idx="14" hasCustomPrompt="1"/>
          </p:nvPr>
        </p:nvSpPr>
        <p:spPr>
          <a:xfrm>
            <a:off x="0" y="6538913"/>
            <a:ext cx="4023784" cy="306000"/>
          </a:xfrm>
        </p:spPr>
        <p:txBody>
          <a:bodyPr anchor="ctr">
            <a:normAutofit/>
          </a:bodyPr>
          <a:lstStyle>
            <a:lvl1pPr marL="0" indent="0">
              <a:buNone/>
              <a:defRPr sz="1200"/>
            </a:lvl1pPr>
          </a:lstStyle>
          <a:p>
            <a:pPr lvl="0"/>
            <a:r>
              <a:rPr kumimoji="1" lang="ja-JP" altLang="en-US" dirty="0"/>
              <a:t>教科書対応ページ・項番号・見出し</a:t>
            </a:r>
          </a:p>
        </p:txBody>
      </p:sp>
      <p:sp>
        <p:nvSpPr>
          <p:cNvPr id="5" name="テキスト プレースホルダー 4"/>
          <p:cNvSpPr>
            <a:spLocks noGrp="1"/>
          </p:cNvSpPr>
          <p:nvPr>
            <p:ph type="body" sz="quarter" idx="15" hasCustomPrompt="1"/>
          </p:nvPr>
        </p:nvSpPr>
        <p:spPr>
          <a:xfrm>
            <a:off x="1732923" y="100353"/>
            <a:ext cx="10459079" cy="1143000"/>
          </a:xfrm>
        </p:spPr>
        <p:txBody>
          <a:bodyPr anchor="ctr" anchorCtr="0">
            <a:noAutofit/>
          </a:bodyPr>
          <a:lstStyle>
            <a:lvl1pPr>
              <a:defRPr sz="3600" b="1" spc="-150">
                <a:solidFill>
                  <a:schemeClr val="tx1"/>
                </a:solidFill>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11" name="コンテンツ プレースホルダー 4">
            <a:extLst>
              <a:ext uri="{FF2B5EF4-FFF2-40B4-BE49-F238E27FC236}">
                <a16:creationId xmlns:a16="http://schemas.microsoft.com/office/drawing/2014/main" id="{5CC411A6-2994-4B2C-856A-1DA5EFB3D5DE}"/>
              </a:ext>
            </a:extLst>
          </p:cNvPr>
          <p:cNvSpPr>
            <a:spLocks noGrp="1"/>
          </p:cNvSpPr>
          <p:nvPr>
            <p:ph sz="quarter" idx="16"/>
          </p:nvPr>
        </p:nvSpPr>
        <p:spPr>
          <a:xfrm>
            <a:off x="214806" y="1379976"/>
            <a:ext cx="11460479" cy="5043522"/>
          </a:xfrm>
          <a:solidFill>
            <a:srgbClr val="F7F8F8"/>
          </a:solidFill>
        </p:spPr>
        <p:txBody>
          <a:bodyPr/>
          <a:lstStyle>
            <a:lvl2pPr marL="266700" indent="0">
              <a:defRPr sz="2800"/>
            </a:lvl2pPr>
            <a:lvl3pPr marL="627063" indent="0">
              <a:defRPr sz="2600"/>
            </a:lvl3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26133155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章末問題_思考">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E6112266-43C4-8508-8454-4F10F1C9F5C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4397" y="34730"/>
            <a:ext cx="474114" cy="539307"/>
          </a:xfrm>
          <a:prstGeom prst="rect">
            <a:avLst/>
          </a:prstGeom>
          <a:effectLst>
            <a:glow rad="38100">
              <a:srgbClr val="6CC067">
                <a:alpha val="60000"/>
              </a:srgbClr>
            </a:glow>
          </a:effectLst>
        </p:spPr>
      </p:pic>
      <p:sp>
        <p:nvSpPr>
          <p:cNvPr id="3" name="四角形: 角を丸くする 2">
            <a:extLst>
              <a:ext uri="{FF2B5EF4-FFF2-40B4-BE49-F238E27FC236}">
                <a16:creationId xmlns:a16="http://schemas.microsoft.com/office/drawing/2014/main" id="{38BA8DEF-6DB1-DA0A-5E05-36D16E9907C2}"/>
              </a:ext>
            </a:extLst>
          </p:cNvPr>
          <p:cNvSpPr/>
          <p:nvPr userDrawn="1"/>
        </p:nvSpPr>
        <p:spPr>
          <a:xfrm>
            <a:off x="575717" y="120901"/>
            <a:ext cx="1080000" cy="1080000"/>
          </a:xfrm>
          <a:prstGeom prst="roundRect">
            <a:avLst/>
          </a:prstGeom>
          <a:gradFill flip="none" rotWithShape="1">
            <a:gsLst>
              <a:gs pos="0">
                <a:schemeClr val="accent3">
                  <a:lumMod val="60000"/>
                  <a:lumOff val="40000"/>
                </a:schemeClr>
              </a:gs>
              <a:gs pos="48000">
                <a:schemeClr val="accent3">
                  <a:lumMod val="20000"/>
                  <a:lumOff val="80000"/>
                </a:schemeClr>
              </a:gs>
              <a:gs pos="100000">
                <a:schemeClr val="bg1"/>
              </a:gs>
            </a:gsLst>
            <a:lin ang="13500000" scaled="1"/>
            <a:tileRect/>
          </a:gradFill>
          <a:ln w="15875">
            <a:solidFill>
              <a:srgbClr val="65D0E2"/>
            </a:solidFill>
          </a:ln>
          <a:effectLst>
            <a:glow rad="50800">
              <a:srgbClr val="5DC3D5">
                <a:alpha val="60000"/>
              </a:srgbClr>
            </a:glow>
          </a:effectLst>
          <a:scene3d>
            <a:camera prst="orthographicFront"/>
            <a:lightRig rig="flat" dir="t">
              <a:rot lat="0" lon="0" rev="7200000"/>
            </a:lightRig>
          </a:scene3d>
          <a:sp3d prstMaterial="powder">
            <a:bevelT w="127000" h="127000"/>
          </a:sp3d>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sp>
        <p:nvSpPr>
          <p:cNvPr id="12" name="Slide Number Placeholder 5"/>
          <p:cNvSpPr>
            <a:spLocks noGrp="1"/>
          </p:cNvSpPr>
          <p:nvPr>
            <p:ph type="sldNum" sz="quarter" idx="12"/>
          </p:nvPr>
        </p:nvSpPr>
        <p:spPr>
          <a:xfrm>
            <a:off x="9448800" y="653891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dirty="0"/>
          </a:p>
        </p:txBody>
      </p:sp>
      <p:sp>
        <p:nvSpPr>
          <p:cNvPr id="15" name="テキスト プレースホルダー 14"/>
          <p:cNvSpPr>
            <a:spLocks noGrp="1"/>
          </p:cNvSpPr>
          <p:nvPr>
            <p:ph type="body" sz="quarter" idx="14" hasCustomPrompt="1"/>
          </p:nvPr>
        </p:nvSpPr>
        <p:spPr>
          <a:xfrm>
            <a:off x="0" y="6538913"/>
            <a:ext cx="4023784" cy="306000"/>
          </a:xfrm>
        </p:spPr>
        <p:txBody>
          <a:bodyPr anchor="ctr">
            <a:normAutofit/>
          </a:bodyPr>
          <a:lstStyle>
            <a:lvl1pPr marL="0" indent="0">
              <a:buNone/>
              <a:defRPr sz="1200"/>
            </a:lvl1pPr>
          </a:lstStyle>
          <a:p>
            <a:pPr lvl="0"/>
            <a:r>
              <a:rPr kumimoji="1" lang="ja-JP" altLang="en-US" dirty="0"/>
              <a:t>教科書対応ページ・項番号・見出し</a:t>
            </a:r>
          </a:p>
        </p:txBody>
      </p:sp>
      <p:sp>
        <p:nvSpPr>
          <p:cNvPr id="10" name="テキスト プレースホルダー 4"/>
          <p:cNvSpPr>
            <a:spLocks noGrp="1"/>
          </p:cNvSpPr>
          <p:nvPr>
            <p:ph type="body" sz="quarter" idx="15" hasCustomPrompt="1"/>
          </p:nvPr>
        </p:nvSpPr>
        <p:spPr>
          <a:xfrm>
            <a:off x="1732923" y="100353"/>
            <a:ext cx="10459079" cy="1143000"/>
          </a:xfrm>
        </p:spPr>
        <p:txBody>
          <a:bodyPr anchor="ctr" anchorCtr="0">
            <a:noAutofit/>
          </a:bodyPr>
          <a:lstStyle>
            <a:lvl1pPr>
              <a:defRPr sz="3600" b="1" spc="-150">
                <a:solidFill>
                  <a:schemeClr val="tx1"/>
                </a:solidFill>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6" name="Title 1">
            <a:extLst>
              <a:ext uri="{FF2B5EF4-FFF2-40B4-BE49-F238E27FC236}">
                <a16:creationId xmlns:a16="http://schemas.microsoft.com/office/drawing/2014/main" id="{335B6688-819A-2E89-21F5-0C33957F0773}"/>
              </a:ext>
            </a:extLst>
          </p:cNvPr>
          <p:cNvSpPr>
            <a:spLocks noGrp="1"/>
          </p:cNvSpPr>
          <p:nvPr>
            <p:ph type="title" hasCustomPrompt="1"/>
          </p:nvPr>
        </p:nvSpPr>
        <p:spPr>
          <a:xfrm>
            <a:off x="555169" y="288000"/>
            <a:ext cx="1104000" cy="828000"/>
          </a:xfrm>
          <a:noFill/>
        </p:spPr>
        <p:txBody>
          <a:bodyPr wrap="none" anchor="ctr" anchorCtr="1"/>
          <a:lstStyle>
            <a:lvl1pPr>
              <a:lnSpc>
                <a:spcPct val="100000"/>
              </a:lnSpc>
              <a:defRPr b="1">
                <a:ln>
                  <a:noFill/>
                </a:ln>
                <a:solidFill>
                  <a:srgbClr val="20B8CE"/>
                </a:solidFill>
              </a:defRPr>
            </a:lvl1pPr>
          </a:lstStyle>
          <a:p>
            <a:r>
              <a:rPr lang="en-US" altLang="ja-JP" dirty="0"/>
              <a:t>1</a:t>
            </a:r>
            <a:endParaRPr lang="en-US" dirty="0"/>
          </a:p>
        </p:txBody>
      </p:sp>
      <p:sp>
        <p:nvSpPr>
          <p:cNvPr id="7" name="コンテンツ プレースホルダー 4">
            <a:extLst>
              <a:ext uri="{FF2B5EF4-FFF2-40B4-BE49-F238E27FC236}">
                <a16:creationId xmlns:a16="http://schemas.microsoft.com/office/drawing/2014/main" id="{88B55330-1AE5-BC34-535D-9C1116E86439}"/>
              </a:ext>
            </a:extLst>
          </p:cNvPr>
          <p:cNvSpPr>
            <a:spLocks noGrp="1"/>
          </p:cNvSpPr>
          <p:nvPr>
            <p:ph sz="quarter" idx="16"/>
          </p:nvPr>
        </p:nvSpPr>
        <p:spPr>
          <a:xfrm>
            <a:off x="214806" y="1379976"/>
            <a:ext cx="11460479" cy="5043522"/>
          </a:xfrm>
          <a:solidFill>
            <a:srgbClr val="F7F8F8"/>
          </a:solidFill>
        </p:spPr>
        <p:txBody>
          <a:bodyPr/>
          <a:lstStyle>
            <a:lvl2pPr marL="266700" indent="0">
              <a:defRPr sz="2800"/>
            </a:lvl2pPr>
            <a:lvl3pPr marL="627063" indent="0">
              <a:defRPr sz="2600"/>
            </a:lvl3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125839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節タイトル">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id="{DEB7B759-2CC7-2163-3CC1-B997E755B6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95581" y="418459"/>
            <a:ext cx="1332000" cy="1336501"/>
          </a:xfrm>
          <a:prstGeom prst="rect">
            <a:avLst/>
          </a:prstGeom>
          <a:effectLst>
            <a:glow rad="88900">
              <a:srgbClr val="5DC3D5">
                <a:alpha val="60000"/>
              </a:srgbClr>
            </a:glow>
          </a:effectLst>
        </p:spPr>
      </p:pic>
      <p:sp>
        <p:nvSpPr>
          <p:cNvPr id="15" name="フリーフォーム: 図形 14">
            <a:extLst>
              <a:ext uri="{FF2B5EF4-FFF2-40B4-BE49-F238E27FC236}">
                <a16:creationId xmlns:a16="http://schemas.microsoft.com/office/drawing/2014/main" id="{39C46605-BE3B-6E0B-D849-DFFA7B4587EB}"/>
              </a:ext>
            </a:extLst>
          </p:cNvPr>
          <p:cNvSpPr/>
          <p:nvPr userDrawn="1"/>
        </p:nvSpPr>
        <p:spPr>
          <a:xfrm>
            <a:off x="2053462" y="617511"/>
            <a:ext cx="9113267" cy="954678"/>
          </a:xfrm>
          <a:custGeom>
            <a:avLst/>
            <a:gdLst>
              <a:gd name="connsiteX0" fmla="*/ 684911 w 9113267"/>
              <a:gd name="connsiteY0" fmla="*/ 0 h 954678"/>
              <a:gd name="connsiteX1" fmla="*/ 8635928 w 9113267"/>
              <a:gd name="connsiteY1" fmla="*/ 0 h 954678"/>
              <a:gd name="connsiteX2" fmla="*/ 9113267 w 9113267"/>
              <a:gd name="connsiteY2" fmla="*/ 477339 h 954678"/>
              <a:gd name="connsiteX3" fmla="*/ 8635928 w 9113267"/>
              <a:gd name="connsiteY3" fmla="*/ 954678 h 954678"/>
              <a:gd name="connsiteX4" fmla="*/ 684911 w 9113267"/>
              <a:gd name="connsiteY4" fmla="*/ 954678 h 954678"/>
              <a:gd name="connsiteX5" fmla="*/ 217270 w 9113267"/>
              <a:gd name="connsiteY5" fmla="*/ 573540 h 954678"/>
              <a:gd name="connsiteX6" fmla="*/ 215289 w 9113267"/>
              <a:gd name="connsiteY6" fmla="*/ 553885 h 954678"/>
              <a:gd name="connsiteX7" fmla="*/ 0 w 9113267"/>
              <a:gd name="connsiteY7" fmla="*/ 477864 h 954678"/>
              <a:gd name="connsiteX8" fmla="*/ 216283 w 9113267"/>
              <a:gd name="connsiteY8" fmla="*/ 390927 h 954678"/>
              <a:gd name="connsiteX9" fmla="*/ 217270 w 9113267"/>
              <a:gd name="connsiteY9" fmla="*/ 381139 h 954678"/>
              <a:gd name="connsiteX10" fmla="*/ 684911 w 9113267"/>
              <a:gd name="connsiteY10" fmla="*/ 0 h 954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113267" h="954678">
                <a:moveTo>
                  <a:pt x="684911" y="0"/>
                </a:moveTo>
                <a:lnTo>
                  <a:pt x="8635928" y="0"/>
                </a:lnTo>
                <a:cubicBezTo>
                  <a:pt x="8899555" y="0"/>
                  <a:pt x="9113267" y="213712"/>
                  <a:pt x="9113267" y="477339"/>
                </a:cubicBezTo>
                <a:cubicBezTo>
                  <a:pt x="9113267" y="740966"/>
                  <a:pt x="8899555" y="954678"/>
                  <a:pt x="8635928" y="954678"/>
                </a:cubicBezTo>
                <a:lnTo>
                  <a:pt x="684911" y="954678"/>
                </a:lnTo>
                <a:cubicBezTo>
                  <a:pt x="454238" y="954678"/>
                  <a:pt x="261780" y="791055"/>
                  <a:pt x="217270" y="573540"/>
                </a:cubicBezTo>
                <a:lnTo>
                  <a:pt x="215289" y="553885"/>
                </a:lnTo>
                <a:lnTo>
                  <a:pt x="0" y="477864"/>
                </a:lnTo>
                <a:lnTo>
                  <a:pt x="216283" y="390927"/>
                </a:lnTo>
                <a:lnTo>
                  <a:pt x="217270" y="381139"/>
                </a:lnTo>
                <a:cubicBezTo>
                  <a:pt x="261780" y="163623"/>
                  <a:pt x="454238" y="0"/>
                  <a:pt x="684911" y="0"/>
                </a:cubicBezTo>
                <a:close/>
              </a:path>
            </a:pathLst>
          </a:custGeom>
          <a:solidFill>
            <a:schemeClr val="bg1"/>
          </a:solidFill>
          <a:ln w="12700" cap="rnd">
            <a:solidFill>
              <a:srgbClr val="65D0E2"/>
            </a:solidFill>
            <a:miter lim="800000"/>
          </a:ln>
          <a:effectLst>
            <a:glow rad="101600">
              <a:srgbClr val="65D0E2">
                <a:alpha val="60000"/>
              </a:srgbClr>
            </a:glow>
          </a:effectLst>
          <a:scene3d>
            <a:camera prst="orthographicFront"/>
            <a:lightRig rig="threePt" dir="t"/>
          </a:scene3d>
          <a:sp3d prstMaterial="softEdge">
            <a:bevelT w="190500"/>
          </a:sp3d>
        </p:spPr>
        <p:style>
          <a:lnRef idx="2">
            <a:schemeClr val="accent3">
              <a:shade val="50000"/>
            </a:schemeClr>
          </a:lnRef>
          <a:fillRef idx="1">
            <a:schemeClr val="accent3"/>
          </a:fillRef>
          <a:effectRef idx="0">
            <a:schemeClr val="accent3"/>
          </a:effectRef>
          <a:fontRef idx="minor">
            <a:schemeClr val="lt1"/>
          </a:fontRef>
        </p:style>
        <p:txBody>
          <a:bodyPr wrap="square" rtlCol="0" anchor="ctr">
            <a:noAutofit/>
          </a:bodyPr>
          <a:lstStyle/>
          <a:p>
            <a:pPr algn="ctr"/>
            <a:endParaRPr kumimoji="1" lang="ja-JP" altLang="en-US"/>
          </a:p>
        </p:txBody>
      </p:sp>
      <p:sp>
        <p:nvSpPr>
          <p:cNvPr id="2" name="Title 1"/>
          <p:cNvSpPr>
            <a:spLocks noGrp="1"/>
          </p:cNvSpPr>
          <p:nvPr userDrawn="1">
            <p:ph type="title" hasCustomPrompt="1"/>
          </p:nvPr>
        </p:nvSpPr>
        <p:spPr>
          <a:xfrm>
            <a:off x="2651636" y="360366"/>
            <a:ext cx="8124491" cy="1578369"/>
          </a:xfrm>
          <a:noFill/>
        </p:spPr>
        <p:txBody>
          <a:bodyPr anchor="ctr">
            <a:normAutofit/>
          </a:bodyPr>
          <a:lstStyle>
            <a:lvl1pPr algn="ctr">
              <a:defRPr sz="4400" b="1">
                <a:ln>
                  <a:noFill/>
                </a:ln>
                <a:solidFill>
                  <a:schemeClr val="tx1"/>
                </a:solidFill>
                <a:effectLst>
                  <a:outerShdw algn="tl" rotWithShape="0">
                    <a:prstClr val="black"/>
                  </a:outerShdw>
                </a:effectLst>
                <a:latin typeface="UD デジタル 教科書体 N-R" panose="02020400000000000000" pitchFamily="17" charset="-128"/>
                <a:ea typeface="UD デジタル 教科書体 N-R" panose="02020400000000000000" pitchFamily="17" charset="-128"/>
              </a:defRPr>
            </a:lvl1pPr>
          </a:lstStyle>
          <a:p>
            <a:r>
              <a:rPr lang="ja-JP" altLang="en-US" dirty="0"/>
              <a:t>節タイトル</a:t>
            </a:r>
            <a:endParaRPr lang="en-US" dirty="0"/>
          </a:p>
        </p:txBody>
      </p:sp>
      <p:sp>
        <p:nvSpPr>
          <p:cNvPr id="3" name="Text Placeholder 2"/>
          <p:cNvSpPr>
            <a:spLocks noGrp="1"/>
          </p:cNvSpPr>
          <p:nvPr userDrawn="1">
            <p:ph type="body" idx="1" hasCustomPrompt="1"/>
          </p:nvPr>
        </p:nvSpPr>
        <p:spPr>
          <a:xfrm>
            <a:off x="1989476" y="3853856"/>
            <a:ext cx="7936537" cy="461665"/>
          </a:xfrm>
        </p:spPr>
        <p:txBody>
          <a:bodyPr>
            <a:spAutoFit/>
          </a:bodyPr>
          <a:lstStyle>
            <a:lvl1pPr marL="0" indent="0">
              <a:lnSpc>
                <a:spcPct val="100000"/>
              </a:lnSpc>
              <a:spcBef>
                <a:spcPts val="0"/>
              </a:spcBef>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a:t>見出し１</a:t>
            </a:r>
          </a:p>
        </p:txBody>
      </p:sp>
      <p:sp>
        <p:nvSpPr>
          <p:cNvPr id="10" name="Slide Number Placeholder 5"/>
          <p:cNvSpPr>
            <a:spLocks noGrp="1"/>
          </p:cNvSpPr>
          <p:nvPr userDrawn="1">
            <p:ph type="sldNum" sz="quarter" idx="12"/>
          </p:nvPr>
        </p:nvSpPr>
        <p:spPr>
          <a:xfrm>
            <a:off x="9448800" y="653891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a:p>
        </p:txBody>
      </p:sp>
      <p:sp>
        <p:nvSpPr>
          <p:cNvPr id="11" name="テキスト プレースホルダー 7"/>
          <p:cNvSpPr>
            <a:spLocks noGrp="1"/>
          </p:cNvSpPr>
          <p:nvPr userDrawn="1">
            <p:ph type="body" sz="quarter" idx="13" hasCustomPrompt="1"/>
          </p:nvPr>
        </p:nvSpPr>
        <p:spPr>
          <a:xfrm>
            <a:off x="0" y="1"/>
            <a:ext cx="8764693" cy="254000"/>
          </a:xfrm>
        </p:spPr>
        <p:txBody>
          <a:bodyPr>
            <a:noAutofit/>
          </a:bodyPr>
          <a:lstStyle>
            <a:lvl1pPr marL="0" indent="0">
              <a:buNone/>
              <a:defRPr sz="1200"/>
            </a:lvl1pPr>
            <a:lvl2pPr>
              <a:defRPr sz="1600"/>
            </a:lvl2pPr>
            <a:lvl3pPr>
              <a:defRPr sz="1400"/>
            </a:lvl3pPr>
            <a:lvl4pPr>
              <a:defRPr sz="1200"/>
            </a:lvl4pPr>
            <a:lvl5pPr>
              <a:defRPr sz="1200"/>
            </a:lvl5pPr>
          </a:lstStyle>
          <a:p>
            <a:pPr lvl="0"/>
            <a:r>
              <a:rPr kumimoji="1" lang="en-US" altLang="ja-JP" dirty="0"/>
              <a:t>1</a:t>
            </a:r>
            <a:r>
              <a:rPr kumimoji="1" lang="ja-JP" altLang="en-US" dirty="0"/>
              <a:t>章 情報で問題を解決する</a:t>
            </a:r>
          </a:p>
        </p:txBody>
      </p:sp>
      <p:sp>
        <p:nvSpPr>
          <p:cNvPr id="12" name="テキスト プレースホルダー 14"/>
          <p:cNvSpPr>
            <a:spLocks noGrp="1"/>
          </p:cNvSpPr>
          <p:nvPr userDrawn="1">
            <p:ph type="body" sz="quarter" idx="14" hasCustomPrompt="1"/>
          </p:nvPr>
        </p:nvSpPr>
        <p:spPr>
          <a:xfrm>
            <a:off x="0" y="6538913"/>
            <a:ext cx="4023784" cy="306000"/>
          </a:xfrm>
        </p:spPr>
        <p:txBody>
          <a:bodyPr anchor="ctr">
            <a:normAutofit/>
          </a:bodyPr>
          <a:lstStyle>
            <a:lvl1pPr marL="0" indent="0">
              <a:buNone/>
              <a:defRPr sz="1200"/>
            </a:lvl1pPr>
          </a:lstStyle>
          <a:p>
            <a:pPr lvl="0"/>
            <a:r>
              <a:rPr kumimoji="1" lang="ja-JP" altLang="en-US" dirty="0"/>
              <a:t>教科書対応ページ</a:t>
            </a:r>
          </a:p>
        </p:txBody>
      </p:sp>
      <p:sp>
        <p:nvSpPr>
          <p:cNvPr id="8" name="Text Placeholder 2"/>
          <p:cNvSpPr>
            <a:spLocks noGrp="1"/>
          </p:cNvSpPr>
          <p:nvPr userDrawn="1">
            <p:ph type="body" idx="15" hasCustomPrompt="1"/>
          </p:nvPr>
        </p:nvSpPr>
        <p:spPr>
          <a:xfrm>
            <a:off x="1560426" y="3859967"/>
            <a:ext cx="360000" cy="360000"/>
          </a:xfrm>
          <a:prstGeom prst="snip2DiagRect">
            <a:avLst>
              <a:gd name="adj1" fmla="val 0"/>
              <a:gd name="adj2" fmla="val 16667"/>
            </a:avLst>
          </a:prstGeom>
          <a:solidFill>
            <a:srgbClr val="5DC3D5"/>
          </a:solidFill>
          <a:effectLst>
            <a:innerShdw blurRad="63500" dist="50800" dir="13500000">
              <a:schemeClr val="tx1">
                <a:alpha val="25000"/>
              </a:schemeClr>
            </a:innerShdw>
          </a:effectLst>
        </p:spPr>
        <p:txBody>
          <a:bodyPr anchor="ctr">
            <a:noAutofit/>
          </a:bodyPr>
          <a:lstStyle>
            <a:lvl1pPr marL="0" indent="0" algn="ctr">
              <a:lnSpc>
                <a:spcPts val="3400"/>
              </a:lnSpc>
              <a:spcBef>
                <a:spcPts val="0"/>
              </a:spcBef>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ja-JP" dirty="0"/>
              <a:t>1</a:t>
            </a:r>
            <a:endParaRPr lang="ja-JP" altLang="en-US" dirty="0"/>
          </a:p>
        </p:txBody>
      </p:sp>
      <p:sp>
        <p:nvSpPr>
          <p:cNvPr id="9" name="Text Placeholder 2"/>
          <p:cNvSpPr>
            <a:spLocks noGrp="1"/>
          </p:cNvSpPr>
          <p:nvPr userDrawn="1">
            <p:ph type="body" idx="16" hasCustomPrompt="1"/>
          </p:nvPr>
        </p:nvSpPr>
        <p:spPr>
          <a:xfrm>
            <a:off x="1989476" y="4341074"/>
            <a:ext cx="7936537" cy="461665"/>
          </a:xfrm>
        </p:spPr>
        <p:txBody>
          <a:bodyPr>
            <a:spAutoFit/>
          </a:bodyPr>
          <a:lstStyle>
            <a:lvl1pPr marL="0" indent="0">
              <a:lnSpc>
                <a:spcPct val="10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a:t>見出し１</a:t>
            </a:r>
          </a:p>
        </p:txBody>
      </p:sp>
      <p:sp>
        <p:nvSpPr>
          <p:cNvPr id="14" name="Text Placeholder 2"/>
          <p:cNvSpPr>
            <a:spLocks noGrp="1"/>
          </p:cNvSpPr>
          <p:nvPr userDrawn="1">
            <p:ph type="body" idx="18" hasCustomPrompt="1"/>
          </p:nvPr>
        </p:nvSpPr>
        <p:spPr>
          <a:xfrm>
            <a:off x="1989476" y="4828292"/>
            <a:ext cx="7936537" cy="461665"/>
          </a:xfrm>
        </p:spPr>
        <p:txBody>
          <a:bodyPr>
            <a:spAutoFit/>
          </a:bodyPr>
          <a:lstStyle>
            <a:lvl1pPr marL="0" indent="0">
              <a:lnSpc>
                <a:spcPct val="10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a:t>見出し１</a:t>
            </a:r>
          </a:p>
        </p:txBody>
      </p:sp>
      <p:sp>
        <p:nvSpPr>
          <p:cNvPr id="16" name="Text Placeholder 2"/>
          <p:cNvSpPr>
            <a:spLocks noGrp="1"/>
          </p:cNvSpPr>
          <p:nvPr userDrawn="1">
            <p:ph type="body" idx="20" hasCustomPrompt="1"/>
          </p:nvPr>
        </p:nvSpPr>
        <p:spPr>
          <a:xfrm>
            <a:off x="1989476" y="5315510"/>
            <a:ext cx="7936537" cy="461665"/>
          </a:xfrm>
        </p:spPr>
        <p:txBody>
          <a:bodyPr>
            <a:spAutoFit/>
          </a:bodyPr>
          <a:lstStyle>
            <a:lvl1pPr marL="0" indent="0">
              <a:lnSpc>
                <a:spcPct val="10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a:t>見出し１</a:t>
            </a:r>
          </a:p>
        </p:txBody>
      </p:sp>
      <p:sp>
        <p:nvSpPr>
          <p:cNvPr id="18" name="Text Placeholder 2"/>
          <p:cNvSpPr>
            <a:spLocks noGrp="1"/>
          </p:cNvSpPr>
          <p:nvPr userDrawn="1">
            <p:ph type="body" idx="22" hasCustomPrompt="1"/>
          </p:nvPr>
        </p:nvSpPr>
        <p:spPr>
          <a:xfrm>
            <a:off x="1989476" y="5802729"/>
            <a:ext cx="7936537" cy="461665"/>
          </a:xfrm>
        </p:spPr>
        <p:txBody>
          <a:bodyPr>
            <a:spAutoFit/>
          </a:bodyPr>
          <a:lstStyle>
            <a:lvl1pPr marL="0" indent="0">
              <a:lnSpc>
                <a:spcPct val="100000"/>
              </a:lnSpc>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a:t>見出し１</a:t>
            </a:r>
          </a:p>
        </p:txBody>
      </p:sp>
      <p:sp>
        <p:nvSpPr>
          <p:cNvPr id="23" name="テキスト プレースホルダー 22"/>
          <p:cNvSpPr>
            <a:spLocks noGrp="1"/>
          </p:cNvSpPr>
          <p:nvPr userDrawn="1">
            <p:ph type="body" sz="quarter" idx="24" hasCustomPrompt="1"/>
          </p:nvPr>
        </p:nvSpPr>
        <p:spPr>
          <a:xfrm>
            <a:off x="442913" y="505353"/>
            <a:ext cx="1818120" cy="1182842"/>
          </a:xfrm>
        </p:spPr>
        <p:txBody>
          <a:bodyPr wrap="none" anchor="ctr" anchorCtr="1">
            <a:noAutofit/>
          </a:bodyPr>
          <a:lstStyle>
            <a:lvl1pPr algn="ctr">
              <a:lnSpc>
                <a:spcPts val="9600"/>
              </a:lnSpc>
              <a:spcBef>
                <a:spcPts val="0"/>
              </a:spcBef>
              <a:defRPr sz="7200" b="1" spc="-300">
                <a:solidFill>
                  <a:schemeClr val="bg1"/>
                </a:solidFill>
                <a:effectLst>
                  <a:outerShdw blurRad="63500" sx="102000" sy="102000" algn="ctr" rotWithShape="0">
                    <a:prstClr val="black">
                      <a:alpha val="40000"/>
                    </a:prstClr>
                  </a:outerShdw>
                </a:effectLst>
                <a:latin typeface="UD デジタル 教科書体 NP-R" panose="02020400000000000000" pitchFamily="18" charset="-128"/>
                <a:ea typeface="UD デジタル 教科書体 NP-R" panose="02020400000000000000" pitchFamily="18" charset="-128"/>
                <a:cs typeface="Arial" panose="020B0604020202020204" pitchFamily="34" charset="0"/>
              </a:defRPr>
            </a:lvl1pPr>
            <a:lvl2pPr>
              <a:defRPr sz="7200"/>
            </a:lvl2pPr>
            <a:lvl3pPr>
              <a:defRPr sz="7200"/>
            </a:lvl3pPr>
            <a:lvl4pPr>
              <a:defRPr sz="7200"/>
            </a:lvl4pPr>
            <a:lvl5pPr>
              <a:defRPr sz="7200"/>
            </a:lvl5pPr>
          </a:lstStyle>
          <a:p>
            <a:pPr lvl="0"/>
            <a:r>
              <a:rPr kumimoji="1" lang="en-US" altLang="ja-JP" dirty="0"/>
              <a:t>1</a:t>
            </a:r>
            <a:endParaRPr kumimoji="1" lang="ja-JP" altLang="en-US" dirty="0"/>
          </a:p>
        </p:txBody>
      </p:sp>
      <p:sp>
        <p:nvSpPr>
          <p:cNvPr id="25" name="テキスト プレースホルダー 24"/>
          <p:cNvSpPr>
            <a:spLocks noGrp="1"/>
          </p:cNvSpPr>
          <p:nvPr userDrawn="1">
            <p:ph type="body" sz="quarter" idx="25" hasCustomPrompt="1"/>
          </p:nvPr>
        </p:nvSpPr>
        <p:spPr>
          <a:xfrm>
            <a:off x="578620" y="2305282"/>
            <a:ext cx="11034760" cy="1265237"/>
          </a:xfrm>
        </p:spPr>
        <p:txBody>
          <a:bodyPr/>
          <a:lstStyle/>
          <a:p>
            <a:pPr lvl="0"/>
            <a:r>
              <a:rPr kumimoji="1" lang="ja-JP" altLang="en-US" dirty="0"/>
              <a:t>リード文</a:t>
            </a:r>
          </a:p>
        </p:txBody>
      </p:sp>
      <p:sp>
        <p:nvSpPr>
          <p:cNvPr id="17" name="Text Placeholder 2">
            <a:extLst>
              <a:ext uri="{FF2B5EF4-FFF2-40B4-BE49-F238E27FC236}">
                <a16:creationId xmlns:a16="http://schemas.microsoft.com/office/drawing/2014/main" id="{F43B2BA7-4596-ADB0-C4DA-BBA7E8385A82}"/>
              </a:ext>
            </a:extLst>
          </p:cNvPr>
          <p:cNvSpPr>
            <a:spLocks noGrp="1"/>
          </p:cNvSpPr>
          <p:nvPr>
            <p:ph type="body" idx="30" hasCustomPrompt="1"/>
          </p:nvPr>
        </p:nvSpPr>
        <p:spPr>
          <a:xfrm>
            <a:off x="1560426" y="4345658"/>
            <a:ext cx="360000" cy="360000"/>
          </a:xfrm>
          <a:prstGeom prst="snip2DiagRect">
            <a:avLst>
              <a:gd name="adj1" fmla="val 0"/>
              <a:gd name="adj2" fmla="val 16667"/>
            </a:avLst>
          </a:prstGeom>
          <a:solidFill>
            <a:srgbClr val="5DC3D5"/>
          </a:solidFill>
          <a:effectLst>
            <a:innerShdw blurRad="63500" dist="50800" dir="13500000">
              <a:schemeClr val="tx1">
                <a:alpha val="25000"/>
              </a:schemeClr>
            </a:innerShdw>
          </a:effectLst>
        </p:spPr>
        <p:txBody>
          <a:bodyPr anchor="ctr">
            <a:noAutofit/>
          </a:bodyPr>
          <a:lstStyle>
            <a:lvl1pPr marL="0" indent="0" algn="ctr">
              <a:lnSpc>
                <a:spcPts val="3400"/>
              </a:lnSpc>
              <a:spcBef>
                <a:spcPts val="0"/>
              </a:spcBef>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ja-JP" dirty="0"/>
              <a:t>2</a:t>
            </a:r>
            <a:endParaRPr lang="ja-JP" altLang="en-US" dirty="0"/>
          </a:p>
        </p:txBody>
      </p:sp>
      <p:sp>
        <p:nvSpPr>
          <p:cNvPr id="19" name="Text Placeholder 2">
            <a:extLst>
              <a:ext uri="{FF2B5EF4-FFF2-40B4-BE49-F238E27FC236}">
                <a16:creationId xmlns:a16="http://schemas.microsoft.com/office/drawing/2014/main" id="{C76E186C-701A-0E0B-61AD-614FD7D43283}"/>
              </a:ext>
            </a:extLst>
          </p:cNvPr>
          <p:cNvSpPr>
            <a:spLocks noGrp="1"/>
          </p:cNvSpPr>
          <p:nvPr>
            <p:ph type="body" idx="31" hasCustomPrompt="1"/>
          </p:nvPr>
        </p:nvSpPr>
        <p:spPr>
          <a:xfrm>
            <a:off x="1560426" y="4831349"/>
            <a:ext cx="360000" cy="360000"/>
          </a:xfrm>
          <a:prstGeom prst="snip2DiagRect">
            <a:avLst>
              <a:gd name="adj1" fmla="val 0"/>
              <a:gd name="adj2" fmla="val 16667"/>
            </a:avLst>
          </a:prstGeom>
          <a:solidFill>
            <a:srgbClr val="5DC3D5"/>
          </a:solidFill>
          <a:effectLst>
            <a:innerShdw blurRad="63500" dist="50800" dir="13500000">
              <a:schemeClr val="tx1">
                <a:alpha val="25000"/>
              </a:schemeClr>
            </a:innerShdw>
          </a:effectLst>
        </p:spPr>
        <p:txBody>
          <a:bodyPr anchor="ctr">
            <a:noAutofit/>
          </a:bodyPr>
          <a:lstStyle>
            <a:lvl1pPr marL="0" indent="0" algn="ctr">
              <a:lnSpc>
                <a:spcPts val="3400"/>
              </a:lnSpc>
              <a:spcBef>
                <a:spcPts val="0"/>
              </a:spcBef>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ja-JP" dirty="0"/>
              <a:t>3</a:t>
            </a:r>
            <a:endParaRPr lang="ja-JP" altLang="en-US" dirty="0"/>
          </a:p>
        </p:txBody>
      </p:sp>
      <p:sp>
        <p:nvSpPr>
          <p:cNvPr id="20" name="Text Placeholder 2">
            <a:extLst>
              <a:ext uri="{FF2B5EF4-FFF2-40B4-BE49-F238E27FC236}">
                <a16:creationId xmlns:a16="http://schemas.microsoft.com/office/drawing/2014/main" id="{1228CCDD-3DDF-4892-3B65-5A05743D772B}"/>
              </a:ext>
            </a:extLst>
          </p:cNvPr>
          <p:cNvSpPr>
            <a:spLocks noGrp="1"/>
          </p:cNvSpPr>
          <p:nvPr>
            <p:ph type="body" idx="32" hasCustomPrompt="1"/>
          </p:nvPr>
        </p:nvSpPr>
        <p:spPr>
          <a:xfrm>
            <a:off x="1560426" y="5317040"/>
            <a:ext cx="360000" cy="360000"/>
          </a:xfrm>
          <a:prstGeom prst="snip2DiagRect">
            <a:avLst>
              <a:gd name="adj1" fmla="val 0"/>
              <a:gd name="adj2" fmla="val 16667"/>
            </a:avLst>
          </a:prstGeom>
          <a:solidFill>
            <a:srgbClr val="5DC3D5"/>
          </a:solidFill>
          <a:effectLst>
            <a:innerShdw blurRad="63500" dist="50800" dir="13500000">
              <a:schemeClr val="tx1">
                <a:alpha val="25000"/>
              </a:schemeClr>
            </a:innerShdw>
          </a:effectLst>
        </p:spPr>
        <p:txBody>
          <a:bodyPr anchor="ctr">
            <a:noAutofit/>
          </a:bodyPr>
          <a:lstStyle>
            <a:lvl1pPr marL="0" indent="0" algn="ctr">
              <a:lnSpc>
                <a:spcPts val="3400"/>
              </a:lnSpc>
              <a:spcBef>
                <a:spcPts val="0"/>
              </a:spcBef>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ja-JP" dirty="0"/>
              <a:t>4</a:t>
            </a:r>
            <a:endParaRPr lang="ja-JP" altLang="en-US" dirty="0"/>
          </a:p>
        </p:txBody>
      </p:sp>
      <p:sp>
        <p:nvSpPr>
          <p:cNvPr id="21" name="Text Placeholder 2">
            <a:extLst>
              <a:ext uri="{FF2B5EF4-FFF2-40B4-BE49-F238E27FC236}">
                <a16:creationId xmlns:a16="http://schemas.microsoft.com/office/drawing/2014/main" id="{2EC88E2B-387B-D406-6012-CCA2C0B2B365}"/>
              </a:ext>
            </a:extLst>
          </p:cNvPr>
          <p:cNvSpPr>
            <a:spLocks noGrp="1"/>
          </p:cNvSpPr>
          <p:nvPr>
            <p:ph type="body" idx="33" hasCustomPrompt="1"/>
          </p:nvPr>
        </p:nvSpPr>
        <p:spPr>
          <a:xfrm>
            <a:off x="1560426" y="5802729"/>
            <a:ext cx="360000" cy="360000"/>
          </a:xfrm>
          <a:prstGeom prst="snip2DiagRect">
            <a:avLst>
              <a:gd name="adj1" fmla="val 0"/>
              <a:gd name="adj2" fmla="val 16667"/>
            </a:avLst>
          </a:prstGeom>
          <a:solidFill>
            <a:srgbClr val="5DC3D5"/>
          </a:solidFill>
          <a:effectLst>
            <a:innerShdw blurRad="63500" dist="50800" dir="13500000">
              <a:schemeClr val="tx1">
                <a:alpha val="25000"/>
              </a:schemeClr>
            </a:innerShdw>
          </a:effectLst>
        </p:spPr>
        <p:txBody>
          <a:bodyPr anchor="ctr">
            <a:noAutofit/>
          </a:bodyPr>
          <a:lstStyle>
            <a:lvl1pPr marL="0" indent="0" algn="ctr">
              <a:lnSpc>
                <a:spcPts val="3400"/>
              </a:lnSpc>
              <a:spcBef>
                <a:spcPts val="0"/>
              </a:spcBef>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ja-JP" dirty="0"/>
              <a:t>5</a:t>
            </a:r>
            <a:endParaRPr lang="ja-JP" altLang="en-US" dirty="0"/>
          </a:p>
        </p:txBody>
      </p:sp>
    </p:spTree>
    <p:extLst>
      <p:ext uri="{BB962C8B-B14F-4D97-AF65-F5344CB8AC3E}">
        <p14:creationId xmlns:p14="http://schemas.microsoft.com/office/powerpoint/2010/main" val="8584559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cxnSp>
        <p:nvCxnSpPr>
          <p:cNvPr id="4" name="直線コネクタ 3">
            <a:extLst>
              <a:ext uri="{FF2B5EF4-FFF2-40B4-BE49-F238E27FC236}">
                <a16:creationId xmlns:a16="http://schemas.microsoft.com/office/drawing/2014/main" id="{43BBB8AD-C75A-E97B-BA64-CFA4795A0484}"/>
              </a:ext>
            </a:extLst>
          </p:cNvPr>
          <p:cNvCxnSpPr/>
          <p:nvPr userDrawn="1"/>
        </p:nvCxnSpPr>
        <p:spPr>
          <a:xfrm>
            <a:off x="1140432" y="1177066"/>
            <a:ext cx="10879928" cy="0"/>
          </a:xfrm>
          <a:prstGeom prst="line">
            <a:avLst/>
          </a:prstGeom>
          <a:ln w="28575">
            <a:solidFill>
              <a:srgbClr val="5DC3D5"/>
            </a:solidFill>
          </a:ln>
        </p:spPr>
        <p:style>
          <a:lnRef idx="1">
            <a:schemeClr val="accent1"/>
          </a:lnRef>
          <a:fillRef idx="0">
            <a:schemeClr val="accent1"/>
          </a:fillRef>
          <a:effectRef idx="0">
            <a:schemeClr val="accent1"/>
          </a:effectRef>
          <a:fontRef idx="minor">
            <a:schemeClr val="tx1"/>
          </a:fontRef>
        </p:style>
      </p:cxnSp>
      <p:sp>
        <p:nvSpPr>
          <p:cNvPr id="11" name="四角形: 対角を切り取る 10"/>
          <p:cNvSpPr/>
          <p:nvPr userDrawn="1"/>
        </p:nvSpPr>
        <p:spPr>
          <a:xfrm>
            <a:off x="325204" y="343920"/>
            <a:ext cx="819328" cy="840448"/>
          </a:xfrm>
          <a:prstGeom prst="snip2DiagRect">
            <a:avLst/>
          </a:prstGeom>
          <a:solidFill>
            <a:srgbClr val="5DC3D5"/>
          </a:solidFill>
          <a:ln w="28575">
            <a:solidFill>
              <a:schemeClr val="accent3">
                <a:lumMod val="75000"/>
              </a:schemeClr>
            </a:solidFill>
          </a:ln>
          <a:effectLst>
            <a:innerShdw blurRad="63500" dist="50800" dir="13500000">
              <a:prstClr val="black">
                <a:alpha val="50000"/>
              </a:prstClr>
            </a:innerShdw>
          </a:effectLst>
          <a:scene3d>
            <a:camera prst="orthographicFront"/>
            <a:lightRig rig="threePt" dir="t"/>
          </a:scene3d>
          <a:sp3d prstMaterial="fla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p>
        </p:txBody>
      </p:sp>
      <p:sp>
        <p:nvSpPr>
          <p:cNvPr id="2" name="Title 1"/>
          <p:cNvSpPr>
            <a:spLocks noGrp="1"/>
          </p:cNvSpPr>
          <p:nvPr>
            <p:ph type="title" hasCustomPrompt="1"/>
          </p:nvPr>
        </p:nvSpPr>
        <p:spPr>
          <a:xfrm>
            <a:off x="182868" y="401223"/>
            <a:ext cx="1104000" cy="828000"/>
          </a:xfrm>
          <a:noFill/>
        </p:spPr>
        <p:txBody>
          <a:bodyPr anchor="ctr" anchorCtr="1"/>
          <a:lstStyle>
            <a:lvl1pPr>
              <a:lnSpc>
                <a:spcPts val="5500"/>
              </a:lnSpc>
              <a:defRPr b="1">
                <a:ln>
                  <a:noFill/>
                </a:ln>
                <a:solidFill>
                  <a:schemeClr val="bg1"/>
                </a:solidFill>
              </a:defRPr>
            </a:lvl1pPr>
          </a:lstStyle>
          <a:p>
            <a:r>
              <a:rPr lang="en-US" altLang="ja-JP" dirty="0"/>
              <a:t>1</a:t>
            </a:r>
            <a:endParaRPr lang="en-US" dirty="0"/>
          </a:p>
        </p:txBody>
      </p:sp>
      <p:sp>
        <p:nvSpPr>
          <p:cNvPr id="12" name="Slide Number Placeholder 5"/>
          <p:cNvSpPr>
            <a:spLocks noGrp="1"/>
          </p:cNvSpPr>
          <p:nvPr>
            <p:ph type="sldNum" sz="quarter" idx="12"/>
          </p:nvPr>
        </p:nvSpPr>
        <p:spPr>
          <a:xfrm>
            <a:off x="9448800" y="653891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a:p>
        </p:txBody>
      </p:sp>
      <p:sp>
        <p:nvSpPr>
          <p:cNvPr id="13" name="テキスト プレースホルダー 7"/>
          <p:cNvSpPr>
            <a:spLocks noGrp="1"/>
          </p:cNvSpPr>
          <p:nvPr>
            <p:ph type="body" sz="quarter" idx="13" hasCustomPrompt="1"/>
          </p:nvPr>
        </p:nvSpPr>
        <p:spPr>
          <a:xfrm>
            <a:off x="0" y="1"/>
            <a:ext cx="8764693" cy="254000"/>
          </a:xfrm>
        </p:spPr>
        <p:txBody>
          <a:bodyPr>
            <a:noAutofit/>
          </a:bodyPr>
          <a:lstStyle>
            <a:lvl1pPr marL="0" indent="0">
              <a:buNone/>
              <a:defRPr sz="1200"/>
            </a:lvl1pPr>
            <a:lvl2pPr>
              <a:defRPr sz="1600"/>
            </a:lvl2pPr>
            <a:lvl3pPr>
              <a:defRPr sz="1400"/>
            </a:lvl3pPr>
            <a:lvl4pPr>
              <a:defRPr sz="1200"/>
            </a:lvl4pPr>
            <a:lvl5pPr>
              <a:defRPr sz="1200"/>
            </a:lvl5pPr>
          </a:lstStyle>
          <a:p>
            <a:pPr lvl="0"/>
            <a:r>
              <a:rPr kumimoji="1" lang="ja-JP" altLang="en-US" dirty="0"/>
              <a:t>章・節タイトル</a:t>
            </a:r>
          </a:p>
        </p:txBody>
      </p:sp>
      <p:sp>
        <p:nvSpPr>
          <p:cNvPr id="15" name="テキスト プレースホルダー 14"/>
          <p:cNvSpPr>
            <a:spLocks noGrp="1"/>
          </p:cNvSpPr>
          <p:nvPr>
            <p:ph type="body" sz="quarter" idx="14" hasCustomPrompt="1"/>
          </p:nvPr>
        </p:nvSpPr>
        <p:spPr>
          <a:xfrm>
            <a:off x="0" y="6538913"/>
            <a:ext cx="4023784" cy="306000"/>
          </a:xfrm>
        </p:spPr>
        <p:txBody>
          <a:bodyPr anchor="ctr">
            <a:normAutofit/>
          </a:bodyPr>
          <a:lstStyle>
            <a:lvl1pPr marL="0" indent="0">
              <a:buNone/>
              <a:defRPr sz="1200"/>
            </a:lvl1pPr>
          </a:lstStyle>
          <a:p>
            <a:pPr lvl="0"/>
            <a:r>
              <a:rPr kumimoji="1" lang="ja-JP" altLang="en-US" dirty="0"/>
              <a:t>教科書対応ページ・項番号・見出し</a:t>
            </a:r>
          </a:p>
        </p:txBody>
      </p:sp>
      <p:sp>
        <p:nvSpPr>
          <p:cNvPr id="5" name="テキスト プレースホルダー 4"/>
          <p:cNvSpPr>
            <a:spLocks noGrp="1"/>
          </p:cNvSpPr>
          <p:nvPr>
            <p:ph type="body" sz="quarter" idx="15" hasCustomPrompt="1"/>
          </p:nvPr>
        </p:nvSpPr>
        <p:spPr>
          <a:xfrm>
            <a:off x="1452209" y="365128"/>
            <a:ext cx="10643985" cy="863308"/>
          </a:xfrm>
        </p:spPr>
        <p:txBody>
          <a:bodyPr anchor="ctr" anchorCtr="0">
            <a:noAutofit/>
          </a:bodyPr>
          <a:lstStyle>
            <a:lvl1pPr>
              <a:lnSpc>
                <a:spcPts val="5600"/>
              </a:lnSpc>
              <a:spcBef>
                <a:spcPts val="0"/>
              </a:spcBef>
              <a:defRPr sz="4400" b="1">
                <a:solidFill>
                  <a:srgbClr val="20B8CE"/>
                </a:solidFill>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
        <p:nvSpPr>
          <p:cNvPr id="10" name="テキスト プレースホルダー 5"/>
          <p:cNvSpPr>
            <a:spLocks noGrp="1"/>
          </p:cNvSpPr>
          <p:nvPr>
            <p:ph type="body" sz="quarter" idx="16"/>
          </p:nvPr>
        </p:nvSpPr>
        <p:spPr>
          <a:xfrm>
            <a:off x="182867" y="1463042"/>
            <a:ext cx="11847767" cy="4893310"/>
          </a:xfrm>
        </p:spPr>
        <p:txBody>
          <a:bodyPr/>
          <a:lstStyle>
            <a:lvl1pPr>
              <a:lnSpc>
                <a:spcPct val="100000"/>
              </a:lnSpc>
              <a:defRPr/>
            </a:lvl1pPr>
            <a:lvl2pPr marL="360363" indent="0">
              <a:lnSpc>
                <a:spcPct val="100000"/>
              </a:lnSpc>
              <a:defRPr/>
            </a:lvl2pPr>
            <a:lvl3pPr marL="720725" indent="0">
              <a:lnSpc>
                <a:spcPct val="100000"/>
              </a:lnSpc>
              <a:defRPr sz="2600"/>
            </a:lvl3pPr>
            <a:lvl4pPr>
              <a:lnSpc>
                <a:spcPct val="100000"/>
              </a:lnSpc>
              <a:defRPr/>
            </a:lvl4pPr>
            <a:lvl5pPr>
              <a:lnSpc>
                <a:spcPct val="100000"/>
              </a:lnSpc>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2623329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5F4EF448-6530-C200-4836-44FF5C2D8067}"/>
              </a:ext>
            </a:extLst>
          </p:cNvPr>
          <p:cNvCxnSpPr>
            <a:cxnSpLocks/>
          </p:cNvCxnSpPr>
          <p:nvPr userDrawn="1"/>
        </p:nvCxnSpPr>
        <p:spPr>
          <a:xfrm>
            <a:off x="961664" y="1177066"/>
            <a:ext cx="11058696" cy="0"/>
          </a:xfrm>
          <a:prstGeom prst="line">
            <a:avLst/>
          </a:prstGeom>
          <a:ln w="28575">
            <a:solidFill>
              <a:srgbClr val="5DC3D5"/>
            </a:solidFill>
          </a:ln>
        </p:spPr>
        <p:style>
          <a:lnRef idx="1">
            <a:schemeClr val="accent1"/>
          </a:lnRef>
          <a:fillRef idx="0">
            <a:schemeClr val="accent1"/>
          </a:fillRef>
          <a:effectRef idx="0">
            <a:schemeClr val="accent1"/>
          </a:effectRef>
          <a:fontRef idx="minor">
            <a:schemeClr val="tx1"/>
          </a:fontRef>
        </p:style>
      </p:cxnSp>
      <p:sp>
        <p:nvSpPr>
          <p:cNvPr id="2" name="四角形: 対角を切り取る 1">
            <a:extLst>
              <a:ext uri="{FF2B5EF4-FFF2-40B4-BE49-F238E27FC236}">
                <a16:creationId xmlns:a16="http://schemas.microsoft.com/office/drawing/2014/main" id="{61474C69-9737-6029-E285-D7D7132EC664}"/>
              </a:ext>
            </a:extLst>
          </p:cNvPr>
          <p:cNvSpPr/>
          <p:nvPr userDrawn="1"/>
        </p:nvSpPr>
        <p:spPr>
          <a:xfrm>
            <a:off x="142336" y="343920"/>
            <a:ext cx="819328" cy="840448"/>
          </a:xfrm>
          <a:prstGeom prst="snip2DiagRect">
            <a:avLst/>
          </a:prstGeom>
          <a:solidFill>
            <a:srgbClr val="5DC3D5"/>
          </a:solidFill>
          <a:ln w="28575">
            <a:solidFill>
              <a:schemeClr val="accent3">
                <a:lumMod val="75000"/>
              </a:schemeClr>
            </a:solidFill>
          </a:ln>
          <a:effectLst>
            <a:innerShdw blurRad="63500" dist="50800" dir="13500000">
              <a:prstClr val="black">
                <a:alpha val="50000"/>
              </a:prstClr>
            </a:innerShdw>
          </a:effectLst>
          <a:scene3d>
            <a:camera prst="orthographicFront"/>
            <a:lightRig rig="threePt" dir="t"/>
          </a:scene3d>
          <a:sp3d prstMaterial="fla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dirty="0"/>
          </a:p>
        </p:txBody>
      </p:sp>
      <p:sp>
        <p:nvSpPr>
          <p:cNvPr id="3" name="Content Placeholder 2"/>
          <p:cNvSpPr>
            <a:spLocks noGrp="1"/>
          </p:cNvSpPr>
          <p:nvPr>
            <p:ph sz="half" idx="1"/>
          </p:nvPr>
        </p:nvSpPr>
        <p:spPr>
          <a:xfrm>
            <a:off x="215054" y="1449072"/>
            <a:ext cx="5762413" cy="4921248"/>
          </a:xfrm>
        </p:spPr>
        <p:txBody>
          <a:bodyPr>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Content Placeholder 3"/>
          <p:cNvSpPr>
            <a:spLocks noGrp="1"/>
          </p:cNvSpPr>
          <p:nvPr>
            <p:ph sz="half" idx="2"/>
          </p:nvPr>
        </p:nvSpPr>
        <p:spPr>
          <a:xfrm>
            <a:off x="6185747" y="1449072"/>
            <a:ext cx="5762413" cy="4921248"/>
          </a:xfrm>
        </p:spPr>
        <p:txBody>
          <a:bodyPr>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2" name="Slide Number Placeholder 5"/>
          <p:cNvSpPr>
            <a:spLocks noGrp="1"/>
          </p:cNvSpPr>
          <p:nvPr>
            <p:ph type="sldNum" sz="quarter" idx="12"/>
          </p:nvPr>
        </p:nvSpPr>
        <p:spPr>
          <a:xfrm>
            <a:off x="9448800" y="653891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a:p>
        </p:txBody>
      </p:sp>
      <p:sp>
        <p:nvSpPr>
          <p:cNvPr id="13" name="テキスト プレースホルダー 7"/>
          <p:cNvSpPr>
            <a:spLocks noGrp="1"/>
          </p:cNvSpPr>
          <p:nvPr>
            <p:ph type="body" sz="quarter" idx="13" hasCustomPrompt="1"/>
          </p:nvPr>
        </p:nvSpPr>
        <p:spPr>
          <a:xfrm>
            <a:off x="0" y="1"/>
            <a:ext cx="8764693" cy="254000"/>
          </a:xfrm>
        </p:spPr>
        <p:txBody>
          <a:bodyPr>
            <a:noAutofit/>
          </a:bodyPr>
          <a:lstStyle>
            <a:lvl1pPr marL="0" indent="0">
              <a:buNone/>
              <a:defRPr sz="1200"/>
            </a:lvl1pPr>
            <a:lvl2pPr>
              <a:defRPr sz="1600"/>
            </a:lvl2pPr>
            <a:lvl3pPr>
              <a:defRPr sz="1400"/>
            </a:lvl3pPr>
            <a:lvl4pPr>
              <a:defRPr sz="1200"/>
            </a:lvl4pPr>
            <a:lvl5pPr>
              <a:defRPr sz="1200"/>
            </a:lvl5pPr>
          </a:lstStyle>
          <a:p>
            <a:pPr lvl="0"/>
            <a:r>
              <a:rPr kumimoji="1" lang="ja-JP" altLang="en-US" dirty="0"/>
              <a:t>章・節タイトル</a:t>
            </a:r>
          </a:p>
        </p:txBody>
      </p:sp>
      <p:sp>
        <p:nvSpPr>
          <p:cNvPr id="14" name="テキスト プレースホルダー 14"/>
          <p:cNvSpPr>
            <a:spLocks noGrp="1"/>
          </p:cNvSpPr>
          <p:nvPr>
            <p:ph type="body" sz="quarter" idx="14" hasCustomPrompt="1"/>
          </p:nvPr>
        </p:nvSpPr>
        <p:spPr>
          <a:xfrm>
            <a:off x="0" y="6538913"/>
            <a:ext cx="4023784" cy="306000"/>
          </a:xfrm>
        </p:spPr>
        <p:txBody>
          <a:bodyPr anchor="ctr">
            <a:normAutofit/>
          </a:bodyPr>
          <a:lstStyle>
            <a:lvl1pPr marL="0" indent="0">
              <a:buNone/>
              <a:defRPr sz="1200"/>
            </a:lvl1pPr>
          </a:lstStyle>
          <a:p>
            <a:pPr lvl="0"/>
            <a:r>
              <a:rPr kumimoji="1" lang="ja-JP" altLang="en-US" dirty="0"/>
              <a:t>教科書対応ページ</a:t>
            </a:r>
          </a:p>
        </p:txBody>
      </p:sp>
      <p:sp>
        <p:nvSpPr>
          <p:cNvPr id="10" name="Title 1"/>
          <p:cNvSpPr>
            <a:spLocks noGrp="1"/>
          </p:cNvSpPr>
          <p:nvPr>
            <p:ph type="title" hasCustomPrompt="1"/>
          </p:nvPr>
        </p:nvSpPr>
        <p:spPr>
          <a:xfrm>
            <a:off x="0" y="365127"/>
            <a:ext cx="1104000" cy="828000"/>
          </a:xfrm>
          <a:noFill/>
        </p:spPr>
        <p:txBody>
          <a:bodyPr anchor="ctr" anchorCtr="1"/>
          <a:lstStyle>
            <a:lvl1pPr>
              <a:lnSpc>
                <a:spcPts val="5600"/>
              </a:lnSpc>
              <a:spcBef>
                <a:spcPts val="0"/>
              </a:spcBef>
              <a:defRPr b="1">
                <a:ln>
                  <a:noFill/>
                </a:ln>
                <a:solidFill>
                  <a:schemeClr val="bg1"/>
                </a:solidFill>
              </a:defRPr>
            </a:lvl1pPr>
          </a:lstStyle>
          <a:p>
            <a:r>
              <a:rPr lang="en-US" altLang="ja-JP" dirty="0"/>
              <a:t>1</a:t>
            </a:r>
            <a:endParaRPr lang="en-US" dirty="0"/>
          </a:p>
        </p:txBody>
      </p:sp>
      <p:sp>
        <p:nvSpPr>
          <p:cNvPr id="11" name="テキスト プレースホルダー 4"/>
          <p:cNvSpPr>
            <a:spLocks noGrp="1"/>
          </p:cNvSpPr>
          <p:nvPr>
            <p:ph type="body" sz="quarter" idx="16" hasCustomPrompt="1"/>
          </p:nvPr>
        </p:nvSpPr>
        <p:spPr>
          <a:xfrm>
            <a:off x="1182256" y="365128"/>
            <a:ext cx="11009745" cy="863308"/>
          </a:xfrm>
        </p:spPr>
        <p:txBody>
          <a:bodyPr anchor="ctr" anchorCtr="0">
            <a:noAutofit/>
          </a:bodyPr>
          <a:lstStyle>
            <a:lvl1pPr>
              <a:lnSpc>
                <a:spcPts val="5600"/>
              </a:lnSpc>
              <a:spcBef>
                <a:spcPts val="0"/>
              </a:spcBef>
              <a:defRPr sz="4400" b="1">
                <a:solidFill>
                  <a:srgbClr val="20B8CE"/>
                </a:solidFill>
              </a:defRPr>
            </a:lvl1pPr>
            <a:lvl2pPr>
              <a:defRPr sz="4400">
                <a:solidFill>
                  <a:schemeClr val="accent4">
                    <a:lumMod val="75000"/>
                  </a:schemeClr>
                </a:solidFill>
              </a:defRPr>
            </a:lvl2pPr>
            <a:lvl3pPr>
              <a:defRPr sz="4400">
                <a:solidFill>
                  <a:schemeClr val="accent4">
                    <a:lumMod val="75000"/>
                  </a:schemeClr>
                </a:solidFill>
              </a:defRPr>
            </a:lvl3pPr>
            <a:lvl4pPr>
              <a:defRPr sz="4400">
                <a:solidFill>
                  <a:schemeClr val="accent4">
                    <a:lumMod val="75000"/>
                  </a:schemeClr>
                </a:solidFill>
              </a:defRPr>
            </a:lvl4pPr>
            <a:lvl5pPr>
              <a:defRPr sz="4400">
                <a:solidFill>
                  <a:schemeClr val="accent4">
                    <a:lumMod val="75000"/>
                  </a:schemeClr>
                </a:solidFill>
              </a:defRPr>
            </a:lvl5pPr>
          </a:lstStyle>
          <a:p>
            <a:pPr lvl="0"/>
            <a:r>
              <a:rPr kumimoji="1" lang="ja-JP" altLang="en-US" dirty="0"/>
              <a:t>見出し</a:t>
            </a:r>
          </a:p>
        </p:txBody>
      </p:sp>
    </p:spTree>
    <p:extLst>
      <p:ext uri="{BB962C8B-B14F-4D97-AF65-F5344CB8AC3E}">
        <p14:creationId xmlns:p14="http://schemas.microsoft.com/office/powerpoint/2010/main" val="1813637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やってみよう">
    <p:spTree>
      <p:nvGrpSpPr>
        <p:cNvPr id="1" name=""/>
        <p:cNvGrpSpPr/>
        <p:nvPr/>
      </p:nvGrpSpPr>
      <p:grpSpPr>
        <a:xfrm>
          <a:off x="0" y="0"/>
          <a:ext cx="0" cy="0"/>
          <a:chOff x="0" y="0"/>
          <a:chExt cx="0" cy="0"/>
        </a:xfrm>
      </p:grpSpPr>
      <p:sp>
        <p:nvSpPr>
          <p:cNvPr id="12" name="Slide Number Placeholder 5"/>
          <p:cNvSpPr>
            <a:spLocks noGrp="1"/>
          </p:cNvSpPr>
          <p:nvPr>
            <p:ph type="sldNum" sz="quarter" idx="12"/>
          </p:nvPr>
        </p:nvSpPr>
        <p:spPr>
          <a:xfrm>
            <a:off x="9448800" y="653891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a:p>
        </p:txBody>
      </p:sp>
      <p:sp>
        <p:nvSpPr>
          <p:cNvPr id="13" name="テキスト プレースホルダー 7"/>
          <p:cNvSpPr>
            <a:spLocks noGrp="1"/>
          </p:cNvSpPr>
          <p:nvPr>
            <p:ph type="body" sz="quarter" idx="13" hasCustomPrompt="1"/>
          </p:nvPr>
        </p:nvSpPr>
        <p:spPr>
          <a:xfrm>
            <a:off x="0" y="1"/>
            <a:ext cx="8764693" cy="254000"/>
          </a:xfrm>
        </p:spPr>
        <p:txBody>
          <a:bodyPr>
            <a:noAutofit/>
          </a:bodyPr>
          <a:lstStyle>
            <a:lvl1pPr marL="0" indent="0">
              <a:buNone/>
              <a:defRPr sz="1200"/>
            </a:lvl1pPr>
            <a:lvl2pPr>
              <a:defRPr sz="1600"/>
            </a:lvl2pPr>
            <a:lvl3pPr>
              <a:defRPr sz="1400"/>
            </a:lvl3pPr>
            <a:lvl4pPr>
              <a:defRPr sz="1200"/>
            </a:lvl4pPr>
            <a:lvl5pPr>
              <a:defRPr sz="1200"/>
            </a:lvl5pPr>
          </a:lstStyle>
          <a:p>
            <a:pPr lvl="0"/>
            <a:r>
              <a:rPr kumimoji="1" lang="ja-JP" altLang="en-US"/>
              <a:t>章・節タイトル</a:t>
            </a:r>
            <a:endParaRPr kumimoji="1" lang="ja-JP" altLang="en-US" dirty="0"/>
          </a:p>
        </p:txBody>
      </p:sp>
      <p:sp>
        <p:nvSpPr>
          <p:cNvPr id="15" name="テキスト プレースホルダー 14"/>
          <p:cNvSpPr>
            <a:spLocks noGrp="1"/>
          </p:cNvSpPr>
          <p:nvPr>
            <p:ph type="body" sz="quarter" idx="14" hasCustomPrompt="1"/>
          </p:nvPr>
        </p:nvSpPr>
        <p:spPr>
          <a:xfrm>
            <a:off x="0" y="6538913"/>
            <a:ext cx="4023784" cy="306000"/>
          </a:xfrm>
        </p:spPr>
        <p:txBody>
          <a:bodyPr anchor="ctr">
            <a:normAutofit/>
          </a:bodyPr>
          <a:lstStyle>
            <a:lvl1pPr marL="0" indent="0">
              <a:buNone/>
              <a:defRPr sz="1200"/>
            </a:lvl1pPr>
          </a:lstStyle>
          <a:p>
            <a:pPr lvl="0"/>
            <a:r>
              <a:rPr kumimoji="1" lang="ja-JP" altLang="en-US" dirty="0"/>
              <a:t>教科書対応ページ・見出し</a:t>
            </a:r>
          </a:p>
        </p:txBody>
      </p:sp>
      <p:sp>
        <p:nvSpPr>
          <p:cNvPr id="6" name="テキスト プレースホルダー 5"/>
          <p:cNvSpPr>
            <a:spLocks noGrp="1"/>
          </p:cNvSpPr>
          <p:nvPr>
            <p:ph type="body" sz="quarter" idx="15" hasCustomPrompt="1"/>
          </p:nvPr>
        </p:nvSpPr>
        <p:spPr>
          <a:xfrm>
            <a:off x="214806" y="1156155"/>
            <a:ext cx="11559176" cy="1560918"/>
          </a:xfrm>
          <a:solidFill>
            <a:srgbClr val="FEF8F8"/>
          </a:solidFill>
        </p:spPr>
        <p:txBody>
          <a:bodyPr anchor="t" anchorCtr="0">
            <a:normAutofit/>
          </a:bodyPr>
          <a:lstStyle>
            <a:lvl1pPr>
              <a:defRPr sz="3200"/>
            </a:lvl1pPr>
          </a:lstStyle>
          <a:p>
            <a:pPr lvl="0"/>
            <a:r>
              <a:rPr kumimoji="1" lang="ja-JP" altLang="en-US" dirty="0"/>
              <a:t>設問</a:t>
            </a:r>
          </a:p>
        </p:txBody>
      </p:sp>
      <p:sp>
        <p:nvSpPr>
          <p:cNvPr id="11" name="コンテンツ プレースホルダー 4">
            <a:extLst>
              <a:ext uri="{FF2B5EF4-FFF2-40B4-BE49-F238E27FC236}">
                <a16:creationId xmlns:a16="http://schemas.microsoft.com/office/drawing/2014/main" id="{5CC411A6-2994-4B2C-856A-1DA5EFB3D5DE}"/>
              </a:ext>
            </a:extLst>
          </p:cNvPr>
          <p:cNvSpPr>
            <a:spLocks noGrp="1"/>
          </p:cNvSpPr>
          <p:nvPr>
            <p:ph sz="quarter" idx="16"/>
          </p:nvPr>
        </p:nvSpPr>
        <p:spPr>
          <a:xfrm>
            <a:off x="214806" y="2832488"/>
            <a:ext cx="11460479" cy="3591009"/>
          </a:xfrm>
          <a:noFill/>
        </p:spPr>
        <p:txBody>
          <a:bodyPr/>
          <a:lstStyle>
            <a:lvl2pPr marL="266700" indent="0">
              <a:defRPr sz="2800"/>
            </a:lvl2pPr>
            <a:lvl3pPr marL="627063" indent="0">
              <a:defRPr sz="2600"/>
            </a:lvl3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pic>
        <p:nvPicPr>
          <p:cNvPr id="2" name="図 1"/>
          <p:cNvPicPr>
            <a:picLocks noChangeAspect="1"/>
          </p:cNvPicPr>
          <p:nvPr userDrawn="1"/>
        </p:nvPicPr>
        <p:blipFill>
          <a:blip r:embed="rId2"/>
          <a:stretch>
            <a:fillRect/>
          </a:stretch>
        </p:blipFill>
        <p:spPr>
          <a:xfrm>
            <a:off x="214806" y="415716"/>
            <a:ext cx="2458946" cy="625025"/>
          </a:xfrm>
          <a:prstGeom prst="rect">
            <a:avLst/>
          </a:prstGeom>
        </p:spPr>
      </p:pic>
    </p:spTree>
    <p:extLst>
      <p:ext uri="{BB962C8B-B14F-4D97-AF65-F5344CB8AC3E}">
        <p14:creationId xmlns:p14="http://schemas.microsoft.com/office/powerpoint/2010/main" val="2389930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やってみようプラス">
    <p:spTree>
      <p:nvGrpSpPr>
        <p:cNvPr id="1" name=""/>
        <p:cNvGrpSpPr/>
        <p:nvPr/>
      </p:nvGrpSpPr>
      <p:grpSpPr>
        <a:xfrm>
          <a:off x="0" y="0"/>
          <a:ext cx="0" cy="0"/>
          <a:chOff x="0" y="0"/>
          <a:chExt cx="0" cy="0"/>
        </a:xfrm>
      </p:grpSpPr>
      <p:sp>
        <p:nvSpPr>
          <p:cNvPr id="12" name="Slide Number Placeholder 5"/>
          <p:cNvSpPr>
            <a:spLocks noGrp="1"/>
          </p:cNvSpPr>
          <p:nvPr>
            <p:ph type="sldNum" sz="quarter" idx="12"/>
          </p:nvPr>
        </p:nvSpPr>
        <p:spPr>
          <a:xfrm>
            <a:off x="9448800" y="653891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a:p>
        </p:txBody>
      </p:sp>
      <p:sp>
        <p:nvSpPr>
          <p:cNvPr id="13" name="テキスト プレースホルダー 7"/>
          <p:cNvSpPr>
            <a:spLocks noGrp="1"/>
          </p:cNvSpPr>
          <p:nvPr>
            <p:ph type="body" sz="quarter" idx="13" hasCustomPrompt="1"/>
          </p:nvPr>
        </p:nvSpPr>
        <p:spPr>
          <a:xfrm>
            <a:off x="0" y="1"/>
            <a:ext cx="8764693" cy="254000"/>
          </a:xfrm>
        </p:spPr>
        <p:txBody>
          <a:bodyPr>
            <a:noAutofit/>
          </a:bodyPr>
          <a:lstStyle>
            <a:lvl1pPr marL="0" indent="0">
              <a:buNone/>
              <a:defRPr sz="1200"/>
            </a:lvl1pPr>
            <a:lvl2pPr>
              <a:defRPr sz="1600"/>
            </a:lvl2pPr>
            <a:lvl3pPr>
              <a:defRPr sz="1400"/>
            </a:lvl3pPr>
            <a:lvl4pPr>
              <a:defRPr sz="1200"/>
            </a:lvl4pPr>
            <a:lvl5pPr>
              <a:defRPr sz="1200"/>
            </a:lvl5pPr>
          </a:lstStyle>
          <a:p>
            <a:pPr lvl="0"/>
            <a:r>
              <a:rPr kumimoji="1" lang="ja-JP" altLang="en-US"/>
              <a:t>章・節タイトル</a:t>
            </a:r>
            <a:endParaRPr kumimoji="1" lang="ja-JP" altLang="en-US" dirty="0"/>
          </a:p>
        </p:txBody>
      </p:sp>
      <p:sp>
        <p:nvSpPr>
          <p:cNvPr id="15" name="テキスト プレースホルダー 14"/>
          <p:cNvSpPr>
            <a:spLocks noGrp="1"/>
          </p:cNvSpPr>
          <p:nvPr>
            <p:ph type="body" sz="quarter" idx="14" hasCustomPrompt="1"/>
          </p:nvPr>
        </p:nvSpPr>
        <p:spPr>
          <a:xfrm>
            <a:off x="0" y="6538913"/>
            <a:ext cx="4023784" cy="306000"/>
          </a:xfrm>
        </p:spPr>
        <p:txBody>
          <a:bodyPr anchor="ctr">
            <a:normAutofit/>
          </a:bodyPr>
          <a:lstStyle>
            <a:lvl1pPr marL="0" indent="0">
              <a:buNone/>
              <a:defRPr sz="1200"/>
            </a:lvl1pPr>
          </a:lstStyle>
          <a:p>
            <a:pPr lvl="0"/>
            <a:r>
              <a:rPr kumimoji="1" lang="ja-JP" altLang="en-US" dirty="0"/>
              <a:t>教科書対応ページ・見出し</a:t>
            </a:r>
          </a:p>
        </p:txBody>
      </p:sp>
      <p:sp>
        <p:nvSpPr>
          <p:cNvPr id="6" name="テキスト プレースホルダー 5"/>
          <p:cNvSpPr>
            <a:spLocks noGrp="1"/>
          </p:cNvSpPr>
          <p:nvPr>
            <p:ph type="body" sz="quarter" idx="15" hasCustomPrompt="1"/>
          </p:nvPr>
        </p:nvSpPr>
        <p:spPr>
          <a:xfrm>
            <a:off x="267064" y="1167142"/>
            <a:ext cx="11559176" cy="1883850"/>
          </a:xfrm>
          <a:solidFill>
            <a:srgbClr val="FEF8F8"/>
          </a:solidFill>
        </p:spPr>
        <p:txBody>
          <a:bodyPr anchor="t" anchorCtr="0">
            <a:normAutofit/>
          </a:bodyPr>
          <a:lstStyle>
            <a:lvl1pPr>
              <a:defRPr sz="3200"/>
            </a:lvl1pPr>
          </a:lstStyle>
          <a:p>
            <a:pPr lvl="0"/>
            <a:r>
              <a:rPr kumimoji="1" lang="ja-JP" altLang="en-US" dirty="0"/>
              <a:t>設問</a:t>
            </a:r>
          </a:p>
        </p:txBody>
      </p:sp>
      <p:sp>
        <p:nvSpPr>
          <p:cNvPr id="11" name="コンテンツ プレースホルダー 4">
            <a:extLst>
              <a:ext uri="{FF2B5EF4-FFF2-40B4-BE49-F238E27FC236}">
                <a16:creationId xmlns:a16="http://schemas.microsoft.com/office/drawing/2014/main" id="{5CC411A6-2994-4B2C-856A-1DA5EFB3D5DE}"/>
              </a:ext>
            </a:extLst>
          </p:cNvPr>
          <p:cNvSpPr>
            <a:spLocks noGrp="1"/>
          </p:cNvSpPr>
          <p:nvPr>
            <p:ph sz="quarter" idx="16"/>
          </p:nvPr>
        </p:nvSpPr>
        <p:spPr>
          <a:xfrm>
            <a:off x="214806" y="3166407"/>
            <a:ext cx="11460479" cy="3257091"/>
          </a:xfrm>
          <a:noFill/>
        </p:spPr>
        <p:txBody>
          <a:bodyPr/>
          <a:lstStyle>
            <a:lvl2pPr marL="266700" indent="0">
              <a:defRPr sz="2800"/>
            </a:lvl2pPr>
            <a:lvl3pPr marL="627063" indent="0">
              <a:defRPr sz="2600"/>
            </a:lvl3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pic>
        <p:nvPicPr>
          <p:cNvPr id="3" name="図 2"/>
          <p:cNvPicPr>
            <a:picLocks noChangeAspect="1"/>
          </p:cNvPicPr>
          <p:nvPr userDrawn="1"/>
        </p:nvPicPr>
        <p:blipFill>
          <a:blip r:embed="rId2"/>
          <a:stretch>
            <a:fillRect/>
          </a:stretch>
        </p:blipFill>
        <p:spPr>
          <a:xfrm>
            <a:off x="214806" y="254001"/>
            <a:ext cx="3060829" cy="761761"/>
          </a:xfrm>
          <a:prstGeom prst="rect">
            <a:avLst/>
          </a:prstGeom>
        </p:spPr>
      </p:pic>
    </p:spTree>
    <p:extLst>
      <p:ext uri="{BB962C8B-B14F-4D97-AF65-F5344CB8AC3E}">
        <p14:creationId xmlns:p14="http://schemas.microsoft.com/office/powerpoint/2010/main" val="3765291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確認問題">
    <p:spTree>
      <p:nvGrpSpPr>
        <p:cNvPr id="1" name=""/>
        <p:cNvGrpSpPr/>
        <p:nvPr/>
      </p:nvGrpSpPr>
      <p:grpSpPr>
        <a:xfrm>
          <a:off x="0" y="0"/>
          <a:ext cx="0" cy="0"/>
          <a:chOff x="0" y="0"/>
          <a:chExt cx="0" cy="0"/>
        </a:xfrm>
      </p:grpSpPr>
      <p:sp>
        <p:nvSpPr>
          <p:cNvPr id="12" name="Slide Number Placeholder 5"/>
          <p:cNvSpPr>
            <a:spLocks noGrp="1"/>
          </p:cNvSpPr>
          <p:nvPr>
            <p:ph type="sldNum" sz="quarter" idx="12"/>
          </p:nvPr>
        </p:nvSpPr>
        <p:spPr>
          <a:xfrm>
            <a:off x="9448800" y="653891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a:p>
        </p:txBody>
      </p:sp>
      <p:sp>
        <p:nvSpPr>
          <p:cNvPr id="13" name="テキスト プレースホルダー 7"/>
          <p:cNvSpPr>
            <a:spLocks noGrp="1"/>
          </p:cNvSpPr>
          <p:nvPr>
            <p:ph type="body" sz="quarter" idx="13" hasCustomPrompt="1"/>
          </p:nvPr>
        </p:nvSpPr>
        <p:spPr>
          <a:xfrm>
            <a:off x="0" y="1"/>
            <a:ext cx="8764693" cy="254000"/>
          </a:xfrm>
        </p:spPr>
        <p:txBody>
          <a:bodyPr>
            <a:noAutofit/>
          </a:bodyPr>
          <a:lstStyle>
            <a:lvl1pPr marL="0" indent="0">
              <a:buNone/>
              <a:defRPr sz="1200"/>
            </a:lvl1pPr>
            <a:lvl2pPr>
              <a:defRPr sz="1600"/>
            </a:lvl2pPr>
            <a:lvl3pPr>
              <a:defRPr sz="1400"/>
            </a:lvl3pPr>
            <a:lvl4pPr>
              <a:defRPr sz="1200"/>
            </a:lvl4pPr>
            <a:lvl5pPr>
              <a:defRPr sz="1200"/>
            </a:lvl5pPr>
          </a:lstStyle>
          <a:p>
            <a:pPr lvl="0"/>
            <a:r>
              <a:rPr kumimoji="1" lang="ja-JP" altLang="en-US"/>
              <a:t>章・節タイトル</a:t>
            </a:r>
            <a:endParaRPr kumimoji="1" lang="ja-JP" altLang="en-US" dirty="0"/>
          </a:p>
        </p:txBody>
      </p:sp>
      <p:sp>
        <p:nvSpPr>
          <p:cNvPr id="15" name="テキスト プレースホルダー 14"/>
          <p:cNvSpPr>
            <a:spLocks noGrp="1"/>
          </p:cNvSpPr>
          <p:nvPr>
            <p:ph type="body" sz="quarter" idx="14" hasCustomPrompt="1"/>
          </p:nvPr>
        </p:nvSpPr>
        <p:spPr>
          <a:xfrm>
            <a:off x="0" y="6538913"/>
            <a:ext cx="4023784" cy="306000"/>
          </a:xfrm>
        </p:spPr>
        <p:txBody>
          <a:bodyPr anchor="ctr">
            <a:normAutofit/>
          </a:bodyPr>
          <a:lstStyle>
            <a:lvl1pPr marL="0" indent="0">
              <a:buNone/>
              <a:defRPr sz="1200"/>
            </a:lvl1pPr>
          </a:lstStyle>
          <a:p>
            <a:pPr lvl="0"/>
            <a:r>
              <a:rPr kumimoji="1" lang="ja-JP" altLang="en-US" dirty="0"/>
              <a:t>教科書対応ページ・見出し</a:t>
            </a:r>
          </a:p>
        </p:txBody>
      </p:sp>
      <p:sp>
        <p:nvSpPr>
          <p:cNvPr id="6" name="テキスト プレースホルダー 5"/>
          <p:cNvSpPr>
            <a:spLocks noGrp="1"/>
          </p:cNvSpPr>
          <p:nvPr>
            <p:ph type="body" sz="quarter" idx="15" hasCustomPrompt="1"/>
          </p:nvPr>
        </p:nvSpPr>
        <p:spPr>
          <a:xfrm>
            <a:off x="267064" y="1075229"/>
            <a:ext cx="11559176" cy="5348267"/>
          </a:xfrm>
          <a:solidFill>
            <a:srgbClr val="FFFEE5"/>
          </a:solidFill>
        </p:spPr>
        <p:txBody>
          <a:bodyPr anchor="t" anchorCtr="0">
            <a:normAutofit/>
          </a:bodyPr>
          <a:lstStyle>
            <a:lvl1pPr>
              <a:defRPr sz="3200"/>
            </a:lvl1pPr>
          </a:lstStyle>
          <a:p>
            <a:pPr lvl="0"/>
            <a:r>
              <a:rPr kumimoji="1" lang="ja-JP" altLang="en-US" dirty="0"/>
              <a:t>設問</a:t>
            </a:r>
          </a:p>
        </p:txBody>
      </p:sp>
      <p:grpSp>
        <p:nvGrpSpPr>
          <p:cNvPr id="8" name="グループ化 7">
            <a:extLst>
              <a:ext uri="{FF2B5EF4-FFF2-40B4-BE49-F238E27FC236}">
                <a16:creationId xmlns:a16="http://schemas.microsoft.com/office/drawing/2014/main" id="{32A25290-59B6-5BCE-B1CD-D6AAD9B0868C}"/>
              </a:ext>
            </a:extLst>
          </p:cNvPr>
          <p:cNvGrpSpPr/>
          <p:nvPr userDrawn="1"/>
        </p:nvGrpSpPr>
        <p:grpSpPr>
          <a:xfrm>
            <a:off x="279804" y="355136"/>
            <a:ext cx="2755640" cy="652790"/>
            <a:chOff x="267064" y="307024"/>
            <a:chExt cx="2755640" cy="652790"/>
          </a:xfrm>
        </p:grpSpPr>
        <p:sp>
          <p:nvSpPr>
            <p:cNvPr id="5" name="四角形: 対角を丸める 4">
              <a:extLst>
                <a:ext uri="{FF2B5EF4-FFF2-40B4-BE49-F238E27FC236}">
                  <a16:creationId xmlns:a16="http://schemas.microsoft.com/office/drawing/2014/main" id="{3B7ACCBE-17D3-CB0A-7E59-DDBA1AAD810F}"/>
                </a:ext>
              </a:extLst>
            </p:cNvPr>
            <p:cNvSpPr/>
            <p:nvPr userDrawn="1"/>
          </p:nvSpPr>
          <p:spPr>
            <a:xfrm>
              <a:off x="267064" y="307024"/>
              <a:ext cx="2199911" cy="652790"/>
            </a:xfrm>
            <a:prstGeom prst="round2DiagRect">
              <a:avLst>
                <a:gd name="adj1" fmla="val 41472"/>
                <a:gd name="adj2" fmla="val 16051"/>
              </a:avLst>
            </a:prstGeom>
            <a:solidFill>
              <a:srgbClr val="39B25D"/>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7" name="楕円 6">
              <a:extLst>
                <a:ext uri="{FF2B5EF4-FFF2-40B4-BE49-F238E27FC236}">
                  <a16:creationId xmlns:a16="http://schemas.microsoft.com/office/drawing/2014/main" id="{715977A5-B724-9CFC-C167-CF6A9942D1C8}"/>
                </a:ext>
              </a:extLst>
            </p:cNvPr>
            <p:cNvSpPr/>
            <p:nvPr userDrawn="1"/>
          </p:nvSpPr>
          <p:spPr>
            <a:xfrm>
              <a:off x="2369914" y="307024"/>
              <a:ext cx="652790" cy="652790"/>
            </a:xfrm>
            <a:prstGeom prst="ellipse">
              <a:avLst/>
            </a:prstGeom>
            <a:solidFill>
              <a:schemeClr val="bg1"/>
            </a:solidFill>
            <a:ln w="38100">
              <a:solidFill>
                <a:srgbClr val="39B25D"/>
              </a:solidFill>
            </a:ln>
            <a:effectLst>
              <a:glow rad="63500">
                <a:srgbClr val="39B25D">
                  <a:alpha val="40000"/>
                </a:srgbClr>
              </a:glo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pic>
          <p:nvPicPr>
            <p:cNvPr id="4" name="図 3">
              <a:extLst>
                <a:ext uri="{FF2B5EF4-FFF2-40B4-BE49-F238E27FC236}">
                  <a16:creationId xmlns:a16="http://schemas.microsoft.com/office/drawing/2014/main" id="{04A6B9C1-8168-B170-B3FD-BAC5898B3F84}"/>
                </a:ext>
              </a:extLst>
            </p:cNvPr>
            <p:cNvPicPr>
              <a:picLocks noChangeAspect="1"/>
            </p:cNvPicPr>
            <p:nvPr userDrawn="1"/>
          </p:nvPicPr>
          <p:blipFill>
            <a:blip r:embed="rId2"/>
            <a:srcRect r="719" b="6904"/>
            <a:stretch>
              <a:fillRect/>
            </a:stretch>
          </p:blipFill>
          <p:spPr>
            <a:xfrm>
              <a:off x="487265" y="422889"/>
              <a:ext cx="1759509" cy="421061"/>
            </a:xfrm>
            <a:prstGeom prst="rect">
              <a:avLst/>
            </a:prstGeom>
          </p:spPr>
        </p:pic>
      </p:grpSp>
      <p:sp>
        <p:nvSpPr>
          <p:cNvPr id="19" name="Title 1"/>
          <p:cNvSpPr>
            <a:spLocks noGrp="1"/>
          </p:cNvSpPr>
          <p:nvPr>
            <p:ph type="title" hasCustomPrompt="1"/>
          </p:nvPr>
        </p:nvSpPr>
        <p:spPr>
          <a:xfrm>
            <a:off x="2376225" y="451112"/>
            <a:ext cx="678269" cy="508702"/>
          </a:xfrm>
          <a:noFill/>
        </p:spPr>
        <p:txBody>
          <a:bodyPr anchor="ctr" anchorCtr="1">
            <a:noAutofit/>
          </a:bodyPr>
          <a:lstStyle>
            <a:lvl1pPr>
              <a:lnSpc>
                <a:spcPts val="4000"/>
              </a:lnSpc>
              <a:defRPr sz="3200" b="1">
                <a:ln>
                  <a:noFill/>
                </a:ln>
                <a:solidFill>
                  <a:srgbClr val="39B25D"/>
                </a:solidFill>
                <a:latin typeface="UD デジタル 教科書体 NK-B" panose="02020700000000000000" pitchFamily="18" charset="-128"/>
                <a:ea typeface="UD デジタル 教科書体 NK-B" panose="02020700000000000000" pitchFamily="18" charset="-128"/>
              </a:defRPr>
            </a:lvl1pPr>
          </a:lstStyle>
          <a:p>
            <a:r>
              <a:rPr lang="en-US" altLang="ja-JP" dirty="0"/>
              <a:t>1</a:t>
            </a:r>
            <a:endParaRPr lang="en-US" dirty="0"/>
          </a:p>
        </p:txBody>
      </p:sp>
    </p:spTree>
    <p:extLst>
      <p:ext uri="{BB962C8B-B14F-4D97-AF65-F5344CB8AC3E}">
        <p14:creationId xmlns:p14="http://schemas.microsoft.com/office/powerpoint/2010/main" val="1473801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MEMO">
    <p:spTree>
      <p:nvGrpSpPr>
        <p:cNvPr id="1" name=""/>
        <p:cNvGrpSpPr/>
        <p:nvPr/>
      </p:nvGrpSpPr>
      <p:grpSpPr>
        <a:xfrm>
          <a:off x="0" y="0"/>
          <a:ext cx="0" cy="0"/>
          <a:chOff x="0" y="0"/>
          <a:chExt cx="0" cy="0"/>
        </a:xfrm>
      </p:grpSpPr>
      <p:sp>
        <p:nvSpPr>
          <p:cNvPr id="4" name="角丸四角形 3"/>
          <p:cNvSpPr/>
          <p:nvPr userDrawn="1"/>
        </p:nvSpPr>
        <p:spPr>
          <a:xfrm>
            <a:off x="218454" y="825499"/>
            <a:ext cx="11790947" cy="5587334"/>
          </a:xfrm>
          <a:prstGeom prst="roundRect">
            <a:avLst>
              <a:gd name="adj" fmla="val 2347"/>
            </a:avLst>
          </a:prstGeom>
          <a:solidFill>
            <a:srgbClr val="FFFEF6"/>
          </a:solidFill>
          <a:ln w="76200">
            <a:solidFill>
              <a:srgbClr val="E3E4E4"/>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12" name="Slide Number Placeholder 5"/>
          <p:cNvSpPr>
            <a:spLocks noGrp="1"/>
          </p:cNvSpPr>
          <p:nvPr>
            <p:ph type="sldNum" sz="quarter" idx="12"/>
          </p:nvPr>
        </p:nvSpPr>
        <p:spPr>
          <a:xfrm>
            <a:off x="9448800" y="653891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a:p>
        </p:txBody>
      </p:sp>
      <p:sp>
        <p:nvSpPr>
          <p:cNvPr id="13" name="テキスト プレースホルダー 7"/>
          <p:cNvSpPr>
            <a:spLocks noGrp="1"/>
          </p:cNvSpPr>
          <p:nvPr>
            <p:ph type="body" sz="quarter" idx="13" hasCustomPrompt="1"/>
          </p:nvPr>
        </p:nvSpPr>
        <p:spPr>
          <a:xfrm>
            <a:off x="0" y="1"/>
            <a:ext cx="8764693" cy="254000"/>
          </a:xfrm>
        </p:spPr>
        <p:txBody>
          <a:bodyPr>
            <a:noAutofit/>
          </a:bodyPr>
          <a:lstStyle>
            <a:lvl1pPr marL="0" indent="0">
              <a:buNone/>
              <a:defRPr sz="1200"/>
            </a:lvl1pPr>
            <a:lvl2pPr>
              <a:defRPr sz="1600"/>
            </a:lvl2pPr>
            <a:lvl3pPr>
              <a:defRPr sz="1400"/>
            </a:lvl3pPr>
            <a:lvl4pPr>
              <a:defRPr sz="1200"/>
            </a:lvl4pPr>
            <a:lvl5pPr>
              <a:defRPr sz="1200"/>
            </a:lvl5pPr>
          </a:lstStyle>
          <a:p>
            <a:pPr lvl="0"/>
            <a:r>
              <a:rPr kumimoji="1" lang="ja-JP" altLang="en-US" dirty="0"/>
              <a:t>章・節タイトル</a:t>
            </a:r>
          </a:p>
        </p:txBody>
      </p:sp>
      <p:sp>
        <p:nvSpPr>
          <p:cNvPr id="15" name="テキスト プレースホルダー 14"/>
          <p:cNvSpPr>
            <a:spLocks noGrp="1"/>
          </p:cNvSpPr>
          <p:nvPr>
            <p:ph type="body" sz="quarter" idx="14" hasCustomPrompt="1"/>
          </p:nvPr>
        </p:nvSpPr>
        <p:spPr>
          <a:xfrm>
            <a:off x="0" y="6538913"/>
            <a:ext cx="4023784" cy="306000"/>
          </a:xfrm>
        </p:spPr>
        <p:txBody>
          <a:bodyPr anchor="ctr">
            <a:normAutofit/>
          </a:bodyPr>
          <a:lstStyle>
            <a:lvl1pPr marL="0" indent="0">
              <a:buNone/>
              <a:defRPr sz="1200"/>
            </a:lvl1pPr>
          </a:lstStyle>
          <a:p>
            <a:pPr lvl="0"/>
            <a:r>
              <a:rPr kumimoji="1" lang="ja-JP" altLang="en-US" dirty="0"/>
              <a:t>教科書対応ページ・見出し</a:t>
            </a:r>
          </a:p>
        </p:txBody>
      </p:sp>
      <p:sp>
        <p:nvSpPr>
          <p:cNvPr id="7" name="object 161"/>
          <p:cNvSpPr/>
          <p:nvPr userDrawn="1"/>
        </p:nvSpPr>
        <p:spPr>
          <a:xfrm>
            <a:off x="182449" y="421439"/>
            <a:ext cx="1722277" cy="808117"/>
          </a:xfrm>
          <a:custGeom>
            <a:avLst/>
            <a:gdLst/>
            <a:ahLst/>
            <a:cxnLst/>
            <a:rect l="l" t="t" r="r" b="b"/>
            <a:pathLst>
              <a:path w="504190" h="216535">
                <a:moveTo>
                  <a:pt x="485990" y="0"/>
                </a:moveTo>
                <a:lnTo>
                  <a:pt x="17995" y="0"/>
                </a:lnTo>
                <a:lnTo>
                  <a:pt x="15184" y="281"/>
                </a:lnTo>
                <a:lnTo>
                  <a:pt x="8997" y="2249"/>
                </a:lnTo>
                <a:lnTo>
                  <a:pt x="2811" y="7592"/>
                </a:lnTo>
                <a:lnTo>
                  <a:pt x="0" y="17995"/>
                </a:lnTo>
                <a:lnTo>
                  <a:pt x="0" y="216001"/>
                </a:lnTo>
                <a:lnTo>
                  <a:pt x="485990" y="216001"/>
                </a:lnTo>
                <a:lnTo>
                  <a:pt x="488804" y="215720"/>
                </a:lnTo>
                <a:lnTo>
                  <a:pt x="494995" y="213752"/>
                </a:lnTo>
                <a:lnTo>
                  <a:pt x="501185" y="208409"/>
                </a:lnTo>
                <a:lnTo>
                  <a:pt x="503999" y="198005"/>
                </a:lnTo>
                <a:lnTo>
                  <a:pt x="503999" y="17995"/>
                </a:lnTo>
                <a:lnTo>
                  <a:pt x="503718" y="15184"/>
                </a:lnTo>
                <a:lnTo>
                  <a:pt x="501748" y="8997"/>
                </a:lnTo>
                <a:lnTo>
                  <a:pt x="496402" y="2811"/>
                </a:lnTo>
                <a:lnTo>
                  <a:pt x="485990" y="0"/>
                </a:lnTo>
                <a:close/>
              </a:path>
            </a:pathLst>
          </a:custGeom>
          <a:solidFill>
            <a:srgbClr val="64BDE0"/>
          </a:solidFill>
        </p:spPr>
        <p:txBody>
          <a:bodyPr wrap="square" lIns="0" tIns="0" rIns="0" bIns="0" rtlCol="0"/>
          <a:lstStyle/>
          <a:p>
            <a:pPr algn="ctr"/>
            <a:r>
              <a:rPr lang="en-US" altLang="ja-JP" sz="4400" dirty="0">
                <a:solidFill>
                  <a:schemeClr val="bg1"/>
                </a:solidFill>
                <a:latin typeface="HGSｺﾞｼｯｸE" panose="020B0900000000000000" pitchFamily="50" charset="-128"/>
                <a:ea typeface="HGSｺﾞｼｯｸE" panose="020B0900000000000000" pitchFamily="50" charset="-128"/>
              </a:rPr>
              <a:t>MEMO</a:t>
            </a:r>
            <a:endParaRPr sz="4400" dirty="0">
              <a:solidFill>
                <a:schemeClr val="bg1"/>
              </a:solidFill>
              <a:latin typeface="HGSｺﾞｼｯｸE" panose="020B0900000000000000" pitchFamily="50" charset="-128"/>
              <a:ea typeface="HGSｺﾞｼｯｸE" panose="020B0900000000000000" pitchFamily="50" charset="-128"/>
            </a:endParaRPr>
          </a:p>
        </p:txBody>
      </p:sp>
      <p:sp>
        <p:nvSpPr>
          <p:cNvPr id="9" name="コンテンツ プレースホルダー 4">
            <a:extLst>
              <a:ext uri="{FF2B5EF4-FFF2-40B4-BE49-F238E27FC236}">
                <a16:creationId xmlns:a16="http://schemas.microsoft.com/office/drawing/2014/main" id="{5CC411A6-2994-4B2C-856A-1DA5EFB3D5DE}"/>
              </a:ext>
            </a:extLst>
          </p:cNvPr>
          <p:cNvSpPr>
            <a:spLocks noGrp="1"/>
          </p:cNvSpPr>
          <p:nvPr>
            <p:ph sz="quarter" idx="16"/>
          </p:nvPr>
        </p:nvSpPr>
        <p:spPr>
          <a:xfrm>
            <a:off x="214806" y="1355636"/>
            <a:ext cx="11460479" cy="5067862"/>
          </a:xfrm>
          <a:solidFill>
            <a:srgbClr val="F7F8F8"/>
          </a:solidFill>
        </p:spPr>
        <p:txBody>
          <a:bodyPr/>
          <a:lstStyle>
            <a:lvl2pPr marL="266700" indent="0">
              <a:defRPr sz="2800"/>
            </a:lvl2pPr>
            <a:lvl3pPr marL="627063" indent="0">
              <a:defRPr sz="2600"/>
            </a:lvl3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187757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コラム">
    <p:spTree>
      <p:nvGrpSpPr>
        <p:cNvPr id="1" name=""/>
        <p:cNvGrpSpPr/>
        <p:nvPr/>
      </p:nvGrpSpPr>
      <p:grpSpPr>
        <a:xfrm>
          <a:off x="0" y="0"/>
          <a:ext cx="0" cy="0"/>
          <a:chOff x="0" y="0"/>
          <a:chExt cx="0" cy="0"/>
        </a:xfrm>
      </p:grpSpPr>
      <p:sp>
        <p:nvSpPr>
          <p:cNvPr id="12" name="Slide Number Placeholder 5"/>
          <p:cNvSpPr>
            <a:spLocks noGrp="1"/>
          </p:cNvSpPr>
          <p:nvPr>
            <p:ph type="sldNum" sz="quarter" idx="12"/>
          </p:nvPr>
        </p:nvSpPr>
        <p:spPr>
          <a:xfrm>
            <a:off x="9448800" y="6538913"/>
            <a:ext cx="2743200" cy="306000"/>
          </a:xfrm>
          <a:prstGeom prst="rect">
            <a:avLst/>
          </a:prstGeom>
        </p:spPr>
        <p:txBody>
          <a:bodyPr anchor="ctr"/>
          <a:lstStyle>
            <a:lvl1pPr algn="r">
              <a:defRPr sz="1200">
                <a:solidFill>
                  <a:schemeClr val="tx1"/>
                </a:solidFill>
                <a:latin typeface="Meiryo UI" panose="020B0604030504040204" pitchFamily="50" charset="-128"/>
                <a:ea typeface="Meiryo UI" panose="020B0604030504040204" pitchFamily="50" charset="-128"/>
              </a:defRPr>
            </a:lvl1pPr>
          </a:lstStyle>
          <a:p>
            <a:fld id="{3341DCAC-D657-49AC-AFA1-66DB296B9906}" type="slidenum">
              <a:rPr lang="ja-JP" altLang="en-US" smtClean="0"/>
              <a:pPr/>
              <a:t>‹#›</a:t>
            </a:fld>
            <a:endParaRPr lang="ja-JP" altLang="en-US"/>
          </a:p>
        </p:txBody>
      </p:sp>
      <p:sp>
        <p:nvSpPr>
          <p:cNvPr id="13" name="テキスト プレースホルダー 7"/>
          <p:cNvSpPr>
            <a:spLocks noGrp="1"/>
          </p:cNvSpPr>
          <p:nvPr>
            <p:ph type="body" sz="quarter" idx="13" hasCustomPrompt="1"/>
          </p:nvPr>
        </p:nvSpPr>
        <p:spPr>
          <a:xfrm>
            <a:off x="0" y="1"/>
            <a:ext cx="8764693" cy="254000"/>
          </a:xfrm>
        </p:spPr>
        <p:txBody>
          <a:bodyPr>
            <a:noAutofit/>
          </a:bodyPr>
          <a:lstStyle>
            <a:lvl1pPr marL="0" indent="0">
              <a:buNone/>
              <a:defRPr sz="1200"/>
            </a:lvl1pPr>
            <a:lvl2pPr>
              <a:defRPr sz="1600"/>
            </a:lvl2pPr>
            <a:lvl3pPr>
              <a:defRPr sz="1400"/>
            </a:lvl3pPr>
            <a:lvl4pPr>
              <a:defRPr sz="1200"/>
            </a:lvl4pPr>
            <a:lvl5pPr>
              <a:defRPr sz="1200"/>
            </a:lvl5pPr>
          </a:lstStyle>
          <a:p>
            <a:pPr lvl="0"/>
            <a:r>
              <a:rPr kumimoji="1" lang="ja-JP" altLang="en-US" dirty="0"/>
              <a:t>章・節タイトル</a:t>
            </a:r>
          </a:p>
        </p:txBody>
      </p:sp>
      <p:sp>
        <p:nvSpPr>
          <p:cNvPr id="15" name="テキスト プレースホルダー 14"/>
          <p:cNvSpPr>
            <a:spLocks noGrp="1"/>
          </p:cNvSpPr>
          <p:nvPr>
            <p:ph type="body" sz="quarter" idx="14" hasCustomPrompt="1"/>
          </p:nvPr>
        </p:nvSpPr>
        <p:spPr>
          <a:xfrm>
            <a:off x="0" y="6538913"/>
            <a:ext cx="4023784" cy="306000"/>
          </a:xfrm>
        </p:spPr>
        <p:txBody>
          <a:bodyPr anchor="ctr">
            <a:normAutofit/>
          </a:bodyPr>
          <a:lstStyle>
            <a:lvl1pPr marL="0" indent="0">
              <a:buNone/>
              <a:defRPr sz="1200"/>
            </a:lvl1pPr>
          </a:lstStyle>
          <a:p>
            <a:pPr lvl="0"/>
            <a:r>
              <a:rPr kumimoji="1" lang="ja-JP" altLang="en-US" dirty="0"/>
              <a:t>教科書対応ページ・見出し</a:t>
            </a:r>
          </a:p>
        </p:txBody>
      </p:sp>
      <p:sp>
        <p:nvSpPr>
          <p:cNvPr id="6" name="テキスト プレースホルダー 5"/>
          <p:cNvSpPr>
            <a:spLocks noGrp="1"/>
          </p:cNvSpPr>
          <p:nvPr>
            <p:ph type="body" sz="quarter" idx="15" hasCustomPrompt="1"/>
          </p:nvPr>
        </p:nvSpPr>
        <p:spPr>
          <a:xfrm>
            <a:off x="656572" y="873096"/>
            <a:ext cx="10594903" cy="838200"/>
          </a:xfrm>
        </p:spPr>
        <p:txBody>
          <a:bodyPr anchor="ctr" anchorCtr="0">
            <a:norm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3600" b="1">
                <a:solidFill>
                  <a:schemeClr val="tx1"/>
                </a:solidFill>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dirty="0"/>
              <a:t>コラムタイトル</a:t>
            </a:r>
          </a:p>
        </p:txBody>
      </p:sp>
      <p:sp>
        <p:nvSpPr>
          <p:cNvPr id="2" name="角丸四角形 1"/>
          <p:cNvSpPr/>
          <p:nvPr userDrawn="1"/>
        </p:nvSpPr>
        <p:spPr>
          <a:xfrm>
            <a:off x="116764" y="367736"/>
            <a:ext cx="11957723" cy="6072042"/>
          </a:xfrm>
          <a:prstGeom prst="roundRect">
            <a:avLst>
              <a:gd name="adj" fmla="val 3498"/>
            </a:avLst>
          </a:prstGeom>
          <a:noFill/>
          <a:ln w="107950">
            <a:solidFill>
              <a:srgbClr val="82CCD2"/>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17" name="フローチャート: 組合せ 16"/>
          <p:cNvSpPr/>
          <p:nvPr userDrawn="1"/>
        </p:nvSpPr>
        <p:spPr>
          <a:xfrm>
            <a:off x="4499811" y="332441"/>
            <a:ext cx="1155031" cy="462213"/>
          </a:xfrm>
          <a:prstGeom prst="flowChartMerge">
            <a:avLst/>
          </a:prstGeom>
          <a:solidFill>
            <a:srgbClr val="82CCD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nchorCtr="0"/>
          <a:lstStyle/>
          <a:p>
            <a:pPr algn="ctr"/>
            <a:r>
              <a:rPr kumimoji="1" lang="ja-JP" altLang="en-US" sz="2400" b="1" dirty="0">
                <a:latin typeface="HGPｺﾞｼｯｸM" panose="020B0600000000000000" pitchFamily="50" charset="-128"/>
                <a:ea typeface="HGPｺﾞｼｯｸM" panose="020B0600000000000000" pitchFamily="50" charset="-128"/>
              </a:rPr>
              <a:t>コ</a:t>
            </a:r>
          </a:p>
        </p:txBody>
      </p:sp>
      <p:sp>
        <p:nvSpPr>
          <p:cNvPr id="18" name="フローチャート: 組合せ 17"/>
          <p:cNvSpPr/>
          <p:nvPr userDrawn="1"/>
        </p:nvSpPr>
        <p:spPr>
          <a:xfrm>
            <a:off x="5325465" y="328124"/>
            <a:ext cx="1155031" cy="462213"/>
          </a:xfrm>
          <a:prstGeom prst="flowChartMerge">
            <a:avLst/>
          </a:prstGeom>
          <a:solidFill>
            <a:srgbClr val="82CCD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nchorCtr="0"/>
          <a:lstStyle/>
          <a:p>
            <a:pPr algn="ctr"/>
            <a:r>
              <a:rPr kumimoji="1" lang="ja-JP" altLang="en-US" sz="2400" b="1" dirty="0">
                <a:latin typeface="HGPｺﾞｼｯｸM" panose="020B0600000000000000" pitchFamily="50" charset="-128"/>
                <a:ea typeface="HGPｺﾞｼｯｸM" panose="020B0600000000000000" pitchFamily="50" charset="-128"/>
              </a:rPr>
              <a:t>ラ</a:t>
            </a:r>
          </a:p>
        </p:txBody>
      </p:sp>
      <p:sp>
        <p:nvSpPr>
          <p:cNvPr id="19" name="フローチャート: 組合せ 18"/>
          <p:cNvSpPr/>
          <p:nvPr userDrawn="1"/>
        </p:nvSpPr>
        <p:spPr>
          <a:xfrm>
            <a:off x="6122838" y="328124"/>
            <a:ext cx="1155031" cy="462213"/>
          </a:xfrm>
          <a:prstGeom prst="flowChartMerge">
            <a:avLst/>
          </a:prstGeom>
          <a:solidFill>
            <a:srgbClr val="82CCD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nchorCtr="0"/>
          <a:lstStyle/>
          <a:p>
            <a:pPr algn="ctr"/>
            <a:r>
              <a:rPr kumimoji="1" lang="ja-JP" altLang="en-US" sz="2400" b="1" dirty="0">
                <a:latin typeface="HGPｺﾞｼｯｸM" panose="020B0600000000000000" pitchFamily="50" charset="-128"/>
                <a:ea typeface="HGPｺﾞｼｯｸM" panose="020B0600000000000000" pitchFamily="50" charset="-128"/>
              </a:rPr>
              <a:t>ム</a:t>
            </a:r>
          </a:p>
        </p:txBody>
      </p:sp>
      <p:cxnSp>
        <p:nvCxnSpPr>
          <p:cNvPr id="21" name="直線コネクタ 20"/>
          <p:cNvCxnSpPr/>
          <p:nvPr userDrawn="1"/>
        </p:nvCxnSpPr>
        <p:spPr>
          <a:xfrm>
            <a:off x="656572" y="1540444"/>
            <a:ext cx="10996850" cy="11650"/>
          </a:xfrm>
          <a:prstGeom prst="line">
            <a:avLst/>
          </a:prstGeom>
          <a:ln w="161925" cap="rnd">
            <a:solidFill>
              <a:srgbClr val="D1EBF1"/>
            </a:solidFill>
          </a:ln>
        </p:spPr>
        <p:style>
          <a:lnRef idx="1">
            <a:schemeClr val="accent1"/>
          </a:lnRef>
          <a:fillRef idx="0">
            <a:schemeClr val="accent1"/>
          </a:fillRef>
          <a:effectRef idx="0">
            <a:schemeClr val="accent1"/>
          </a:effectRef>
          <a:fontRef idx="minor">
            <a:schemeClr val="tx1"/>
          </a:fontRef>
        </p:style>
      </p:cxnSp>
      <p:sp>
        <p:nvSpPr>
          <p:cNvPr id="16" name="コンテンツ プレースホルダー 4">
            <a:extLst>
              <a:ext uri="{FF2B5EF4-FFF2-40B4-BE49-F238E27FC236}">
                <a16:creationId xmlns:a16="http://schemas.microsoft.com/office/drawing/2014/main" id="{5CC411A6-2994-4B2C-856A-1DA5EFB3D5DE}"/>
              </a:ext>
            </a:extLst>
          </p:cNvPr>
          <p:cNvSpPr>
            <a:spLocks noGrp="1"/>
          </p:cNvSpPr>
          <p:nvPr>
            <p:ph sz="quarter" idx="16"/>
          </p:nvPr>
        </p:nvSpPr>
        <p:spPr>
          <a:xfrm>
            <a:off x="214806" y="1825031"/>
            <a:ext cx="11460479" cy="4598467"/>
          </a:xfrm>
          <a:solidFill>
            <a:srgbClr val="F7F8F8"/>
          </a:solidFill>
        </p:spPr>
        <p:txBody>
          <a:bodyPr/>
          <a:lstStyle>
            <a:lvl2pPr marL="266700" indent="0">
              <a:defRPr sz="2800"/>
            </a:lvl2pPr>
            <a:lvl3pPr marL="627063" indent="0">
              <a:defRPr sz="2600"/>
            </a:lvl3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2217649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838200" y="1845945"/>
            <a:ext cx="10515600"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Tree>
    <p:extLst>
      <p:ext uri="{BB962C8B-B14F-4D97-AF65-F5344CB8AC3E}">
        <p14:creationId xmlns:p14="http://schemas.microsoft.com/office/powerpoint/2010/main" val="1166812307"/>
      </p:ext>
    </p:extLst>
  </p:cSld>
  <p:clrMap bg1="lt1" tx1="dk1" bg2="lt2" tx2="dk2" accent1="accent1" accent2="accent2" accent3="accent3" accent4="accent4" accent5="accent5" accent6="accent6" hlink="hlink" folHlink="folHlink"/>
  <p:sldLayoutIdLst>
    <p:sldLayoutId id="2147483739" r:id="rId1"/>
    <p:sldLayoutId id="2147483724" r:id="rId2"/>
    <p:sldLayoutId id="2147483725" r:id="rId3"/>
    <p:sldLayoutId id="2147483737" r:id="rId4"/>
    <p:sldLayoutId id="2147483730" r:id="rId5"/>
    <p:sldLayoutId id="2147483741" r:id="rId6"/>
    <p:sldLayoutId id="2147483740" r:id="rId7"/>
    <p:sldLayoutId id="2147483732" r:id="rId8"/>
    <p:sldLayoutId id="2147483738" r:id="rId9"/>
    <p:sldLayoutId id="2147483733" r:id="rId10"/>
    <p:sldLayoutId id="2147483734" r:id="rId11"/>
    <p:sldLayoutId id="2147483726" r:id="rId12"/>
    <p:sldLayoutId id="2147483727" r:id="rId13"/>
    <p:sldLayoutId id="2147483728" r:id="rId14"/>
    <p:sldLayoutId id="2147483729" r:id="rId15"/>
    <p:sldLayoutId id="2147483745" r:id="rId16"/>
    <p:sldLayoutId id="2147483746" r:id="rId17"/>
  </p:sldLayoutIdLst>
  <p:hf hdr="0" ftr="0" dt="0"/>
  <p:txStyles>
    <p:titleStyle>
      <a:lvl1pPr algn="l" defTabSz="914400" rtl="0" eaLnBrk="1" latinLnBrk="0" hangingPunct="1">
        <a:lnSpc>
          <a:spcPct val="90000"/>
        </a:lnSpc>
        <a:spcBef>
          <a:spcPct val="0"/>
        </a:spcBef>
        <a:buNone/>
        <a:defRPr kumimoji="1" sz="4400" b="1" kern="1200">
          <a:solidFill>
            <a:schemeClr val="tx1"/>
          </a:solidFill>
          <a:latin typeface="UD デジタル 教科書体 N-R" panose="02020400000000000000" pitchFamily="17" charset="-128"/>
          <a:ea typeface="UD デジタル 教科書体 N-R" panose="02020400000000000000" pitchFamily="17" charset="-128"/>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kumimoji="1" sz="3200" kern="1200">
          <a:solidFill>
            <a:schemeClr val="tx1"/>
          </a:solidFill>
          <a:latin typeface="UD デジタル 教科書体 N-R" panose="02020400000000000000" pitchFamily="17" charset="-128"/>
          <a:ea typeface="UD デジタル 教科書体 N-R" panose="02020400000000000000" pitchFamily="17" charset="-128"/>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800" kern="1200">
          <a:solidFill>
            <a:schemeClr val="tx1"/>
          </a:solidFill>
          <a:latin typeface="UD デジタル 教科書体 N-R" panose="02020400000000000000" pitchFamily="17" charset="-128"/>
          <a:ea typeface="UD デジタル 教科書体 N-R" panose="02020400000000000000" pitchFamily="17" charset="-128"/>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2400" kern="1200">
          <a:solidFill>
            <a:schemeClr val="tx1"/>
          </a:solidFill>
          <a:latin typeface="UD デジタル 教科書体 N-R" panose="02020400000000000000" pitchFamily="17" charset="-128"/>
          <a:ea typeface="UD デジタル 教科書体 N-R" panose="02020400000000000000" pitchFamily="17" charset="-128"/>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UD デジタル 教科書体 N-R" panose="02020400000000000000" pitchFamily="17" charset="-128"/>
          <a:ea typeface="UD デジタル 教科書体 N-R" panose="02020400000000000000" pitchFamily="17"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UD デジタル 教科書体 N-R" panose="02020400000000000000" pitchFamily="17" charset="-128"/>
          <a:ea typeface="UD デジタル 教科書体 N-R" panose="02020400000000000000" pitchFamily="17"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0.tmp"/><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p:cNvSpPr>
            <a:spLocks noGrp="1"/>
          </p:cNvSpPr>
          <p:nvPr>
            <p:ph type="body" sz="quarter" idx="15"/>
          </p:nvPr>
        </p:nvSpPr>
        <p:spPr/>
        <p:txBody>
          <a:bodyPr/>
          <a:lstStyle/>
          <a:p>
            <a:r>
              <a:rPr kumimoji="1" lang="ja-JP" altLang="en-US" dirty="0"/>
              <a:t>１</a:t>
            </a:r>
          </a:p>
        </p:txBody>
      </p:sp>
      <p:sp>
        <p:nvSpPr>
          <p:cNvPr id="4" name="テキスト プレースホルダー 3"/>
          <p:cNvSpPr>
            <a:spLocks noGrp="1"/>
          </p:cNvSpPr>
          <p:nvPr>
            <p:ph type="body" sz="quarter" idx="16"/>
          </p:nvPr>
        </p:nvSpPr>
        <p:spPr/>
        <p:txBody>
          <a:bodyPr/>
          <a:lstStyle/>
          <a:p>
            <a:pPr>
              <a:lnSpc>
                <a:spcPct val="110000"/>
              </a:lnSpc>
            </a:pPr>
            <a:r>
              <a:rPr lang="ja-JP" altLang="ja-JP" dirty="0"/>
              <a:t>情報とメディアの特性</a:t>
            </a:r>
            <a:endParaRPr kumimoji="1" lang="ja-JP" altLang="en-US" dirty="0"/>
          </a:p>
        </p:txBody>
      </p:sp>
      <p:sp>
        <p:nvSpPr>
          <p:cNvPr id="5" name="テキスト プレースホルダー 4"/>
          <p:cNvSpPr>
            <a:spLocks noGrp="1"/>
          </p:cNvSpPr>
          <p:nvPr>
            <p:ph type="body" sz="quarter" idx="18"/>
          </p:nvPr>
        </p:nvSpPr>
        <p:spPr/>
        <p:txBody>
          <a:bodyPr/>
          <a:lstStyle/>
          <a:p>
            <a:pPr>
              <a:lnSpc>
                <a:spcPct val="110000"/>
              </a:lnSpc>
            </a:pPr>
            <a:r>
              <a:rPr lang="ja-JP" altLang="ja-JP" dirty="0"/>
              <a:t>問題解決の流れ</a:t>
            </a:r>
            <a:endParaRPr kumimoji="1" lang="ja-JP" altLang="en-US" dirty="0"/>
          </a:p>
        </p:txBody>
      </p:sp>
      <p:sp>
        <p:nvSpPr>
          <p:cNvPr id="6" name="テキスト プレースホルダー 5"/>
          <p:cNvSpPr>
            <a:spLocks noGrp="1"/>
          </p:cNvSpPr>
          <p:nvPr>
            <p:ph type="body" sz="quarter" idx="20"/>
          </p:nvPr>
        </p:nvSpPr>
        <p:spPr/>
        <p:txBody>
          <a:bodyPr/>
          <a:lstStyle/>
          <a:p>
            <a:pPr>
              <a:lnSpc>
                <a:spcPct val="110000"/>
              </a:lnSpc>
            </a:pPr>
            <a:r>
              <a:rPr lang="ja-JP" altLang="ja-JP" dirty="0"/>
              <a:t>発想法</a:t>
            </a:r>
            <a:endParaRPr kumimoji="1" lang="ja-JP" altLang="en-US" dirty="0"/>
          </a:p>
        </p:txBody>
      </p:sp>
      <p:sp>
        <p:nvSpPr>
          <p:cNvPr id="7" name="テキスト プレースホルダー 6"/>
          <p:cNvSpPr>
            <a:spLocks noGrp="1"/>
          </p:cNvSpPr>
          <p:nvPr>
            <p:ph type="body" sz="quarter" idx="22"/>
          </p:nvPr>
        </p:nvSpPr>
        <p:spPr/>
        <p:txBody>
          <a:bodyPr/>
          <a:lstStyle/>
          <a:p>
            <a:pPr>
              <a:lnSpc>
                <a:spcPct val="110000"/>
              </a:lnSpc>
            </a:pPr>
            <a:r>
              <a:rPr lang="ja-JP" altLang="ja-JP" dirty="0"/>
              <a:t>情報モラル</a:t>
            </a:r>
            <a:endParaRPr kumimoji="1" lang="ja-JP" altLang="en-US" dirty="0"/>
          </a:p>
        </p:txBody>
      </p:sp>
      <p:sp>
        <p:nvSpPr>
          <p:cNvPr id="8" name="テキスト プレースホルダー 7"/>
          <p:cNvSpPr>
            <a:spLocks noGrp="1"/>
          </p:cNvSpPr>
          <p:nvPr>
            <p:ph type="body" sz="quarter" idx="24"/>
          </p:nvPr>
        </p:nvSpPr>
        <p:spPr/>
        <p:txBody>
          <a:bodyPr/>
          <a:lstStyle/>
          <a:p>
            <a:pPr>
              <a:lnSpc>
                <a:spcPct val="110000"/>
              </a:lnSpc>
            </a:pPr>
            <a:r>
              <a:rPr lang="ja-JP" altLang="ja-JP" dirty="0"/>
              <a:t>個人情報の流出</a:t>
            </a:r>
            <a:endParaRPr kumimoji="1" lang="ja-JP" altLang="en-US" dirty="0"/>
          </a:p>
        </p:txBody>
      </p:sp>
      <p:sp>
        <p:nvSpPr>
          <p:cNvPr id="9" name="テキスト プレースホルダー 8"/>
          <p:cNvSpPr>
            <a:spLocks noGrp="1"/>
          </p:cNvSpPr>
          <p:nvPr>
            <p:ph type="body" sz="quarter" idx="35"/>
          </p:nvPr>
        </p:nvSpPr>
        <p:spPr/>
        <p:txBody>
          <a:bodyPr/>
          <a:lstStyle/>
          <a:p>
            <a:r>
              <a:rPr lang="ja-JP" altLang="ja-JP" dirty="0"/>
              <a:t>情報で問題を解決する</a:t>
            </a:r>
            <a:endParaRPr kumimoji="1" lang="ja-JP" altLang="en-US" dirty="0"/>
          </a:p>
        </p:txBody>
      </p:sp>
      <p:sp>
        <p:nvSpPr>
          <p:cNvPr id="10" name="テキスト プレースホルダー 9"/>
          <p:cNvSpPr>
            <a:spLocks noGrp="1"/>
          </p:cNvSpPr>
          <p:nvPr>
            <p:ph type="body" sz="quarter" idx="45"/>
          </p:nvPr>
        </p:nvSpPr>
        <p:spPr/>
        <p:txBody>
          <a:bodyPr/>
          <a:lstStyle/>
          <a:p>
            <a:r>
              <a:rPr kumimoji="1" lang="ja-JP" altLang="en-US" dirty="0"/>
              <a:t>２</a:t>
            </a:r>
          </a:p>
        </p:txBody>
      </p:sp>
      <p:sp>
        <p:nvSpPr>
          <p:cNvPr id="11" name="テキスト プレースホルダー 10"/>
          <p:cNvSpPr>
            <a:spLocks noGrp="1"/>
          </p:cNvSpPr>
          <p:nvPr>
            <p:ph type="body" sz="quarter" idx="46"/>
          </p:nvPr>
        </p:nvSpPr>
        <p:spPr/>
        <p:txBody>
          <a:bodyPr/>
          <a:lstStyle/>
          <a:p>
            <a:r>
              <a:rPr kumimoji="1" lang="ja-JP" altLang="en-US" dirty="0"/>
              <a:t>３</a:t>
            </a:r>
          </a:p>
        </p:txBody>
      </p:sp>
      <p:sp>
        <p:nvSpPr>
          <p:cNvPr id="12" name="テキスト プレースホルダー 11"/>
          <p:cNvSpPr>
            <a:spLocks noGrp="1"/>
          </p:cNvSpPr>
          <p:nvPr>
            <p:ph type="body" sz="quarter" idx="47"/>
          </p:nvPr>
        </p:nvSpPr>
        <p:spPr/>
        <p:txBody>
          <a:bodyPr/>
          <a:lstStyle/>
          <a:p>
            <a:r>
              <a:rPr kumimoji="1" lang="en-US" altLang="ja-JP" dirty="0"/>
              <a:t>4</a:t>
            </a:r>
            <a:endParaRPr kumimoji="1" lang="ja-JP" altLang="en-US" dirty="0"/>
          </a:p>
        </p:txBody>
      </p:sp>
      <p:sp>
        <p:nvSpPr>
          <p:cNvPr id="13" name="テキスト プレースホルダー 12"/>
          <p:cNvSpPr>
            <a:spLocks noGrp="1"/>
          </p:cNvSpPr>
          <p:nvPr>
            <p:ph type="body" sz="quarter" idx="48"/>
          </p:nvPr>
        </p:nvSpPr>
        <p:spPr/>
        <p:txBody>
          <a:bodyPr/>
          <a:lstStyle/>
          <a:p>
            <a:r>
              <a:rPr kumimoji="1" lang="en-US" altLang="ja-JP" dirty="0"/>
              <a:t>5</a:t>
            </a:r>
            <a:endParaRPr kumimoji="1" lang="ja-JP" altLang="en-US" dirty="0"/>
          </a:p>
        </p:txBody>
      </p:sp>
      <p:sp>
        <p:nvSpPr>
          <p:cNvPr id="14" name="テキスト プレースホルダー 13"/>
          <p:cNvSpPr>
            <a:spLocks noGrp="1"/>
          </p:cNvSpPr>
          <p:nvPr>
            <p:ph type="body" sz="quarter" idx="49"/>
          </p:nvPr>
        </p:nvSpPr>
        <p:spPr/>
        <p:txBody>
          <a:bodyPr/>
          <a:lstStyle/>
          <a:p>
            <a:r>
              <a:rPr kumimoji="1" lang="en-US" altLang="ja-JP" dirty="0"/>
              <a:t>6</a:t>
            </a:r>
            <a:endParaRPr kumimoji="1" lang="ja-JP" altLang="en-US" dirty="0"/>
          </a:p>
        </p:txBody>
      </p:sp>
      <p:sp>
        <p:nvSpPr>
          <p:cNvPr id="15" name="テキスト プレースホルダー 14"/>
          <p:cNvSpPr>
            <a:spLocks noGrp="1"/>
          </p:cNvSpPr>
          <p:nvPr>
            <p:ph type="body" sz="quarter" idx="50"/>
          </p:nvPr>
        </p:nvSpPr>
        <p:spPr/>
        <p:txBody>
          <a:bodyPr/>
          <a:lstStyle/>
          <a:p>
            <a:pPr>
              <a:lnSpc>
                <a:spcPct val="110000"/>
              </a:lnSpc>
            </a:pPr>
            <a:r>
              <a:rPr lang="ja-JP" altLang="ja-JP" dirty="0"/>
              <a:t>傷つかない傷つけないために</a:t>
            </a:r>
            <a:endParaRPr kumimoji="1" lang="ja-JP" altLang="en-US" dirty="0"/>
          </a:p>
        </p:txBody>
      </p:sp>
      <p:sp>
        <p:nvSpPr>
          <p:cNvPr id="16" name="テキスト プレースホルダー 15"/>
          <p:cNvSpPr>
            <a:spLocks noGrp="1"/>
          </p:cNvSpPr>
          <p:nvPr>
            <p:ph type="body" sz="quarter" idx="51"/>
          </p:nvPr>
        </p:nvSpPr>
        <p:spPr/>
        <p:txBody>
          <a:bodyPr/>
          <a:lstStyle/>
          <a:p>
            <a:pPr>
              <a:lnSpc>
                <a:spcPct val="110000"/>
              </a:lnSpc>
            </a:pPr>
            <a:r>
              <a:rPr lang="ja-JP" altLang="en-US" dirty="0"/>
              <a:t>知的財産</a:t>
            </a:r>
            <a:r>
              <a:rPr lang="ja-JP" altLang="ja-JP" dirty="0"/>
              <a:t>権</a:t>
            </a:r>
            <a:endParaRPr kumimoji="1" lang="ja-JP" altLang="en-US" dirty="0"/>
          </a:p>
        </p:txBody>
      </p:sp>
      <p:sp>
        <p:nvSpPr>
          <p:cNvPr id="17" name="テキスト プレースホルダー 16"/>
          <p:cNvSpPr>
            <a:spLocks noGrp="1"/>
          </p:cNvSpPr>
          <p:nvPr>
            <p:ph type="body" sz="quarter" idx="52"/>
          </p:nvPr>
        </p:nvSpPr>
        <p:spPr/>
        <p:txBody>
          <a:bodyPr/>
          <a:lstStyle/>
          <a:p>
            <a:pPr>
              <a:lnSpc>
                <a:spcPct val="110000"/>
              </a:lnSpc>
            </a:pPr>
            <a:r>
              <a:rPr lang="ja-JP" altLang="ja-JP" dirty="0"/>
              <a:t>情報技術の発展</a:t>
            </a:r>
            <a:endParaRPr kumimoji="1" lang="ja-JP" altLang="en-US" dirty="0"/>
          </a:p>
        </p:txBody>
      </p:sp>
      <p:sp>
        <p:nvSpPr>
          <p:cNvPr id="18" name="テキスト プレースホルダー 17"/>
          <p:cNvSpPr>
            <a:spLocks noGrp="1"/>
          </p:cNvSpPr>
          <p:nvPr>
            <p:ph type="body" sz="quarter" idx="53"/>
          </p:nvPr>
        </p:nvSpPr>
        <p:spPr/>
        <p:txBody>
          <a:bodyPr/>
          <a:lstStyle/>
          <a:p>
            <a:pPr>
              <a:lnSpc>
                <a:spcPct val="110000"/>
              </a:lnSpc>
            </a:pPr>
            <a:r>
              <a:rPr lang="ja-JP" altLang="ja-JP" dirty="0"/>
              <a:t>情報化と私たちの生活の変化</a:t>
            </a:r>
            <a:endParaRPr kumimoji="1" lang="ja-JP" altLang="en-US" dirty="0"/>
          </a:p>
        </p:txBody>
      </p:sp>
      <p:sp>
        <p:nvSpPr>
          <p:cNvPr id="19" name="テキスト プレースホルダー 18"/>
          <p:cNvSpPr>
            <a:spLocks noGrp="1"/>
          </p:cNvSpPr>
          <p:nvPr>
            <p:ph type="body" sz="quarter" idx="54"/>
          </p:nvPr>
        </p:nvSpPr>
        <p:spPr/>
        <p:txBody>
          <a:bodyPr/>
          <a:lstStyle/>
          <a:p>
            <a:pPr>
              <a:lnSpc>
                <a:spcPct val="110000"/>
              </a:lnSpc>
            </a:pPr>
            <a:r>
              <a:rPr lang="ja-JP" altLang="ja-JP" dirty="0"/>
              <a:t>よりよい情報社会へ</a:t>
            </a:r>
          </a:p>
        </p:txBody>
      </p:sp>
      <p:sp>
        <p:nvSpPr>
          <p:cNvPr id="20" name="テキスト プレースホルダー 19"/>
          <p:cNvSpPr>
            <a:spLocks noGrp="1"/>
          </p:cNvSpPr>
          <p:nvPr>
            <p:ph type="body" sz="quarter" idx="55"/>
          </p:nvPr>
        </p:nvSpPr>
        <p:spPr/>
        <p:txBody>
          <a:bodyPr/>
          <a:lstStyle/>
          <a:p>
            <a:r>
              <a:rPr kumimoji="1" lang="en-US" altLang="ja-JP" dirty="0"/>
              <a:t>7</a:t>
            </a:r>
            <a:endParaRPr kumimoji="1" lang="ja-JP" altLang="en-US" dirty="0"/>
          </a:p>
        </p:txBody>
      </p:sp>
      <p:sp>
        <p:nvSpPr>
          <p:cNvPr id="21" name="テキスト プレースホルダー 20"/>
          <p:cNvSpPr>
            <a:spLocks noGrp="1"/>
          </p:cNvSpPr>
          <p:nvPr>
            <p:ph type="body" sz="quarter" idx="56"/>
          </p:nvPr>
        </p:nvSpPr>
        <p:spPr/>
        <p:txBody>
          <a:bodyPr/>
          <a:lstStyle/>
          <a:p>
            <a:r>
              <a:rPr kumimoji="1" lang="en-US" altLang="ja-JP" dirty="0"/>
              <a:t>8</a:t>
            </a:r>
            <a:endParaRPr kumimoji="1" lang="ja-JP" altLang="en-US" dirty="0"/>
          </a:p>
        </p:txBody>
      </p:sp>
      <p:sp>
        <p:nvSpPr>
          <p:cNvPr id="22" name="テキスト プレースホルダー 21"/>
          <p:cNvSpPr>
            <a:spLocks noGrp="1"/>
          </p:cNvSpPr>
          <p:nvPr>
            <p:ph type="body" sz="quarter" idx="57"/>
          </p:nvPr>
        </p:nvSpPr>
        <p:spPr/>
        <p:txBody>
          <a:bodyPr/>
          <a:lstStyle/>
          <a:p>
            <a:r>
              <a:rPr kumimoji="1" lang="en-US" altLang="ja-JP" dirty="0"/>
              <a:t>9</a:t>
            </a:r>
            <a:endParaRPr kumimoji="1" lang="ja-JP" altLang="en-US" dirty="0"/>
          </a:p>
        </p:txBody>
      </p:sp>
      <p:sp>
        <p:nvSpPr>
          <p:cNvPr id="23" name="テキスト プレースホルダー 22"/>
          <p:cNvSpPr>
            <a:spLocks noGrp="1"/>
          </p:cNvSpPr>
          <p:nvPr>
            <p:ph type="body" sz="quarter" idx="58"/>
          </p:nvPr>
        </p:nvSpPr>
        <p:spPr/>
        <p:txBody>
          <a:bodyPr/>
          <a:lstStyle/>
          <a:p>
            <a:r>
              <a:rPr kumimoji="1" lang="en-US" altLang="ja-JP" dirty="0"/>
              <a:t>10</a:t>
            </a:r>
            <a:endParaRPr kumimoji="1" lang="ja-JP" altLang="en-US" dirty="0"/>
          </a:p>
        </p:txBody>
      </p:sp>
    </p:spTree>
    <p:extLst>
      <p:ext uri="{BB962C8B-B14F-4D97-AF65-F5344CB8AC3E}">
        <p14:creationId xmlns:p14="http://schemas.microsoft.com/office/powerpoint/2010/main" val="3063319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1</a:t>
            </a:r>
            <a:endParaRPr kumimoji="1" lang="ja-JP" altLang="en-US" dirty="0"/>
          </a:p>
        </p:txBody>
      </p:sp>
      <p:sp>
        <p:nvSpPr>
          <p:cNvPr id="3" name="スライド番号プレースホルダー 2"/>
          <p:cNvSpPr>
            <a:spLocks noGrp="1"/>
          </p:cNvSpPr>
          <p:nvPr>
            <p:ph type="sldNum" sz="quarter" idx="12"/>
          </p:nvPr>
        </p:nvSpPr>
        <p:spPr/>
        <p:txBody>
          <a:bodyPr/>
          <a:lstStyle/>
          <a:p>
            <a:fld id="{3341DCAC-D657-49AC-AFA1-66DB296B9906}" type="slidenum">
              <a:rPr lang="ja-JP" altLang="en-US" smtClean="0"/>
              <a:pPr/>
              <a:t>10</a:t>
            </a:fld>
            <a:endParaRPr lang="ja-JP" altLang="en-US"/>
          </a:p>
        </p:txBody>
      </p:sp>
      <p:sp>
        <p:nvSpPr>
          <p:cNvPr id="4" name="テキスト プレースホルダー 3"/>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2 </a:t>
            </a:r>
            <a:r>
              <a:rPr lang="ja-JP" altLang="en-US" dirty="0"/>
              <a:t>問題解決の流れ</a:t>
            </a:r>
          </a:p>
          <a:p>
            <a:endParaRPr kumimoji="1" lang="ja-JP" altLang="en-US" dirty="0"/>
          </a:p>
        </p:txBody>
      </p:sp>
      <p:sp>
        <p:nvSpPr>
          <p:cNvPr id="5" name="テキスト プレースホルダー 4"/>
          <p:cNvSpPr>
            <a:spLocks noGrp="1"/>
          </p:cNvSpPr>
          <p:nvPr>
            <p:ph type="body" sz="quarter" idx="14"/>
          </p:nvPr>
        </p:nvSpPr>
        <p:spPr>
          <a:xfrm>
            <a:off x="0" y="6552000"/>
            <a:ext cx="4023784" cy="306000"/>
          </a:xfrm>
        </p:spPr>
        <p:txBody>
          <a:bodyPr/>
          <a:lstStyle/>
          <a:p>
            <a:r>
              <a:rPr lang="en-US" altLang="ja-JP" dirty="0"/>
              <a:t>p4-5</a:t>
            </a:r>
            <a:endParaRPr kumimoji="1" lang="ja-JP" altLang="en-US" dirty="0"/>
          </a:p>
        </p:txBody>
      </p:sp>
      <p:sp>
        <p:nvSpPr>
          <p:cNvPr id="6" name="テキスト プレースホルダー 5"/>
          <p:cNvSpPr>
            <a:spLocks noGrp="1"/>
          </p:cNvSpPr>
          <p:nvPr>
            <p:ph type="body" sz="quarter" idx="15"/>
          </p:nvPr>
        </p:nvSpPr>
        <p:spPr/>
        <p:txBody>
          <a:bodyPr/>
          <a:lstStyle/>
          <a:p>
            <a:r>
              <a:rPr lang="ja-JP" altLang="en-US" dirty="0"/>
              <a:t>問題解決のプロセス</a:t>
            </a:r>
            <a:endParaRPr kumimoji="1" lang="ja-JP" altLang="en-US" dirty="0"/>
          </a:p>
        </p:txBody>
      </p:sp>
      <p:sp>
        <p:nvSpPr>
          <p:cNvPr id="7" name="テキスト プレースホルダー 6"/>
          <p:cNvSpPr>
            <a:spLocks noGrp="1"/>
          </p:cNvSpPr>
          <p:nvPr>
            <p:ph type="body" sz="quarter" idx="16"/>
          </p:nvPr>
        </p:nvSpPr>
        <p:spPr>
          <a:xfrm>
            <a:off x="314245" y="1461128"/>
            <a:ext cx="11626142" cy="5090086"/>
          </a:xfrm>
        </p:spPr>
        <p:txBody>
          <a:bodyPr>
            <a:normAutofit/>
          </a:bodyPr>
          <a:lstStyle/>
          <a:p>
            <a:pPr>
              <a:spcAft>
                <a:spcPts val="1000"/>
              </a:spcAft>
            </a:pPr>
            <a:r>
              <a:rPr lang="ja-JP" altLang="en-US" dirty="0"/>
              <a:t>　問題解決のプロセスには、①問題の（</a:t>
            </a:r>
            <a:r>
              <a:rPr lang="ja-JP" altLang="en-US" baseline="30000" dirty="0"/>
              <a:t>②</a:t>
            </a:r>
            <a:r>
              <a:rPr lang="ja-JP" altLang="en-US" dirty="0"/>
              <a:t>　　　　　　　）、②問題の（</a:t>
            </a:r>
            <a:r>
              <a:rPr lang="ja-JP" altLang="en-US" baseline="30000" dirty="0"/>
              <a:t>③</a:t>
            </a:r>
            <a:r>
              <a:rPr lang="ja-JP" altLang="en-US" dirty="0"/>
              <a:t>　　　　　　　）・解決の（</a:t>
            </a:r>
            <a:r>
              <a:rPr lang="ja-JP" altLang="en-US" baseline="30000" dirty="0"/>
              <a:t>④</a:t>
            </a:r>
            <a:r>
              <a:rPr lang="ja-JP" altLang="en-US" dirty="0"/>
              <a:t>　　　　　　　）の決定、③解決方</a:t>
            </a:r>
            <a:r>
              <a:rPr lang="ja-JP" altLang="ja-JP" dirty="0"/>
              <a:t>法の（</a:t>
            </a:r>
            <a:r>
              <a:rPr lang="ja-JP" altLang="ja-JP" baseline="30000" dirty="0"/>
              <a:t>⑤</a:t>
            </a:r>
            <a:r>
              <a:rPr lang="ja-JP" altLang="ja-JP" dirty="0"/>
              <a:t>　　　　　　　）・計画の（</a:t>
            </a:r>
            <a:r>
              <a:rPr lang="ja-JP" altLang="ja-JP" baseline="30000" dirty="0"/>
              <a:t>⑥</a:t>
            </a:r>
            <a:r>
              <a:rPr lang="ja-JP" altLang="ja-JP" dirty="0"/>
              <a:t>　　　　　　　）、④結果の（</a:t>
            </a:r>
            <a:r>
              <a:rPr lang="ja-JP" altLang="ja-JP" baseline="30000" dirty="0"/>
              <a:t>⑦</a:t>
            </a:r>
            <a:r>
              <a:rPr lang="ja-JP" altLang="ja-JP" dirty="0"/>
              <a:t>　　　　　　　）・計画の（</a:t>
            </a:r>
            <a:r>
              <a:rPr lang="ja-JP" altLang="ja-JP" baseline="30000" dirty="0"/>
              <a:t>⑧</a:t>
            </a:r>
            <a:r>
              <a:rPr lang="ja-JP" altLang="ja-JP" dirty="0"/>
              <a:t>　　　　　　　）、⑤振り返りという</a:t>
            </a:r>
            <a:r>
              <a:rPr lang="en-US" altLang="ja-JP" dirty="0"/>
              <a:t>5</a:t>
            </a:r>
            <a:r>
              <a:rPr lang="ja-JP" altLang="ja-JP" dirty="0"/>
              <a:t>つのステップがある。プロセスを意識して繰り返すことで、よりよい問題解決ができるようになる。</a:t>
            </a:r>
            <a:endParaRPr kumimoji="1" lang="ja-JP" altLang="en-US" dirty="0"/>
          </a:p>
        </p:txBody>
      </p:sp>
      <p:sp>
        <p:nvSpPr>
          <p:cNvPr id="9" name="テキスト ボックス 8"/>
          <p:cNvSpPr txBox="1"/>
          <p:nvPr/>
        </p:nvSpPr>
        <p:spPr>
          <a:xfrm>
            <a:off x="9038431" y="1500980"/>
            <a:ext cx="82073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発見</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p:cNvSpPr txBox="1"/>
          <p:nvPr/>
        </p:nvSpPr>
        <p:spPr>
          <a:xfrm>
            <a:off x="9038431" y="1972069"/>
            <a:ext cx="1231106"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方向性</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1" name="テキスト ボックス 10"/>
          <p:cNvSpPr txBox="1"/>
          <p:nvPr/>
        </p:nvSpPr>
        <p:spPr>
          <a:xfrm>
            <a:off x="3561608" y="1993423"/>
            <a:ext cx="82073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定義</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2" name="テキスト ボックス 11"/>
          <p:cNvSpPr txBox="1"/>
          <p:nvPr/>
        </p:nvSpPr>
        <p:spPr>
          <a:xfrm>
            <a:off x="1987918" y="2965875"/>
            <a:ext cx="820738" cy="492443"/>
          </a:xfrm>
          <a:prstGeom prst="rect">
            <a:avLst/>
          </a:prstGeom>
          <a:noFill/>
        </p:spPr>
        <p:txBody>
          <a:bodyPr wrap="none" lIns="0" tIns="0" rIns="0" bIns="0" rtlCol="0">
            <a:spAutoFit/>
          </a:bodyPr>
          <a:lstStyle/>
          <a:p>
            <a:r>
              <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立案</a:t>
            </a:r>
          </a:p>
        </p:txBody>
      </p:sp>
      <p:sp>
        <p:nvSpPr>
          <p:cNvPr id="13" name="テキスト ボックス 12"/>
          <p:cNvSpPr txBox="1"/>
          <p:nvPr/>
        </p:nvSpPr>
        <p:spPr>
          <a:xfrm>
            <a:off x="5953463" y="2470270"/>
            <a:ext cx="82073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提案</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4" name="テキスト ボックス 13"/>
          <p:cNvSpPr txBox="1"/>
          <p:nvPr/>
        </p:nvSpPr>
        <p:spPr>
          <a:xfrm>
            <a:off x="7981719" y="2936557"/>
            <a:ext cx="82073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予測</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5" name="テキスト ボックス 14"/>
          <p:cNvSpPr txBox="1"/>
          <p:nvPr/>
        </p:nvSpPr>
        <p:spPr>
          <a:xfrm>
            <a:off x="2398287" y="3444790"/>
            <a:ext cx="82073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実行</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852158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P spid="1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2</a:t>
            </a:r>
            <a:endParaRPr kumimoji="1" lang="ja-JP" altLang="en-US" dirty="0"/>
          </a:p>
        </p:txBody>
      </p:sp>
      <p:sp>
        <p:nvSpPr>
          <p:cNvPr id="3" name="スライド番号プレースホルダー 2"/>
          <p:cNvSpPr>
            <a:spLocks noGrp="1"/>
          </p:cNvSpPr>
          <p:nvPr>
            <p:ph type="sldNum" sz="quarter" idx="12"/>
          </p:nvPr>
        </p:nvSpPr>
        <p:spPr/>
        <p:txBody>
          <a:bodyPr/>
          <a:lstStyle/>
          <a:p>
            <a:fld id="{3341DCAC-D657-49AC-AFA1-66DB296B9906}" type="slidenum">
              <a:rPr lang="ja-JP" altLang="en-US" smtClean="0"/>
              <a:pPr/>
              <a:t>11</a:t>
            </a:fld>
            <a:endParaRPr lang="ja-JP" altLang="en-US"/>
          </a:p>
        </p:txBody>
      </p:sp>
      <p:sp>
        <p:nvSpPr>
          <p:cNvPr id="4" name="テキスト プレースホルダー 3"/>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2 </a:t>
            </a:r>
            <a:r>
              <a:rPr lang="ja-JP" altLang="en-US" dirty="0"/>
              <a:t>問題解決の流れ</a:t>
            </a:r>
          </a:p>
          <a:p>
            <a:endParaRPr kumimoji="1" lang="ja-JP" altLang="en-US" dirty="0"/>
          </a:p>
        </p:txBody>
      </p:sp>
      <p:sp>
        <p:nvSpPr>
          <p:cNvPr id="5" name="テキスト プレースホルダー 4"/>
          <p:cNvSpPr>
            <a:spLocks noGrp="1"/>
          </p:cNvSpPr>
          <p:nvPr>
            <p:ph type="body" sz="quarter" idx="14"/>
          </p:nvPr>
        </p:nvSpPr>
        <p:spPr/>
        <p:txBody>
          <a:bodyPr/>
          <a:lstStyle/>
          <a:p>
            <a:r>
              <a:rPr kumimoji="1" lang="en-US" altLang="ja-JP" dirty="0"/>
              <a:t>p5</a:t>
            </a:r>
            <a:endParaRPr kumimoji="1" lang="ja-JP" altLang="en-US" dirty="0"/>
          </a:p>
        </p:txBody>
      </p:sp>
      <p:sp>
        <p:nvSpPr>
          <p:cNvPr id="6" name="テキスト プレースホルダー 5"/>
          <p:cNvSpPr>
            <a:spLocks noGrp="1"/>
          </p:cNvSpPr>
          <p:nvPr>
            <p:ph type="body" sz="quarter" idx="15"/>
          </p:nvPr>
        </p:nvSpPr>
        <p:spPr/>
        <p:txBody>
          <a:bodyPr/>
          <a:lstStyle/>
          <a:p>
            <a:r>
              <a:rPr lang="ja-JP" altLang="en-US" dirty="0"/>
              <a:t>問題解決と情報技術</a:t>
            </a:r>
            <a:endParaRPr kumimoji="1" lang="ja-JP" altLang="en-US" dirty="0"/>
          </a:p>
        </p:txBody>
      </p:sp>
      <p:sp>
        <p:nvSpPr>
          <p:cNvPr id="7" name="テキスト プレースホルダー 6"/>
          <p:cNvSpPr>
            <a:spLocks noGrp="1"/>
          </p:cNvSpPr>
          <p:nvPr>
            <p:ph type="body" sz="quarter" idx="16"/>
          </p:nvPr>
        </p:nvSpPr>
        <p:spPr/>
        <p:txBody>
          <a:bodyPr>
            <a:normAutofit/>
          </a:bodyPr>
          <a:lstStyle/>
          <a:p>
            <a:pPr>
              <a:lnSpc>
                <a:spcPct val="100000"/>
              </a:lnSpc>
              <a:spcAft>
                <a:spcPts val="1000"/>
              </a:spcAft>
            </a:pPr>
            <a:r>
              <a:rPr lang="ja-JP" altLang="en-US" dirty="0"/>
              <a:t>　問題解決には、（</a:t>
            </a:r>
            <a:r>
              <a:rPr lang="ja-JP" altLang="en-US" baseline="30000" dirty="0"/>
              <a:t>⑨</a:t>
            </a:r>
            <a:r>
              <a:rPr lang="ja-JP" altLang="en-US" dirty="0"/>
              <a:t>　　　　　　　）を活用することが有効である。情報技術の活用によって、効率よく情報を収集したり、データの分析を行ったりすることができる。</a:t>
            </a:r>
            <a:endParaRPr kumimoji="1" lang="ja-JP" altLang="en-US" dirty="0"/>
          </a:p>
        </p:txBody>
      </p:sp>
      <p:sp>
        <p:nvSpPr>
          <p:cNvPr id="9" name="テキスト ボックス 8"/>
          <p:cNvSpPr txBox="1"/>
          <p:nvPr/>
        </p:nvSpPr>
        <p:spPr>
          <a:xfrm>
            <a:off x="4795749" y="1502895"/>
            <a:ext cx="1641475"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情報技術</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3566934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341DCAC-D657-49AC-AFA1-66DB296B9906}" type="slidenum">
              <a:rPr lang="ja-JP" altLang="en-US" smtClean="0"/>
              <a:pPr/>
              <a:t>12</a:t>
            </a:fld>
            <a:endParaRPr lang="ja-JP" altLang="en-US"/>
          </a:p>
        </p:txBody>
      </p:sp>
      <p:sp>
        <p:nvSpPr>
          <p:cNvPr id="3" name="テキスト プレースホルダー 2"/>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2 </a:t>
            </a:r>
            <a:r>
              <a:rPr lang="ja-JP" altLang="en-US" dirty="0"/>
              <a:t>問題解決の流れ</a:t>
            </a:r>
          </a:p>
          <a:p>
            <a:endParaRPr kumimoji="1" lang="ja-JP" altLang="en-US" dirty="0"/>
          </a:p>
        </p:txBody>
      </p:sp>
      <p:sp>
        <p:nvSpPr>
          <p:cNvPr id="4" name="テキスト プレースホルダー 3"/>
          <p:cNvSpPr>
            <a:spLocks noGrp="1"/>
          </p:cNvSpPr>
          <p:nvPr>
            <p:ph type="body" sz="quarter" idx="14"/>
          </p:nvPr>
        </p:nvSpPr>
        <p:spPr/>
        <p:txBody>
          <a:bodyPr/>
          <a:lstStyle/>
          <a:p>
            <a:r>
              <a:rPr lang="en-US" altLang="ja-JP" dirty="0"/>
              <a:t>p5</a:t>
            </a:r>
            <a:endParaRPr lang="ja-JP" altLang="en-US" dirty="0"/>
          </a:p>
        </p:txBody>
      </p:sp>
      <p:sp>
        <p:nvSpPr>
          <p:cNvPr id="5" name="テキスト プレースホルダー 4"/>
          <p:cNvSpPr>
            <a:spLocks noGrp="1"/>
          </p:cNvSpPr>
          <p:nvPr>
            <p:ph type="body" sz="quarter" idx="15"/>
          </p:nvPr>
        </p:nvSpPr>
        <p:spPr>
          <a:xfrm>
            <a:off x="267064" y="1075228"/>
            <a:ext cx="11559176" cy="5538931"/>
          </a:xfrm>
        </p:spPr>
        <p:txBody>
          <a:bodyPr>
            <a:normAutofit/>
          </a:bodyPr>
          <a:lstStyle/>
          <a:p>
            <a:r>
              <a:rPr lang="ja-JP" altLang="en-US" dirty="0"/>
              <a:t>次のア～オを、問題解決のプロセスの順になるように並べなさい。</a:t>
            </a:r>
          </a:p>
          <a:p>
            <a:pPr marL="1266825" lvl="1" indent="-809625">
              <a:spcBef>
                <a:spcPts val="400"/>
              </a:spcBef>
            </a:pPr>
            <a:r>
              <a:rPr lang="ja-JP" altLang="en-US" sz="3200" dirty="0"/>
              <a:t>ア　自分で振り返ったり、他者に評価してもらったりして改善する。</a:t>
            </a:r>
          </a:p>
          <a:p>
            <a:pPr marL="1266825" lvl="1" indent="-809625">
              <a:spcBef>
                <a:spcPts val="400"/>
              </a:spcBef>
            </a:pPr>
            <a:r>
              <a:rPr lang="ja-JP" altLang="en-US" sz="3200" dirty="0"/>
              <a:t>イ　問題（現実と理想のギャップ）を把握する。</a:t>
            </a:r>
          </a:p>
          <a:p>
            <a:pPr marL="1266825" lvl="1" indent="-809625">
              <a:spcBef>
                <a:spcPts val="400"/>
              </a:spcBef>
            </a:pPr>
            <a:r>
              <a:rPr lang="ja-JP" altLang="en-US" sz="3200" dirty="0"/>
              <a:t>ウ　得られた情報から解決方法を考え、実行の計画を立てる。</a:t>
            </a:r>
          </a:p>
          <a:p>
            <a:pPr marL="1266825" lvl="1" indent="-809625">
              <a:spcBef>
                <a:spcPts val="400"/>
              </a:spcBef>
            </a:pPr>
            <a:r>
              <a:rPr lang="ja-JP" altLang="en-US" sz="3200" dirty="0"/>
              <a:t>エ　情報技術を活用し、計画を実行する。</a:t>
            </a:r>
          </a:p>
          <a:p>
            <a:pPr marL="1266825" lvl="1" indent="-809625">
              <a:spcBef>
                <a:spcPts val="400"/>
              </a:spcBef>
            </a:pPr>
            <a:r>
              <a:rPr lang="ja-JP" altLang="en-US" sz="3200" dirty="0"/>
              <a:t>オ　情報を収集し、分析することで問題を明確化し、問題解決のゴールを考える。</a:t>
            </a:r>
          </a:p>
        </p:txBody>
      </p:sp>
      <p:sp>
        <p:nvSpPr>
          <p:cNvPr id="7" name="タイトル 6"/>
          <p:cNvSpPr>
            <a:spLocks noGrp="1"/>
          </p:cNvSpPr>
          <p:nvPr>
            <p:ph type="title"/>
          </p:nvPr>
        </p:nvSpPr>
        <p:spPr/>
        <p:txBody>
          <a:bodyPr/>
          <a:lstStyle/>
          <a:p>
            <a:r>
              <a:rPr kumimoji="1" lang="en-US" altLang="ja-JP" dirty="0"/>
              <a:t>1</a:t>
            </a:r>
            <a:endParaRPr kumimoji="1" lang="ja-JP" altLang="en-US" dirty="0"/>
          </a:p>
        </p:txBody>
      </p:sp>
      <p:graphicFrame>
        <p:nvGraphicFramePr>
          <p:cNvPr id="12" name="表 11"/>
          <p:cNvGraphicFramePr>
            <a:graphicFrameLocks noGrp="1"/>
          </p:cNvGraphicFramePr>
          <p:nvPr>
            <p:extLst>
              <p:ext uri="{D42A27DB-BD31-4B8C-83A1-F6EECF244321}">
                <p14:modId xmlns:p14="http://schemas.microsoft.com/office/powerpoint/2010/main" val="3918998572"/>
              </p:ext>
            </p:extLst>
          </p:nvPr>
        </p:nvGraphicFramePr>
        <p:xfrm>
          <a:off x="5538886" y="5754693"/>
          <a:ext cx="5915025" cy="737010"/>
        </p:xfrm>
        <a:graphic>
          <a:graphicData uri="http://schemas.openxmlformats.org/drawingml/2006/table">
            <a:tbl>
              <a:tblPr firstRow="1" bandRow="1">
                <a:tableStyleId>{5C22544A-7EE6-4342-B048-85BDC9FD1C3A}</a:tableStyleId>
              </a:tblPr>
              <a:tblGrid>
                <a:gridCol w="5915025">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　　→　　→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6" name="Google Shape;341;p22">
            <a:extLst>
              <a:ext uri="{FF2B5EF4-FFF2-40B4-BE49-F238E27FC236}">
                <a16:creationId xmlns:a16="http://schemas.microsoft.com/office/drawing/2014/main" id="{8A3AAAF1-19ED-72F7-B4B0-7DE8AACB205B}"/>
              </a:ext>
            </a:extLst>
          </p:cNvPr>
          <p:cNvSpPr txBox="1"/>
          <p:nvPr/>
        </p:nvSpPr>
        <p:spPr>
          <a:xfrm>
            <a:off x="8227362" y="5914306"/>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ウ</a:t>
            </a:r>
          </a:p>
        </p:txBody>
      </p:sp>
      <p:sp>
        <p:nvSpPr>
          <p:cNvPr id="8" name="Google Shape;341;p22">
            <a:extLst>
              <a:ext uri="{FF2B5EF4-FFF2-40B4-BE49-F238E27FC236}">
                <a16:creationId xmlns:a16="http://schemas.microsoft.com/office/drawing/2014/main" id="{25DB426F-BCFA-63C8-9B4B-9FFBA448CAB2}"/>
              </a:ext>
            </a:extLst>
          </p:cNvPr>
          <p:cNvSpPr txBox="1"/>
          <p:nvPr/>
        </p:nvSpPr>
        <p:spPr>
          <a:xfrm>
            <a:off x="10640232" y="5903770"/>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ア</a:t>
            </a:r>
          </a:p>
        </p:txBody>
      </p:sp>
      <p:sp>
        <p:nvSpPr>
          <p:cNvPr id="9" name="Google Shape;341;p22">
            <a:extLst>
              <a:ext uri="{FF2B5EF4-FFF2-40B4-BE49-F238E27FC236}">
                <a16:creationId xmlns:a16="http://schemas.microsoft.com/office/drawing/2014/main" id="{B6CF948A-5F2C-A005-1322-616E525B63FE}"/>
              </a:ext>
            </a:extLst>
          </p:cNvPr>
          <p:cNvSpPr txBox="1"/>
          <p:nvPr/>
        </p:nvSpPr>
        <p:spPr>
          <a:xfrm>
            <a:off x="5814492" y="5903770"/>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イ</a:t>
            </a:r>
          </a:p>
        </p:txBody>
      </p:sp>
      <p:sp>
        <p:nvSpPr>
          <p:cNvPr id="10" name="Google Shape;341;p22">
            <a:extLst>
              <a:ext uri="{FF2B5EF4-FFF2-40B4-BE49-F238E27FC236}">
                <a16:creationId xmlns:a16="http://schemas.microsoft.com/office/drawing/2014/main" id="{7AAA6F92-FC90-27CC-9E00-17FAA28757BE}"/>
              </a:ext>
            </a:extLst>
          </p:cNvPr>
          <p:cNvSpPr txBox="1"/>
          <p:nvPr/>
        </p:nvSpPr>
        <p:spPr>
          <a:xfrm>
            <a:off x="7020927" y="5903770"/>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オ</a:t>
            </a:r>
          </a:p>
        </p:txBody>
      </p:sp>
      <p:sp>
        <p:nvSpPr>
          <p:cNvPr id="11" name="Google Shape;341;p22">
            <a:extLst>
              <a:ext uri="{FF2B5EF4-FFF2-40B4-BE49-F238E27FC236}">
                <a16:creationId xmlns:a16="http://schemas.microsoft.com/office/drawing/2014/main" id="{E082B965-B806-375B-6A51-7FC263F12FF9}"/>
              </a:ext>
            </a:extLst>
          </p:cNvPr>
          <p:cNvSpPr txBox="1"/>
          <p:nvPr/>
        </p:nvSpPr>
        <p:spPr>
          <a:xfrm>
            <a:off x="9433797" y="5903770"/>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エ</a:t>
            </a:r>
          </a:p>
        </p:txBody>
      </p:sp>
    </p:spTree>
    <p:extLst>
      <p:ext uri="{BB962C8B-B14F-4D97-AF65-F5344CB8AC3E}">
        <p14:creationId xmlns:p14="http://schemas.microsoft.com/office/powerpoint/2010/main" val="1431462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341DCAC-D657-49AC-AFA1-66DB296B9906}" type="slidenum">
              <a:rPr lang="ja-JP" altLang="en-US" smtClean="0"/>
              <a:pPr/>
              <a:t>13</a:t>
            </a:fld>
            <a:endParaRPr lang="ja-JP" altLang="en-US"/>
          </a:p>
        </p:txBody>
      </p:sp>
      <p:sp>
        <p:nvSpPr>
          <p:cNvPr id="3" name="テキスト プレースホルダー 2"/>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2 </a:t>
            </a:r>
            <a:r>
              <a:rPr lang="ja-JP" altLang="en-US" dirty="0"/>
              <a:t>問題解決の流れ</a:t>
            </a:r>
          </a:p>
          <a:p>
            <a:endParaRPr kumimoji="1" lang="ja-JP" altLang="en-US" dirty="0"/>
          </a:p>
        </p:txBody>
      </p:sp>
      <p:sp>
        <p:nvSpPr>
          <p:cNvPr id="4" name="テキスト プレースホルダー 3"/>
          <p:cNvSpPr>
            <a:spLocks noGrp="1"/>
          </p:cNvSpPr>
          <p:nvPr>
            <p:ph type="body" sz="quarter" idx="14"/>
          </p:nvPr>
        </p:nvSpPr>
        <p:spPr/>
        <p:txBody>
          <a:bodyPr/>
          <a:lstStyle/>
          <a:p>
            <a:r>
              <a:rPr lang="en-US" altLang="ja-JP"/>
              <a:t>p5</a:t>
            </a:r>
            <a:endParaRPr lang="ja-JP" altLang="en-US" dirty="0"/>
          </a:p>
        </p:txBody>
      </p:sp>
      <p:sp>
        <p:nvSpPr>
          <p:cNvPr id="5" name="テキスト プレースホルダー 4"/>
          <p:cNvSpPr>
            <a:spLocks noGrp="1"/>
          </p:cNvSpPr>
          <p:nvPr>
            <p:ph type="body" sz="quarter" idx="15"/>
          </p:nvPr>
        </p:nvSpPr>
        <p:spPr>
          <a:xfrm>
            <a:off x="267064" y="1075229"/>
            <a:ext cx="11559176" cy="5386531"/>
          </a:xfrm>
        </p:spPr>
        <p:txBody>
          <a:bodyPr anchor="t">
            <a:normAutofit/>
          </a:bodyPr>
          <a:lstStyle/>
          <a:p>
            <a:r>
              <a:rPr lang="ja-JP" altLang="en-US" dirty="0"/>
              <a:t>問題解決に情報技術を活用することに、どのようなメリットがあるか答えなさい。</a:t>
            </a:r>
            <a:endParaRPr kumimoji="1" lang="ja-JP" altLang="en-US" dirty="0"/>
          </a:p>
        </p:txBody>
      </p:sp>
      <p:sp>
        <p:nvSpPr>
          <p:cNvPr id="7" name="タイトル 6"/>
          <p:cNvSpPr>
            <a:spLocks noGrp="1"/>
          </p:cNvSpPr>
          <p:nvPr>
            <p:ph type="title"/>
          </p:nvPr>
        </p:nvSpPr>
        <p:spPr/>
        <p:txBody>
          <a:bodyPr/>
          <a:lstStyle/>
          <a:p>
            <a:r>
              <a:rPr lang="en-US" altLang="ja-JP" dirty="0"/>
              <a:t>2</a:t>
            </a:r>
            <a:endParaRPr kumimoji="1" lang="ja-JP" altLang="en-US" dirty="0"/>
          </a:p>
        </p:txBody>
      </p:sp>
      <p:graphicFrame>
        <p:nvGraphicFramePr>
          <p:cNvPr id="6" name="表 5">
            <a:extLst>
              <a:ext uri="{FF2B5EF4-FFF2-40B4-BE49-F238E27FC236}">
                <a16:creationId xmlns:a16="http://schemas.microsoft.com/office/drawing/2014/main" id="{023E13C7-6066-5E82-D0E0-4DA08267D3A3}"/>
              </a:ext>
            </a:extLst>
          </p:cNvPr>
          <p:cNvGraphicFramePr>
            <a:graphicFrameLocks noGrp="1"/>
          </p:cNvGraphicFramePr>
          <p:nvPr>
            <p:extLst>
              <p:ext uri="{D42A27DB-BD31-4B8C-83A1-F6EECF244321}">
                <p14:modId xmlns:p14="http://schemas.microsoft.com/office/powerpoint/2010/main" val="3696145772"/>
              </p:ext>
            </p:extLst>
          </p:nvPr>
        </p:nvGraphicFramePr>
        <p:xfrm>
          <a:off x="375920" y="3229960"/>
          <a:ext cx="11236960" cy="3141817"/>
        </p:xfrm>
        <a:graphic>
          <a:graphicData uri="http://schemas.openxmlformats.org/drawingml/2006/table">
            <a:tbl>
              <a:tblPr firstRow="1" bandRow="1">
                <a:tableStyleId>{5C22544A-7EE6-4342-B048-85BDC9FD1C3A}</a:tableStyleId>
              </a:tblPr>
              <a:tblGrid>
                <a:gridCol w="11236960">
                  <a:extLst>
                    <a:ext uri="{9D8B030D-6E8A-4147-A177-3AD203B41FA5}">
                      <a16:colId xmlns:a16="http://schemas.microsoft.com/office/drawing/2014/main" val="1634735477"/>
                    </a:ext>
                  </a:extLst>
                </a:gridCol>
              </a:tblGrid>
              <a:tr h="3141817">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9" name="Google Shape;341;p22"/>
          <p:cNvSpPr txBox="1"/>
          <p:nvPr/>
        </p:nvSpPr>
        <p:spPr>
          <a:xfrm>
            <a:off x="568960" y="3429000"/>
            <a:ext cx="11033760" cy="984885"/>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効率よく情報を収集したり、データの分析を行ったりすることができる。</a:t>
            </a:r>
          </a:p>
        </p:txBody>
      </p:sp>
    </p:spTree>
    <p:extLst>
      <p:ext uri="{BB962C8B-B14F-4D97-AF65-F5344CB8AC3E}">
        <p14:creationId xmlns:p14="http://schemas.microsoft.com/office/powerpoint/2010/main" val="217172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CD504C0-D0EB-3AA4-791D-F78BE6DB6809}"/>
              </a:ext>
            </a:extLst>
          </p:cNvPr>
          <p:cNvSpPr>
            <a:spLocks noGrp="1"/>
          </p:cNvSpPr>
          <p:nvPr>
            <p:ph type="sldNum" sz="quarter" idx="12"/>
          </p:nvPr>
        </p:nvSpPr>
        <p:spPr/>
        <p:txBody>
          <a:bodyPr/>
          <a:lstStyle/>
          <a:p>
            <a:fld id="{3341DCAC-D657-49AC-AFA1-66DB296B9906}" type="slidenum">
              <a:rPr lang="ja-JP" altLang="en-US" smtClean="0"/>
              <a:pPr/>
              <a:t>14</a:t>
            </a:fld>
            <a:endParaRPr lang="ja-JP" altLang="en-US"/>
          </a:p>
        </p:txBody>
      </p:sp>
      <p:sp>
        <p:nvSpPr>
          <p:cNvPr id="5" name="テキスト プレースホルダー 4">
            <a:extLst>
              <a:ext uri="{FF2B5EF4-FFF2-40B4-BE49-F238E27FC236}">
                <a16:creationId xmlns:a16="http://schemas.microsoft.com/office/drawing/2014/main" id="{3A331F94-202E-115B-1753-1C51838E5628}"/>
              </a:ext>
            </a:extLst>
          </p:cNvPr>
          <p:cNvSpPr>
            <a:spLocks noGrp="1"/>
          </p:cNvSpPr>
          <p:nvPr>
            <p:ph type="body" sz="quarter" idx="15"/>
          </p:nvPr>
        </p:nvSpPr>
        <p:spPr>
          <a:xfrm>
            <a:off x="267064" y="1075229"/>
            <a:ext cx="11559176" cy="5348267"/>
          </a:xfrm>
        </p:spPr>
        <p:txBody>
          <a:bodyPr/>
          <a:lstStyle/>
          <a:p>
            <a:r>
              <a:rPr kumimoji="1" lang="ja-JP" altLang="en-US" dirty="0"/>
              <a:t>問題解決の基本プロセスを表した最も適切な図を次のア～エから選びなさい。</a:t>
            </a:r>
          </a:p>
        </p:txBody>
      </p:sp>
      <p:sp>
        <p:nvSpPr>
          <p:cNvPr id="7" name="タイトル 6">
            <a:extLst>
              <a:ext uri="{FF2B5EF4-FFF2-40B4-BE49-F238E27FC236}">
                <a16:creationId xmlns:a16="http://schemas.microsoft.com/office/drawing/2014/main" id="{B1B592E3-79A3-4FEE-265C-A6FC59EA11B6}"/>
              </a:ext>
            </a:extLst>
          </p:cNvPr>
          <p:cNvSpPr>
            <a:spLocks noGrp="1"/>
          </p:cNvSpPr>
          <p:nvPr>
            <p:ph type="title"/>
          </p:nvPr>
        </p:nvSpPr>
        <p:spPr/>
        <p:txBody>
          <a:bodyPr/>
          <a:lstStyle/>
          <a:p>
            <a:r>
              <a:rPr kumimoji="1" lang="en-US" altLang="ja-JP" dirty="0"/>
              <a:t>3</a:t>
            </a:r>
            <a:endParaRPr kumimoji="1" lang="ja-JP" altLang="en-US" dirty="0"/>
          </a:p>
        </p:txBody>
      </p:sp>
      <p:sp>
        <p:nvSpPr>
          <p:cNvPr id="8" name="テキスト プレースホルダー 2">
            <a:extLst>
              <a:ext uri="{FF2B5EF4-FFF2-40B4-BE49-F238E27FC236}">
                <a16:creationId xmlns:a16="http://schemas.microsoft.com/office/drawing/2014/main" id="{B270FDA2-79D5-4D11-6740-67D4D08AFF78}"/>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2 </a:t>
            </a:r>
            <a:r>
              <a:rPr lang="ja-JP" altLang="en-US" dirty="0"/>
              <a:t>問題解決の流れ</a:t>
            </a:r>
          </a:p>
          <a:p>
            <a:endParaRPr kumimoji="1" lang="ja-JP" altLang="en-US" dirty="0"/>
          </a:p>
        </p:txBody>
      </p:sp>
      <p:pic>
        <p:nvPicPr>
          <p:cNvPr id="11" name="図 10" descr="テーブル&#10;&#10;AI によって生成されたコンテンツは間違っている可能性があります。">
            <a:extLst>
              <a:ext uri="{FF2B5EF4-FFF2-40B4-BE49-F238E27FC236}">
                <a16:creationId xmlns:a16="http://schemas.microsoft.com/office/drawing/2014/main" id="{45642010-8C68-EE09-8907-9DA5B74E6B3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0699" y="2041138"/>
            <a:ext cx="8574467" cy="4365750"/>
          </a:xfrm>
          <a:prstGeom prst="rect">
            <a:avLst/>
          </a:prstGeom>
        </p:spPr>
      </p:pic>
      <p:sp>
        <p:nvSpPr>
          <p:cNvPr id="13" name="テキスト プレースホルダー 3">
            <a:extLst>
              <a:ext uri="{FF2B5EF4-FFF2-40B4-BE49-F238E27FC236}">
                <a16:creationId xmlns:a16="http://schemas.microsoft.com/office/drawing/2014/main" id="{CFFFC0EE-D056-8204-E60E-BB084731EC0B}"/>
              </a:ext>
            </a:extLst>
          </p:cNvPr>
          <p:cNvSpPr>
            <a:spLocks noGrp="1"/>
          </p:cNvSpPr>
          <p:nvPr>
            <p:ph type="body" sz="quarter" idx="14"/>
          </p:nvPr>
        </p:nvSpPr>
        <p:spPr>
          <a:xfrm>
            <a:off x="0" y="6538913"/>
            <a:ext cx="4024313" cy="306387"/>
          </a:xfrm>
        </p:spPr>
        <p:txBody>
          <a:bodyPr/>
          <a:lstStyle/>
          <a:p>
            <a:r>
              <a:rPr lang="en-US" altLang="ja-JP"/>
              <a:t>p5</a:t>
            </a:r>
            <a:endParaRPr lang="ja-JP" altLang="en-US" dirty="0"/>
          </a:p>
        </p:txBody>
      </p:sp>
      <p:graphicFrame>
        <p:nvGraphicFramePr>
          <p:cNvPr id="3" name="表 2">
            <a:extLst>
              <a:ext uri="{FF2B5EF4-FFF2-40B4-BE49-F238E27FC236}">
                <a16:creationId xmlns:a16="http://schemas.microsoft.com/office/drawing/2014/main" id="{94C8AC0F-FE0C-D4E6-EC2E-C7D0613A9036}"/>
              </a:ext>
            </a:extLst>
          </p:cNvPr>
          <p:cNvGraphicFramePr>
            <a:graphicFrameLocks noGrp="1"/>
          </p:cNvGraphicFramePr>
          <p:nvPr>
            <p:extLst>
              <p:ext uri="{D42A27DB-BD31-4B8C-83A1-F6EECF244321}">
                <p14:modId xmlns:p14="http://schemas.microsoft.com/office/powerpoint/2010/main" val="1889315502"/>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4" name="Google Shape;341;p22">
            <a:extLst>
              <a:ext uri="{FF2B5EF4-FFF2-40B4-BE49-F238E27FC236}">
                <a16:creationId xmlns:a16="http://schemas.microsoft.com/office/drawing/2014/main" id="{C0973F77-0656-B8B2-B76E-46E05A3E59CE}"/>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ア</a:t>
            </a:r>
          </a:p>
        </p:txBody>
      </p:sp>
    </p:spTree>
    <p:extLst>
      <p:ext uri="{BB962C8B-B14F-4D97-AF65-F5344CB8AC3E}">
        <p14:creationId xmlns:p14="http://schemas.microsoft.com/office/powerpoint/2010/main" val="1044762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発想法</a:t>
            </a:r>
          </a:p>
        </p:txBody>
      </p:sp>
      <p:sp>
        <p:nvSpPr>
          <p:cNvPr id="3" name="テキスト プレースホルダー 2"/>
          <p:cNvSpPr>
            <a:spLocks noGrp="1"/>
          </p:cNvSpPr>
          <p:nvPr>
            <p:ph type="body" idx="1"/>
          </p:nvPr>
        </p:nvSpPr>
        <p:spPr>
          <a:xfrm>
            <a:off x="1989476" y="3853856"/>
            <a:ext cx="7936537" cy="461665"/>
          </a:xfrm>
        </p:spPr>
        <p:txBody>
          <a:bodyPr>
            <a:spAutoFit/>
          </a:bodyPr>
          <a:lstStyle/>
          <a:p>
            <a:r>
              <a:rPr lang="ja-JP" altLang="en-US" dirty="0"/>
              <a:t>発想法の考え</a:t>
            </a:r>
            <a:endParaRPr kumimoji="1" lang="ja-JP" altLang="en-US" dirty="0"/>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15</a:t>
            </a:fld>
            <a:endParaRPr lang="ja-JP" altLang="en-US"/>
          </a:p>
        </p:txBody>
      </p:sp>
      <p:sp>
        <p:nvSpPr>
          <p:cNvPr id="5" name="テキスト プレースホルダー 4"/>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3 </a:t>
            </a:r>
            <a:r>
              <a:rPr lang="ja-JP" altLang="en-US" dirty="0"/>
              <a:t>発想法</a:t>
            </a:r>
          </a:p>
        </p:txBody>
      </p:sp>
      <p:sp>
        <p:nvSpPr>
          <p:cNvPr id="7" name="テキスト プレースホルダー 6"/>
          <p:cNvSpPr>
            <a:spLocks noGrp="1"/>
          </p:cNvSpPr>
          <p:nvPr>
            <p:ph type="body" idx="15"/>
          </p:nvPr>
        </p:nvSpPr>
        <p:spPr/>
        <p:txBody>
          <a:bodyPr>
            <a:noAutofit/>
          </a:bodyPr>
          <a:lstStyle/>
          <a:p>
            <a:r>
              <a:rPr kumimoji="1" lang="en-US" altLang="ja-JP" dirty="0"/>
              <a:t>1</a:t>
            </a:r>
            <a:endParaRPr kumimoji="1" lang="ja-JP" altLang="en-US" dirty="0"/>
          </a:p>
        </p:txBody>
      </p:sp>
      <p:sp>
        <p:nvSpPr>
          <p:cNvPr id="8" name="テキスト プレースホルダー 7"/>
          <p:cNvSpPr>
            <a:spLocks noGrp="1"/>
          </p:cNvSpPr>
          <p:nvPr>
            <p:ph type="body" idx="16"/>
          </p:nvPr>
        </p:nvSpPr>
        <p:spPr>
          <a:xfrm>
            <a:off x="1989476" y="4341074"/>
            <a:ext cx="7936537" cy="461665"/>
          </a:xfrm>
        </p:spPr>
        <p:txBody>
          <a:bodyPr>
            <a:spAutoFit/>
          </a:bodyPr>
          <a:lstStyle/>
          <a:p>
            <a:r>
              <a:rPr lang="ja-JP" altLang="en-US" dirty="0"/>
              <a:t>ブレーンストーミング</a:t>
            </a:r>
            <a:endParaRPr kumimoji="1" lang="ja-JP" altLang="en-US" dirty="0"/>
          </a:p>
        </p:txBody>
      </p:sp>
      <p:sp>
        <p:nvSpPr>
          <p:cNvPr id="9" name="テキスト プレースホルダー 8"/>
          <p:cNvSpPr>
            <a:spLocks noGrp="1"/>
          </p:cNvSpPr>
          <p:nvPr>
            <p:ph type="body" idx="18"/>
          </p:nvPr>
        </p:nvSpPr>
        <p:spPr>
          <a:xfrm>
            <a:off x="1989476" y="4828292"/>
            <a:ext cx="7936537" cy="461665"/>
          </a:xfrm>
        </p:spPr>
        <p:txBody>
          <a:bodyPr>
            <a:spAutoFit/>
          </a:bodyPr>
          <a:lstStyle/>
          <a:p>
            <a:r>
              <a:rPr lang="en-US" altLang="ja-JP" dirty="0"/>
              <a:t>KJ</a:t>
            </a:r>
            <a:r>
              <a:rPr lang="ja-JP" altLang="en-US" dirty="0"/>
              <a:t>法</a:t>
            </a:r>
            <a:endParaRPr kumimoji="1" lang="ja-JP" altLang="en-US" dirty="0"/>
          </a:p>
        </p:txBody>
      </p:sp>
      <p:sp>
        <p:nvSpPr>
          <p:cNvPr id="10" name="テキスト プレースホルダー 9"/>
          <p:cNvSpPr>
            <a:spLocks noGrp="1"/>
          </p:cNvSpPr>
          <p:nvPr>
            <p:ph type="body" idx="20"/>
          </p:nvPr>
        </p:nvSpPr>
        <p:spPr>
          <a:xfrm>
            <a:off x="1989476" y="5315510"/>
            <a:ext cx="7936537" cy="461665"/>
          </a:xfrm>
        </p:spPr>
        <p:txBody>
          <a:bodyPr>
            <a:spAutoFit/>
          </a:bodyPr>
          <a:lstStyle/>
          <a:p>
            <a:r>
              <a:rPr lang="ja-JP" altLang="en-US" dirty="0"/>
              <a:t>マインドマップ</a:t>
            </a:r>
            <a:endParaRPr kumimoji="1" lang="ja-JP" altLang="en-US" dirty="0"/>
          </a:p>
        </p:txBody>
      </p:sp>
      <p:sp>
        <p:nvSpPr>
          <p:cNvPr id="12" name="テキスト プレースホルダー 11"/>
          <p:cNvSpPr>
            <a:spLocks noGrp="1"/>
          </p:cNvSpPr>
          <p:nvPr>
            <p:ph type="body" sz="quarter" idx="24"/>
          </p:nvPr>
        </p:nvSpPr>
        <p:spPr/>
        <p:txBody>
          <a:bodyPr/>
          <a:lstStyle/>
          <a:p>
            <a:r>
              <a:rPr kumimoji="1" lang="en-US" altLang="ja-JP" dirty="0"/>
              <a:t>3</a:t>
            </a:r>
            <a:endParaRPr kumimoji="1" lang="ja-JP" altLang="en-US" dirty="0"/>
          </a:p>
        </p:txBody>
      </p:sp>
      <p:sp>
        <p:nvSpPr>
          <p:cNvPr id="13" name="テキスト プレースホルダー 12"/>
          <p:cNvSpPr>
            <a:spLocks noGrp="1"/>
          </p:cNvSpPr>
          <p:nvPr>
            <p:ph type="body" sz="quarter" idx="25"/>
          </p:nvPr>
        </p:nvSpPr>
        <p:spPr/>
        <p:txBody>
          <a:bodyPr/>
          <a:lstStyle/>
          <a:p>
            <a:r>
              <a:rPr lang="ja-JP" altLang="en-US" dirty="0"/>
              <a:t>資料ノート　</a:t>
            </a:r>
            <a:r>
              <a:rPr lang="en-US" altLang="ja-JP" dirty="0"/>
              <a:t>6-7</a:t>
            </a:r>
            <a:r>
              <a:rPr lang="ja-JP" altLang="en-US" dirty="0"/>
              <a:t>ページ　教科書　</a:t>
            </a:r>
            <a:r>
              <a:rPr lang="en-US" altLang="ja-JP" dirty="0"/>
              <a:t>12-13</a:t>
            </a:r>
            <a:r>
              <a:rPr lang="ja-JP" altLang="en-US" dirty="0"/>
              <a:t>ページ</a:t>
            </a:r>
          </a:p>
        </p:txBody>
      </p:sp>
      <p:sp>
        <p:nvSpPr>
          <p:cNvPr id="15" name="テキスト プレースホルダー 14"/>
          <p:cNvSpPr>
            <a:spLocks noGrp="1"/>
          </p:cNvSpPr>
          <p:nvPr>
            <p:ph type="body" idx="30"/>
          </p:nvPr>
        </p:nvSpPr>
        <p:spPr/>
        <p:txBody>
          <a:bodyPr>
            <a:noAutofit/>
          </a:bodyPr>
          <a:lstStyle/>
          <a:p>
            <a:r>
              <a:rPr kumimoji="1" lang="en-US" altLang="ja-JP" dirty="0"/>
              <a:t>2</a:t>
            </a:r>
            <a:endParaRPr kumimoji="1" lang="ja-JP" altLang="en-US" dirty="0"/>
          </a:p>
        </p:txBody>
      </p:sp>
      <p:sp>
        <p:nvSpPr>
          <p:cNvPr id="16" name="テキスト プレースホルダー 15"/>
          <p:cNvSpPr>
            <a:spLocks noGrp="1"/>
          </p:cNvSpPr>
          <p:nvPr>
            <p:ph type="body" idx="31"/>
          </p:nvPr>
        </p:nvSpPr>
        <p:spPr/>
        <p:txBody>
          <a:bodyPr>
            <a:noAutofit/>
          </a:bodyPr>
          <a:lstStyle/>
          <a:p>
            <a:r>
              <a:rPr kumimoji="1" lang="en-US" altLang="ja-JP" dirty="0"/>
              <a:t>3</a:t>
            </a:r>
            <a:endParaRPr kumimoji="1" lang="ja-JP" altLang="en-US" dirty="0"/>
          </a:p>
        </p:txBody>
      </p:sp>
      <p:sp>
        <p:nvSpPr>
          <p:cNvPr id="11" name="テキスト プレースホルダー 10">
            <a:extLst>
              <a:ext uri="{FF2B5EF4-FFF2-40B4-BE49-F238E27FC236}">
                <a16:creationId xmlns:a16="http://schemas.microsoft.com/office/drawing/2014/main" id="{4C270182-F8EA-15DD-4976-BEDFC34D7A9F}"/>
              </a:ext>
            </a:extLst>
          </p:cNvPr>
          <p:cNvSpPr>
            <a:spLocks noGrp="1"/>
          </p:cNvSpPr>
          <p:nvPr>
            <p:ph type="body" idx="32"/>
          </p:nvPr>
        </p:nvSpPr>
        <p:spPr/>
        <p:txBody>
          <a:bodyPr/>
          <a:lstStyle/>
          <a:p>
            <a:r>
              <a:rPr lang="en-US" altLang="ja-JP" dirty="0"/>
              <a:t>4</a:t>
            </a:r>
            <a:endParaRPr lang="ja-JP" altLang="en-US" dirty="0"/>
          </a:p>
        </p:txBody>
      </p:sp>
    </p:spTree>
    <p:extLst>
      <p:ext uri="{BB962C8B-B14F-4D97-AF65-F5344CB8AC3E}">
        <p14:creationId xmlns:p14="http://schemas.microsoft.com/office/powerpoint/2010/main" val="410675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1</a:t>
            </a:r>
            <a:endParaRPr kumimoji="1" lang="ja-JP" altLang="en-US" dirty="0"/>
          </a:p>
        </p:txBody>
      </p:sp>
      <p:sp>
        <p:nvSpPr>
          <p:cNvPr id="3" name="スライド番号プレースホルダー 2"/>
          <p:cNvSpPr>
            <a:spLocks noGrp="1"/>
          </p:cNvSpPr>
          <p:nvPr>
            <p:ph type="sldNum" sz="quarter" idx="12"/>
          </p:nvPr>
        </p:nvSpPr>
        <p:spPr/>
        <p:txBody>
          <a:bodyPr/>
          <a:lstStyle/>
          <a:p>
            <a:fld id="{3341DCAC-D657-49AC-AFA1-66DB296B9906}" type="slidenum">
              <a:rPr lang="ja-JP" altLang="en-US" smtClean="0"/>
              <a:pPr/>
              <a:t>16</a:t>
            </a:fld>
            <a:endParaRPr lang="ja-JP" altLang="en-US"/>
          </a:p>
        </p:txBody>
      </p:sp>
      <p:sp>
        <p:nvSpPr>
          <p:cNvPr id="4" name="テキスト プレースホルダー 3"/>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3 </a:t>
            </a:r>
            <a:r>
              <a:rPr lang="ja-JP" altLang="en-US" dirty="0"/>
              <a:t>発想法</a:t>
            </a:r>
          </a:p>
          <a:p>
            <a:endParaRPr kumimoji="1" lang="ja-JP" altLang="en-US" dirty="0"/>
          </a:p>
        </p:txBody>
      </p:sp>
      <p:sp>
        <p:nvSpPr>
          <p:cNvPr id="5" name="テキスト プレースホルダー 4"/>
          <p:cNvSpPr>
            <a:spLocks noGrp="1"/>
          </p:cNvSpPr>
          <p:nvPr>
            <p:ph type="body" sz="quarter" idx="14"/>
          </p:nvPr>
        </p:nvSpPr>
        <p:spPr/>
        <p:txBody>
          <a:bodyPr/>
          <a:lstStyle/>
          <a:p>
            <a:r>
              <a:rPr kumimoji="1" lang="en-US" altLang="ja-JP" dirty="0"/>
              <a:t>p6</a:t>
            </a:r>
            <a:endParaRPr kumimoji="1" lang="ja-JP" altLang="en-US" dirty="0"/>
          </a:p>
        </p:txBody>
      </p:sp>
      <p:sp>
        <p:nvSpPr>
          <p:cNvPr id="6" name="テキスト プレースホルダー 5"/>
          <p:cNvSpPr>
            <a:spLocks noGrp="1"/>
          </p:cNvSpPr>
          <p:nvPr>
            <p:ph type="body" sz="quarter" idx="15"/>
          </p:nvPr>
        </p:nvSpPr>
        <p:spPr/>
        <p:txBody>
          <a:bodyPr/>
          <a:lstStyle/>
          <a:p>
            <a:r>
              <a:rPr lang="ja-JP" altLang="en-US" dirty="0"/>
              <a:t>発想法の考え</a:t>
            </a:r>
            <a:endParaRPr kumimoji="1" lang="ja-JP" altLang="en-US" dirty="0"/>
          </a:p>
        </p:txBody>
      </p:sp>
      <p:sp>
        <p:nvSpPr>
          <p:cNvPr id="7" name="テキスト プレースホルダー 6"/>
          <p:cNvSpPr>
            <a:spLocks noGrp="1"/>
          </p:cNvSpPr>
          <p:nvPr>
            <p:ph type="body" sz="quarter" idx="16"/>
          </p:nvPr>
        </p:nvSpPr>
        <p:spPr/>
        <p:txBody>
          <a:bodyPr>
            <a:normAutofit/>
          </a:bodyPr>
          <a:lstStyle/>
          <a:p>
            <a:r>
              <a:rPr lang="ja-JP" altLang="en-US" dirty="0"/>
              <a:t>　思いついたことをどんどん言ったり書いたりすることが基本である。この段階では、関係ないことかもしれないとか、つまらないことかもしれないという考えは（</a:t>
            </a:r>
            <a:r>
              <a:rPr lang="ja-JP" altLang="en-US" baseline="30000" dirty="0"/>
              <a:t>①</a:t>
            </a:r>
            <a:r>
              <a:rPr lang="ja-JP" altLang="en-US" dirty="0"/>
              <a:t>　　　　　　）て、発想を広げることが重要である。</a:t>
            </a:r>
            <a:endParaRPr kumimoji="1" lang="ja-JP" altLang="en-US" dirty="0"/>
          </a:p>
        </p:txBody>
      </p:sp>
      <p:sp>
        <p:nvSpPr>
          <p:cNvPr id="8" name="テキスト ボックス 7"/>
          <p:cNvSpPr txBox="1"/>
          <p:nvPr/>
        </p:nvSpPr>
        <p:spPr>
          <a:xfrm>
            <a:off x="8628062" y="2478352"/>
            <a:ext cx="82073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捨て</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142105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1</a:t>
            </a:r>
            <a:endParaRPr kumimoji="1" lang="ja-JP" altLang="en-US" dirty="0"/>
          </a:p>
        </p:txBody>
      </p:sp>
      <p:sp>
        <p:nvSpPr>
          <p:cNvPr id="3" name="スライド番号プレースホルダー 2"/>
          <p:cNvSpPr>
            <a:spLocks noGrp="1"/>
          </p:cNvSpPr>
          <p:nvPr>
            <p:ph type="sldNum" sz="quarter" idx="12"/>
          </p:nvPr>
        </p:nvSpPr>
        <p:spPr/>
        <p:txBody>
          <a:bodyPr/>
          <a:lstStyle/>
          <a:p>
            <a:fld id="{3341DCAC-D657-49AC-AFA1-66DB296B9906}" type="slidenum">
              <a:rPr lang="ja-JP" altLang="en-US" smtClean="0"/>
              <a:pPr/>
              <a:t>17</a:t>
            </a:fld>
            <a:endParaRPr lang="ja-JP" altLang="en-US"/>
          </a:p>
        </p:txBody>
      </p:sp>
      <p:sp>
        <p:nvSpPr>
          <p:cNvPr id="4" name="テキスト プレースホルダー 3"/>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3 </a:t>
            </a:r>
            <a:r>
              <a:rPr lang="ja-JP" altLang="en-US" dirty="0"/>
              <a:t>発想法</a:t>
            </a:r>
          </a:p>
          <a:p>
            <a:endParaRPr kumimoji="1" lang="ja-JP" altLang="en-US" dirty="0"/>
          </a:p>
        </p:txBody>
      </p:sp>
      <p:sp>
        <p:nvSpPr>
          <p:cNvPr id="5" name="テキスト プレースホルダー 4"/>
          <p:cNvSpPr>
            <a:spLocks noGrp="1"/>
          </p:cNvSpPr>
          <p:nvPr>
            <p:ph type="body" sz="quarter" idx="14"/>
          </p:nvPr>
        </p:nvSpPr>
        <p:spPr/>
        <p:txBody>
          <a:bodyPr/>
          <a:lstStyle/>
          <a:p>
            <a:r>
              <a:rPr lang="en-US" altLang="ja-JP"/>
              <a:t>p6</a:t>
            </a:r>
            <a:endParaRPr kumimoji="1" lang="ja-JP" altLang="en-US" dirty="0"/>
          </a:p>
        </p:txBody>
      </p:sp>
      <p:sp>
        <p:nvSpPr>
          <p:cNvPr id="6" name="テキスト プレースホルダー 5"/>
          <p:cNvSpPr>
            <a:spLocks noGrp="1"/>
          </p:cNvSpPr>
          <p:nvPr>
            <p:ph type="body" sz="quarter" idx="15"/>
          </p:nvPr>
        </p:nvSpPr>
        <p:spPr/>
        <p:txBody>
          <a:bodyPr/>
          <a:lstStyle/>
          <a:p>
            <a:r>
              <a:rPr lang="ja-JP" altLang="en-US" dirty="0"/>
              <a:t>発想法の考え</a:t>
            </a:r>
            <a:endParaRPr kumimoji="1" lang="ja-JP" altLang="en-US" dirty="0"/>
          </a:p>
        </p:txBody>
      </p:sp>
      <p:sp>
        <p:nvSpPr>
          <p:cNvPr id="7" name="テキスト プレースホルダー 6"/>
          <p:cNvSpPr>
            <a:spLocks noGrp="1"/>
          </p:cNvSpPr>
          <p:nvPr>
            <p:ph type="body" sz="quarter" idx="16"/>
          </p:nvPr>
        </p:nvSpPr>
        <p:spPr/>
        <p:txBody>
          <a:bodyPr>
            <a:normAutofit/>
          </a:bodyPr>
          <a:lstStyle/>
          <a:p>
            <a:r>
              <a:rPr lang="ja-JP" altLang="en-US" dirty="0"/>
              <a:t>　直感的な発想を広げたり、考えを明確にしたりするためには、言葉だけでなく、（</a:t>
            </a:r>
            <a:r>
              <a:rPr lang="ja-JP" altLang="en-US" baseline="30000" dirty="0"/>
              <a:t>②</a:t>
            </a:r>
            <a:r>
              <a:rPr lang="ja-JP" altLang="en-US" dirty="0"/>
              <a:t>　　　　　　）や（</a:t>
            </a:r>
            <a:r>
              <a:rPr lang="ja-JP" altLang="en-US" baseline="30000" dirty="0"/>
              <a:t>③</a:t>
            </a:r>
            <a:r>
              <a:rPr lang="ja-JP" altLang="en-US" dirty="0"/>
              <a:t>　　　　　　）で表現することが効果的である。（②③は順不同）</a:t>
            </a:r>
          </a:p>
          <a:p>
            <a:r>
              <a:rPr lang="ja-JP" altLang="en-US" dirty="0"/>
              <a:t>　類似した情報をまとめたり、（</a:t>
            </a:r>
            <a:r>
              <a:rPr lang="ja-JP" altLang="en-US" baseline="30000" dirty="0"/>
              <a:t>④</a:t>
            </a:r>
            <a:r>
              <a:rPr lang="ja-JP" altLang="en-US" dirty="0"/>
              <a:t>　　　　　　）内容を分けたりする。（</a:t>
            </a:r>
            <a:r>
              <a:rPr lang="ja-JP" altLang="en-US" baseline="30000" dirty="0"/>
              <a:t>⑤</a:t>
            </a:r>
            <a:r>
              <a:rPr lang="ja-JP" altLang="en-US" dirty="0"/>
              <a:t>　　　　　　）や分類、あるいはマップの形にすることで、アイデアを効果的に表現することができる。</a:t>
            </a:r>
          </a:p>
        </p:txBody>
      </p:sp>
      <p:sp>
        <p:nvSpPr>
          <p:cNvPr id="9" name="テキスト ボックス 8"/>
          <p:cNvSpPr txBox="1"/>
          <p:nvPr/>
        </p:nvSpPr>
        <p:spPr>
          <a:xfrm>
            <a:off x="5177567" y="2010913"/>
            <a:ext cx="410369"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絵</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p:cNvSpPr txBox="1"/>
          <p:nvPr/>
        </p:nvSpPr>
        <p:spPr>
          <a:xfrm>
            <a:off x="9038431" y="2010913"/>
            <a:ext cx="410369"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図</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1" name="テキスト ボックス 10"/>
          <p:cNvSpPr txBox="1"/>
          <p:nvPr/>
        </p:nvSpPr>
        <p:spPr>
          <a:xfrm>
            <a:off x="3004560" y="3599667"/>
            <a:ext cx="1641475"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箇条書き</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2" name="テキスト ボックス 11"/>
          <p:cNvSpPr txBox="1"/>
          <p:nvPr/>
        </p:nvSpPr>
        <p:spPr>
          <a:xfrm>
            <a:off x="7242153" y="3133375"/>
            <a:ext cx="1231106"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異なる</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405838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2</a:t>
            </a:r>
            <a:endParaRPr kumimoji="1" lang="ja-JP" altLang="en-US" dirty="0"/>
          </a:p>
        </p:txBody>
      </p:sp>
      <p:sp>
        <p:nvSpPr>
          <p:cNvPr id="3" name="スライド番号プレースホルダー 2"/>
          <p:cNvSpPr>
            <a:spLocks noGrp="1"/>
          </p:cNvSpPr>
          <p:nvPr>
            <p:ph type="sldNum" sz="quarter" idx="12"/>
          </p:nvPr>
        </p:nvSpPr>
        <p:spPr/>
        <p:txBody>
          <a:bodyPr/>
          <a:lstStyle/>
          <a:p>
            <a:fld id="{3341DCAC-D657-49AC-AFA1-66DB296B9906}" type="slidenum">
              <a:rPr lang="ja-JP" altLang="en-US" smtClean="0"/>
              <a:pPr/>
              <a:t>18</a:t>
            </a:fld>
            <a:endParaRPr lang="ja-JP" altLang="en-US"/>
          </a:p>
        </p:txBody>
      </p:sp>
      <p:sp>
        <p:nvSpPr>
          <p:cNvPr id="4" name="テキスト プレースホルダー 3"/>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3 </a:t>
            </a:r>
            <a:r>
              <a:rPr lang="ja-JP" altLang="en-US" dirty="0"/>
              <a:t>発想法</a:t>
            </a:r>
          </a:p>
          <a:p>
            <a:endParaRPr kumimoji="1" lang="ja-JP" altLang="en-US" dirty="0"/>
          </a:p>
        </p:txBody>
      </p:sp>
      <p:sp>
        <p:nvSpPr>
          <p:cNvPr id="5" name="テキスト プレースホルダー 4"/>
          <p:cNvSpPr>
            <a:spLocks noGrp="1"/>
          </p:cNvSpPr>
          <p:nvPr>
            <p:ph type="body" sz="quarter" idx="14"/>
          </p:nvPr>
        </p:nvSpPr>
        <p:spPr/>
        <p:txBody>
          <a:bodyPr/>
          <a:lstStyle/>
          <a:p>
            <a:r>
              <a:rPr lang="en-US" altLang="ja-JP"/>
              <a:t>p6</a:t>
            </a:r>
            <a:endParaRPr kumimoji="1" lang="ja-JP" altLang="en-US" dirty="0"/>
          </a:p>
        </p:txBody>
      </p:sp>
      <p:sp>
        <p:nvSpPr>
          <p:cNvPr id="6" name="テキスト プレースホルダー 5"/>
          <p:cNvSpPr>
            <a:spLocks noGrp="1"/>
          </p:cNvSpPr>
          <p:nvPr>
            <p:ph type="body" sz="quarter" idx="15"/>
          </p:nvPr>
        </p:nvSpPr>
        <p:spPr/>
        <p:txBody>
          <a:bodyPr/>
          <a:lstStyle/>
          <a:p>
            <a:r>
              <a:rPr lang="ja-JP" altLang="en-US" dirty="0"/>
              <a:t>ブレーンストーミング</a:t>
            </a:r>
            <a:endParaRPr kumimoji="1" lang="ja-JP" altLang="en-US" dirty="0"/>
          </a:p>
        </p:txBody>
      </p:sp>
      <p:sp>
        <p:nvSpPr>
          <p:cNvPr id="7" name="テキスト プレースホルダー 6"/>
          <p:cNvSpPr>
            <a:spLocks noGrp="1"/>
          </p:cNvSpPr>
          <p:nvPr>
            <p:ph type="body" sz="quarter" idx="16"/>
          </p:nvPr>
        </p:nvSpPr>
        <p:spPr/>
        <p:txBody>
          <a:bodyPr>
            <a:normAutofit/>
          </a:bodyPr>
          <a:lstStyle/>
          <a:p>
            <a:r>
              <a:rPr lang="ja-JP" altLang="en-US" dirty="0"/>
              <a:t>　ブレーンストーミングとは、集団で多くの（</a:t>
            </a:r>
            <a:r>
              <a:rPr lang="ja-JP" altLang="en-US" baseline="30000" dirty="0"/>
              <a:t>⑥</a:t>
            </a:r>
            <a:r>
              <a:rPr lang="ja-JP" altLang="en-US" dirty="0"/>
              <a:t>　　　　　　　）を出すための手法である。参加者が（</a:t>
            </a:r>
            <a:r>
              <a:rPr lang="ja-JP" altLang="en-US" baseline="30000" dirty="0"/>
              <a:t>⑦</a:t>
            </a:r>
            <a:r>
              <a:rPr lang="ja-JP" altLang="en-US" dirty="0"/>
              <a:t>　　　　　　　）を守り、自由な雰囲気の中で活発に意見を出し合うことにより、新しい発見やアイデアが生まれる。</a:t>
            </a:r>
            <a:endParaRPr kumimoji="1" lang="ja-JP" altLang="en-US" dirty="0"/>
          </a:p>
        </p:txBody>
      </p:sp>
      <p:sp>
        <p:nvSpPr>
          <p:cNvPr id="8" name="テキスト ボックス 7"/>
          <p:cNvSpPr txBox="1"/>
          <p:nvPr/>
        </p:nvSpPr>
        <p:spPr>
          <a:xfrm>
            <a:off x="1594644" y="2005993"/>
            <a:ext cx="1641475"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アイデア</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9" name="テキスト ボックス 8"/>
          <p:cNvSpPr txBox="1"/>
          <p:nvPr/>
        </p:nvSpPr>
        <p:spPr>
          <a:xfrm>
            <a:off x="1286868" y="2486033"/>
            <a:ext cx="2257028" cy="492443"/>
          </a:xfrm>
          <a:prstGeom prst="rect">
            <a:avLst/>
          </a:prstGeom>
          <a:noFill/>
        </p:spPr>
        <p:txBody>
          <a:bodyPr wrap="none" lIns="0" tIns="0" rIns="0" bIns="0" rtlCol="0">
            <a:spAutoFit/>
          </a:bodyPr>
          <a:lstStyle/>
          <a:p>
            <a:r>
              <a:rPr lang="en-US" altLang="ja-JP"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4</a:t>
            </a:r>
            <a:r>
              <a:rPr lang="ja-JP" altLang="en-US" sz="3200" dirty="0" err="1">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つの</a:t>
            </a:r>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ルール</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2155409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3</a:t>
            </a:r>
            <a:endParaRPr kumimoji="1" lang="ja-JP" altLang="en-US" dirty="0"/>
          </a:p>
        </p:txBody>
      </p:sp>
      <p:sp>
        <p:nvSpPr>
          <p:cNvPr id="3" name="スライド番号プレースホルダー 2"/>
          <p:cNvSpPr>
            <a:spLocks noGrp="1"/>
          </p:cNvSpPr>
          <p:nvPr>
            <p:ph type="sldNum" sz="quarter" idx="12"/>
          </p:nvPr>
        </p:nvSpPr>
        <p:spPr/>
        <p:txBody>
          <a:bodyPr/>
          <a:lstStyle/>
          <a:p>
            <a:fld id="{3341DCAC-D657-49AC-AFA1-66DB296B9906}" type="slidenum">
              <a:rPr lang="ja-JP" altLang="en-US" smtClean="0"/>
              <a:pPr/>
              <a:t>19</a:t>
            </a:fld>
            <a:endParaRPr lang="ja-JP" altLang="en-US"/>
          </a:p>
        </p:txBody>
      </p:sp>
      <p:sp>
        <p:nvSpPr>
          <p:cNvPr id="4" name="テキスト プレースホルダー 3"/>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3 </a:t>
            </a:r>
            <a:r>
              <a:rPr lang="ja-JP" altLang="en-US" dirty="0"/>
              <a:t>発想法</a:t>
            </a:r>
          </a:p>
          <a:p>
            <a:endParaRPr kumimoji="1" lang="ja-JP" altLang="en-US" dirty="0"/>
          </a:p>
        </p:txBody>
      </p:sp>
      <p:sp>
        <p:nvSpPr>
          <p:cNvPr id="5" name="テキスト プレースホルダー 4"/>
          <p:cNvSpPr>
            <a:spLocks noGrp="1"/>
          </p:cNvSpPr>
          <p:nvPr>
            <p:ph type="body" sz="quarter" idx="14"/>
          </p:nvPr>
        </p:nvSpPr>
        <p:spPr/>
        <p:txBody>
          <a:bodyPr/>
          <a:lstStyle/>
          <a:p>
            <a:r>
              <a:rPr lang="en-US" altLang="ja-JP" dirty="0"/>
              <a:t>p7</a:t>
            </a:r>
            <a:endParaRPr kumimoji="1" lang="ja-JP" altLang="en-US" dirty="0"/>
          </a:p>
        </p:txBody>
      </p:sp>
      <p:sp>
        <p:nvSpPr>
          <p:cNvPr id="6" name="テキスト プレースホルダー 5"/>
          <p:cNvSpPr>
            <a:spLocks noGrp="1"/>
          </p:cNvSpPr>
          <p:nvPr>
            <p:ph type="body" sz="quarter" idx="15"/>
          </p:nvPr>
        </p:nvSpPr>
        <p:spPr/>
        <p:txBody>
          <a:bodyPr/>
          <a:lstStyle/>
          <a:p>
            <a:r>
              <a:rPr lang="en-US" altLang="ja-JP" dirty="0"/>
              <a:t>KJ</a:t>
            </a:r>
            <a:r>
              <a:rPr lang="ja-JP" altLang="en-US" dirty="0"/>
              <a:t>法</a:t>
            </a:r>
            <a:endParaRPr kumimoji="1" lang="ja-JP" altLang="en-US" dirty="0"/>
          </a:p>
        </p:txBody>
      </p:sp>
      <p:sp>
        <p:nvSpPr>
          <p:cNvPr id="7" name="テキスト プレースホルダー 6"/>
          <p:cNvSpPr>
            <a:spLocks noGrp="1"/>
          </p:cNvSpPr>
          <p:nvPr>
            <p:ph type="body" sz="quarter" idx="16"/>
          </p:nvPr>
        </p:nvSpPr>
        <p:spPr>
          <a:xfrm>
            <a:off x="365760" y="1375658"/>
            <a:ext cx="11496388" cy="4986505"/>
          </a:xfrm>
        </p:spPr>
        <p:txBody>
          <a:bodyPr>
            <a:normAutofit/>
          </a:bodyPr>
          <a:lstStyle/>
          <a:p>
            <a:pPr>
              <a:spcAft>
                <a:spcPts val="1000"/>
              </a:spcAft>
            </a:pPr>
            <a:r>
              <a:rPr lang="ja-JP" altLang="en-US" dirty="0"/>
              <a:t>　</a:t>
            </a:r>
            <a:r>
              <a:rPr lang="en-US" altLang="ja-JP" dirty="0"/>
              <a:t>KJ</a:t>
            </a:r>
            <a:r>
              <a:rPr lang="ja-JP" altLang="en-US" dirty="0"/>
              <a:t>法とは、さまざまな考えを分類・統合し、新しい発想を生み出すための方法である。</a:t>
            </a:r>
            <a:r>
              <a:rPr lang="en-US" altLang="ja-JP" dirty="0"/>
              <a:t>1</a:t>
            </a:r>
            <a:r>
              <a:rPr lang="ja-JP" altLang="en-US" dirty="0"/>
              <a:t>枚のカードに考えを１つずつ書き、同じような内容のカードをまとめてグループにする。その後、それぞれのグループに名前を付け、関係を（</a:t>
            </a:r>
            <a:r>
              <a:rPr lang="ja-JP" altLang="en-US" baseline="30000" dirty="0"/>
              <a:t>⑧</a:t>
            </a:r>
            <a:r>
              <a:rPr lang="ja-JP" altLang="en-US" dirty="0"/>
              <a:t>　　　　　　　　）して（</a:t>
            </a:r>
            <a:r>
              <a:rPr lang="ja-JP" altLang="en-US" baseline="30000" dirty="0"/>
              <a:t>⑨</a:t>
            </a:r>
            <a:r>
              <a:rPr lang="ja-JP" altLang="en-US" dirty="0"/>
              <a:t>　　　　　　　　）する。</a:t>
            </a:r>
          </a:p>
        </p:txBody>
      </p:sp>
      <p:sp>
        <p:nvSpPr>
          <p:cNvPr id="8" name="テキスト ボックス 7"/>
          <p:cNvSpPr txBox="1"/>
          <p:nvPr/>
        </p:nvSpPr>
        <p:spPr>
          <a:xfrm>
            <a:off x="2213386" y="3356267"/>
            <a:ext cx="82073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整理</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9" name="テキスト ボックス 8"/>
          <p:cNvSpPr txBox="1"/>
          <p:nvPr/>
        </p:nvSpPr>
        <p:spPr>
          <a:xfrm>
            <a:off x="7270829" y="3356267"/>
            <a:ext cx="1231106"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視覚化</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853550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情報とメディアの特性</a:t>
            </a:r>
            <a:endParaRPr kumimoji="1" lang="ja-JP" altLang="en-US" dirty="0"/>
          </a:p>
        </p:txBody>
      </p:sp>
      <p:sp>
        <p:nvSpPr>
          <p:cNvPr id="3" name="テキスト プレースホルダー 2"/>
          <p:cNvSpPr>
            <a:spLocks noGrp="1"/>
          </p:cNvSpPr>
          <p:nvPr>
            <p:ph type="body" idx="1"/>
          </p:nvPr>
        </p:nvSpPr>
        <p:spPr>
          <a:xfrm>
            <a:off x="1989476" y="3853856"/>
            <a:ext cx="7936537" cy="461665"/>
          </a:xfrm>
        </p:spPr>
        <p:txBody>
          <a:bodyPr>
            <a:spAutoFit/>
          </a:bodyPr>
          <a:lstStyle/>
          <a:p>
            <a:r>
              <a:rPr lang="ja-JP" altLang="ja-JP" dirty="0"/>
              <a:t>情報の特性</a:t>
            </a:r>
            <a:endParaRPr kumimoji="1" lang="ja-JP" altLang="en-US" dirty="0"/>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2</a:t>
            </a:fld>
            <a:endParaRPr lang="ja-JP" altLang="en-US"/>
          </a:p>
        </p:txBody>
      </p:sp>
      <p:sp>
        <p:nvSpPr>
          <p:cNvPr id="5" name="テキスト プレースホルダー 4"/>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1 </a:t>
            </a:r>
            <a:r>
              <a:rPr lang="ja-JP" altLang="en-US" dirty="0"/>
              <a:t>情報とメディアの特性</a:t>
            </a:r>
          </a:p>
          <a:p>
            <a:endParaRPr kumimoji="1" lang="ja-JP" altLang="en-US" dirty="0"/>
          </a:p>
        </p:txBody>
      </p:sp>
      <p:sp>
        <p:nvSpPr>
          <p:cNvPr id="7" name="テキスト プレースホルダー 6"/>
          <p:cNvSpPr>
            <a:spLocks noGrp="1"/>
          </p:cNvSpPr>
          <p:nvPr>
            <p:ph type="body" idx="15"/>
          </p:nvPr>
        </p:nvSpPr>
        <p:spPr/>
        <p:txBody>
          <a:bodyPr>
            <a:noAutofit/>
          </a:bodyPr>
          <a:lstStyle/>
          <a:p>
            <a:r>
              <a:rPr lang="en-US" altLang="ja-JP" dirty="0"/>
              <a:t>1</a:t>
            </a:r>
            <a:endParaRPr kumimoji="1" lang="ja-JP" altLang="en-US" dirty="0"/>
          </a:p>
        </p:txBody>
      </p:sp>
      <p:sp>
        <p:nvSpPr>
          <p:cNvPr id="8" name="テキスト プレースホルダー 7"/>
          <p:cNvSpPr>
            <a:spLocks noGrp="1"/>
          </p:cNvSpPr>
          <p:nvPr>
            <p:ph type="body" idx="16"/>
          </p:nvPr>
        </p:nvSpPr>
        <p:spPr>
          <a:xfrm>
            <a:off x="1989476" y="4341074"/>
            <a:ext cx="7936537" cy="461665"/>
          </a:xfrm>
        </p:spPr>
        <p:txBody>
          <a:bodyPr>
            <a:spAutoFit/>
          </a:bodyPr>
          <a:lstStyle/>
          <a:p>
            <a:r>
              <a:rPr lang="ja-JP" altLang="ja-JP" dirty="0"/>
              <a:t>メディアの特性</a:t>
            </a:r>
            <a:endParaRPr kumimoji="1" lang="ja-JP" altLang="en-US" dirty="0"/>
          </a:p>
        </p:txBody>
      </p:sp>
      <p:sp>
        <p:nvSpPr>
          <p:cNvPr id="12" name="テキスト プレースホルダー 11"/>
          <p:cNvSpPr>
            <a:spLocks noGrp="1"/>
          </p:cNvSpPr>
          <p:nvPr>
            <p:ph type="body" sz="quarter" idx="24"/>
          </p:nvPr>
        </p:nvSpPr>
        <p:spPr/>
        <p:txBody>
          <a:bodyPr/>
          <a:lstStyle/>
          <a:p>
            <a:r>
              <a:rPr kumimoji="1" lang="en-US" altLang="ja-JP" dirty="0"/>
              <a:t>1</a:t>
            </a:r>
            <a:endParaRPr kumimoji="1" lang="ja-JP" altLang="en-US" dirty="0"/>
          </a:p>
        </p:txBody>
      </p:sp>
      <p:sp>
        <p:nvSpPr>
          <p:cNvPr id="13" name="テキスト プレースホルダー 12"/>
          <p:cNvSpPr>
            <a:spLocks noGrp="1"/>
          </p:cNvSpPr>
          <p:nvPr>
            <p:ph type="body" sz="quarter" idx="25"/>
          </p:nvPr>
        </p:nvSpPr>
        <p:spPr/>
        <p:txBody>
          <a:bodyPr/>
          <a:lstStyle/>
          <a:p>
            <a:r>
              <a:rPr lang="ja-JP" altLang="en-US" dirty="0"/>
              <a:t>資料ノート　</a:t>
            </a:r>
            <a:r>
              <a:rPr lang="en-US" altLang="ja-JP" dirty="0"/>
              <a:t>2-3</a:t>
            </a:r>
            <a:r>
              <a:rPr lang="ja-JP" altLang="en-US" dirty="0"/>
              <a:t>ページ　教科書　</a:t>
            </a:r>
            <a:r>
              <a:rPr lang="en-US" altLang="ja-JP" dirty="0"/>
              <a:t>8-9</a:t>
            </a:r>
            <a:r>
              <a:rPr lang="ja-JP" altLang="en-US" dirty="0"/>
              <a:t>ページ</a:t>
            </a:r>
            <a:endParaRPr kumimoji="1" lang="ja-JP" altLang="en-US" dirty="0"/>
          </a:p>
        </p:txBody>
      </p:sp>
      <p:sp>
        <p:nvSpPr>
          <p:cNvPr id="11" name="テキスト プレースホルダー 10">
            <a:extLst>
              <a:ext uri="{FF2B5EF4-FFF2-40B4-BE49-F238E27FC236}">
                <a16:creationId xmlns:a16="http://schemas.microsoft.com/office/drawing/2014/main" id="{11A8A190-E88A-DB9F-87E5-479DBBF8007D}"/>
              </a:ext>
            </a:extLst>
          </p:cNvPr>
          <p:cNvSpPr>
            <a:spLocks noGrp="1"/>
          </p:cNvSpPr>
          <p:nvPr>
            <p:ph type="body" idx="30"/>
          </p:nvPr>
        </p:nvSpPr>
        <p:spPr/>
        <p:txBody>
          <a:bodyPr/>
          <a:lstStyle/>
          <a:p>
            <a:r>
              <a:rPr lang="en-US" altLang="ja-JP" dirty="0"/>
              <a:t>2</a:t>
            </a:r>
            <a:endParaRPr lang="ja-JP" altLang="en-US" dirty="0"/>
          </a:p>
        </p:txBody>
      </p:sp>
    </p:spTree>
    <p:extLst>
      <p:ext uri="{BB962C8B-B14F-4D97-AF65-F5344CB8AC3E}">
        <p14:creationId xmlns:p14="http://schemas.microsoft.com/office/powerpoint/2010/main" val="40962469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4</a:t>
            </a:r>
            <a:endParaRPr kumimoji="1" lang="ja-JP" altLang="en-US" dirty="0"/>
          </a:p>
        </p:txBody>
      </p:sp>
      <p:sp>
        <p:nvSpPr>
          <p:cNvPr id="3" name="スライド番号プレースホルダー 2"/>
          <p:cNvSpPr>
            <a:spLocks noGrp="1"/>
          </p:cNvSpPr>
          <p:nvPr>
            <p:ph type="sldNum" sz="quarter" idx="12"/>
          </p:nvPr>
        </p:nvSpPr>
        <p:spPr/>
        <p:txBody>
          <a:bodyPr/>
          <a:lstStyle/>
          <a:p>
            <a:fld id="{3341DCAC-D657-49AC-AFA1-66DB296B9906}" type="slidenum">
              <a:rPr lang="ja-JP" altLang="en-US" smtClean="0"/>
              <a:pPr/>
              <a:t>20</a:t>
            </a:fld>
            <a:endParaRPr lang="ja-JP" altLang="en-US"/>
          </a:p>
        </p:txBody>
      </p:sp>
      <p:sp>
        <p:nvSpPr>
          <p:cNvPr id="4" name="テキスト プレースホルダー 3"/>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3 </a:t>
            </a:r>
            <a:r>
              <a:rPr lang="ja-JP" altLang="en-US" dirty="0"/>
              <a:t>発想法</a:t>
            </a:r>
          </a:p>
          <a:p>
            <a:endParaRPr kumimoji="1" lang="ja-JP" altLang="en-US" dirty="0"/>
          </a:p>
        </p:txBody>
      </p:sp>
      <p:sp>
        <p:nvSpPr>
          <p:cNvPr id="5" name="テキスト プレースホルダー 4"/>
          <p:cNvSpPr>
            <a:spLocks noGrp="1"/>
          </p:cNvSpPr>
          <p:nvPr>
            <p:ph type="body" sz="quarter" idx="14"/>
          </p:nvPr>
        </p:nvSpPr>
        <p:spPr/>
        <p:txBody>
          <a:bodyPr/>
          <a:lstStyle/>
          <a:p>
            <a:r>
              <a:rPr lang="en-US" altLang="ja-JP"/>
              <a:t>p7</a:t>
            </a:r>
            <a:endParaRPr lang="ja-JP" altLang="en-US" dirty="0"/>
          </a:p>
        </p:txBody>
      </p:sp>
      <p:sp>
        <p:nvSpPr>
          <p:cNvPr id="6" name="テキスト プレースホルダー 5"/>
          <p:cNvSpPr>
            <a:spLocks noGrp="1"/>
          </p:cNvSpPr>
          <p:nvPr>
            <p:ph type="body" sz="quarter" idx="15"/>
          </p:nvPr>
        </p:nvSpPr>
        <p:spPr/>
        <p:txBody>
          <a:bodyPr/>
          <a:lstStyle/>
          <a:p>
            <a:r>
              <a:rPr lang="ja-JP" altLang="en-US" dirty="0"/>
              <a:t>マインドマップ</a:t>
            </a:r>
            <a:endParaRPr kumimoji="1" lang="ja-JP" altLang="en-US" dirty="0"/>
          </a:p>
        </p:txBody>
      </p:sp>
      <p:sp>
        <p:nvSpPr>
          <p:cNvPr id="7" name="テキスト プレースホルダー 6"/>
          <p:cNvSpPr>
            <a:spLocks noGrp="1"/>
          </p:cNvSpPr>
          <p:nvPr>
            <p:ph type="body" sz="quarter" idx="16"/>
          </p:nvPr>
        </p:nvSpPr>
        <p:spPr>
          <a:xfrm>
            <a:off x="350729" y="1339563"/>
            <a:ext cx="11373633" cy="5464437"/>
          </a:xfrm>
        </p:spPr>
        <p:txBody>
          <a:bodyPr>
            <a:normAutofit/>
          </a:bodyPr>
          <a:lstStyle/>
          <a:p>
            <a:r>
              <a:rPr lang="ja-JP" altLang="en-US" dirty="0"/>
              <a:t>　マインドマップとは、中心となるテーマを横長の紙の</a:t>
            </a:r>
          </a:p>
          <a:p>
            <a:r>
              <a:rPr lang="ja-JP" altLang="en-US" dirty="0"/>
              <a:t>（</a:t>
            </a:r>
            <a:r>
              <a:rPr lang="ja-JP" altLang="en-US" baseline="30000" dirty="0"/>
              <a:t>⑩</a:t>
            </a:r>
            <a:r>
              <a:rPr lang="ja-JP" altLang="en-US" dirty="0"/>
              <a:t>　　　　　　）に描き、枝を伸ばしていくように（</a:t>
            </a:r>
            <a:r>
              <a:rPr lang="ja-JP" altLang="en-US" baseline="30000" dirty="0"/>
              <a:t>⑪</a:t>
            </a:r>
            <a:r>
              <a:rPr lang="ja-JP" altLang="en-US" dirty="0"/>
              <a:t>　　　　　　）を膨らませることで、発想を広げつつ整理していく方法である。</a:t>
            </a:r>
          </a:p>
        </p:txBody>
      </p:sp>
      <p:sp>
        <p:nvSpPr>
          <p:cNvPr id="8" name="テキスト ボックス 7"/>
          <p:cNvSpPr txBox="1"/>
          <p:nvPr/>
        </p:nvSpPr>
        <p:spPr>
          <a:xfrm>
            <a:off x="2011892" y="2004716"/>
            <a:ext cx="82073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中央</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9" name="テキスト ボックス 8">
            <a:extLst>
              <a:ext uri="{FF2B5EF4-FFF2-40B4-BE49-F238E27FC236}">
                <a16:creationId xmlns:a16="http://schemas.microsoft.com/office/drawing/2014/main" id="{623001B0-50D1-B627-CE07-2A8CF8A7239E}"/>
              </a:ext>
            </a:extLst>
          </p:cNvPr>
          <p:cNvSpPr txBox="1"/>
          <p:nvPr/>
        </p:nvSpPr>
        <p:spPr>
          <a:xfrm>
            <a:off x="1601523" y="2497159"/>
            <a:ext cx="1641475"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イメージ</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1420176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341DCAC-D657-49AC-AFA1-66DB296B9906}" type="slidenum">
              <a:rPr lang="ja-JP" altLang="en-US" smtClean="0"/>
              <a:pPr/>
              <a:t>21</a:t>
            </a:fld>
            <a:endParaRPr lang="ja-JP" altLang="en-US"/>
          </a:p>
        </p:txBody>
      </p:sp>
      <p:sp>
        <p:nvSpPr>
          <p:cNvPr id="3" name="テキスト プレースホルダー 2"/>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3 </a:t>
            </a:r>
            <a:r>
              <a:rPr lang="ja-JP" altLang="en-US" dirty="0"/>
              <a:t>発想法</a:t>
            </a:r>
          </a:p>
          <a:p>
            <a:endParaRPr kumimoji="1" lang="ja-JP" altLang="en-US" dirty="0"/>
          </a:p>
        </p:txBody>
      </p:sp>
      <p:sp>
        <p:nvSpPr>
          <p:cNvPr id="4" name="テキスト プレースホルダー 3"/>
          <p:cNvSpPr>
            <a:spLocks noGrp="1"/>
          </p:cNvSpPr>
          <p:nvPr>
            <p:ph type="body" sz="quarter" idx="14"/>
          </p:nvPr>
        </p:nvSpPr>
        <p:spPr/>
        <p:txBody>
          <a:bodyPr/>
          <a:lstStyle/>
          <a:p>
            <a:r>
              <a:rPr lang="en-US" altLang="ja-JP"/>
              <a:t>p7</a:t>
            </a:r>
            <a:endParaRPr lang="ja-JP" altLang="en-US" dirty="0"/>
          </a:p>
        </p:txBody>
      </p:sp>
      <p:sp>
        <p:nvSpPr>
          <p:cNvPr id="5" name="テキスト プレースホルダー 4"/>
          <p:cNvSpPr>
            <a:spLocks noGrp="1"/>
          </p:cNvSpPr>
          <p:nvPr>
            <p:ph type="body" sz="quarter" idx="15"/>
          </p:nvPr>
        </p:nvSpPr>
        <p:spPr>
          <a:xfrm>
            <a:off x="267064" y="1075229"/>
            <a:ext cx="11559176" cy="5463684"/>
          </a:xfrm>
        </p:spPr>
        <p:txBody>
          <a:bodyPr>
            <a:normAutofit/>
          </a:bodyPr>
          <a:lstStyle/>
          <a:p>
            <a:pPr>
              <a:lnSpc>
                <a:spcPct val="100000"/>
              </a:lnSpc>
              <a:spcAft>
                <a:spcPts val="1200"/>
              </a:spcAft>
            </a:pPr>
            <a:r>
              <a:rPr lang="ja-JP" altLang="en-US" dirty="0"/>
              <a:t>次のア～オのうち、ブレーンストーミングのルールではないものを選びなさい。</a:t>
            </a:r>
          </a:p>
          <a:p>
            <a:pPr lvl="1">
              <a:lnSpc>
                <a:spcPct val="100000"/>
              </a:lnSpc>
            </a:pPr>
            <a:r>
              <a:rPr lang="ja-JP" altLang="en-US" sz="3200" dirty="0"/>
              <a:t>ア　自由に発想し、自由に発言する。</a:t>
            </a:r>
            <a:endParaRPr lang="en-US" altLang="ja-JP" sz="3200" dirty="0"/>
          </a:p>
          <a:p>
            <a:pPr lvl="1">
              <a:lnSpc>
                <a:spcPct val="100000"/>
              </a:lnSpc>
            </a:pPr>
            <a:r>
              <a:rPr lang="ja-JP" altLang="en-US" sz="3200" dirty="0"/>
              <a:t>イ　批判をしない。　　　　　　　　　　　</a:t>
            </a:r>
          </a:p>
          <a:p>
            <a:pPr lvl="1">
              <a:lnSpc>
                <a:spcPct val="100000"/>
              </a:lnSpc>
            </a:pPr>
            <a:r>
              <a:rPr lang="ja-JP" altLang="en-US" sz="3200" dirty="0"/>
              <a:t>ウ　質より量を重視する。</a:t>
            </a:r>
            <a:endParaRPr lang="en-US" altLang="ja-JP" sz="3200" dirty="0"/>
          </a:p>
          <a:p>
            <a:pPr lvl="1">
              <a:lnSpc>
                <a:spcPct val="100000"/>
              </a:lnSpc>
            </a:pPr>
            <a:r>
              <a:rPr lang="ja-JP" altLang="en-US" sz="3200" dirty="0"/>
              <a:t>エ　他人の意見に便乗し、発展させる。</a:t>
            </a:r>
            <a:endParaRPr lang="en-US" altLang="ja-JP" sz="3200" dirty="0"/>
          </a:p>
          <a:p>
            <a:pPr lvl="1">
              <a:lnSpc>
                <a:spcPct val="100000"/>
              </a:lnSpc>
            </a:pPr>
            <a:r>
              <a:rPr lang="ja-JP" altLang="en-US" sz="3200" dirty="0"/>
              <a:t>オ　関係のない発想は控える。</a:t>
            </a:r>
          </a:p>
          <a:p>
            <a:pPr>
              <a:lnSpc>
                <a:spcPct val="100000"/>
              </a:lnSpc>
            </a:pPr>
            <a:endParaRPr lang="ja-JP" altLang="en-US" dirty="0"/>
          </a:p>
        </p:txBody>
      </p:sp>
      <p:sp>
        <p:nvSpPr>
          <p:cNvPr id="7" name="タイトル 6"/>
          <p:cNvSpPr>
            <a:spLocks noGrp="1"/>
          </p:cNvSpPr>
          <p:nvPr>
            <p:ph type="title"/>
          </p:nvPr>
        </p:nvSpPr>
        <p:spPr/>
        <p:txBody>
          <a:bodyPr/>
          <a:lstStyle/>
          <a:p>
            <a:r>
              <a:rPr lang="en-US" altLang="ja-JP" dirty="0"/>
              <a:t>1</a:t>
            </a:r>
            <a:endParaRPr kumimoji="1" lang="ja-JP" altLang="en-US" dirty="0"/>
          </a:p>
        </p:txBody>
      </p:sp>
      <p:graphicFrame>
        <p:nvGraphicFramePr>
          <p:cNvPr id="6" name="表 5">
            <a:extLst>
              <a:ext uri="{FF2B5EF4-FFF2-40B4-BE49-F238E27FC236}">
                <a16:creationId xmlns:a16="http://schemas.microsoft.com/office/drawing/2014/main" id="{F79DCC2B-921F-778B-1B19-7C9EB2FE3EA7}"/>
              </a:ext>
            </a:extLst>
          </p:cNvPr>
          <p:cNvGraphicFramePr>
            <a:graphicFrameLocks noGrp="1"/>
          </p:cNvGraphicFramePr>
          <p:nvPr>
            <p:extLst>
              <p:ext uri="{D42A27DB-BD31-4B8C-83A1-F6EECF244321}">
                <p14:modId xmlns:p14="http://schemas.microsoft.com/office/powerpoint/2010/main" val="1889315502"/>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10" name="Google Shape;341;p22">
            <a:extLst>
              <a:ext uri="{FF2B5EF4-FFF2-40B4-BE49-F238E27FC236}">
                <a16:creationId xmlns:a16="http://schemas.microsoft.com/office/drawing/2014/main" id="{DC09510A-8747-92E6-59AA-72DF153F9052}"/>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オ</a:t>
            </a:r>
          </a:p>
        </p:txBody>
      </p:sp>
    </p:spTree>
    <p:extLst>
      <p:ext uri="{BB962C8B-B14F-4D97-AF65-F5344CB8AC3E}">
        <p14:creationId xmlns:p14="http://schemas.microsoft.com/office/powerpoint/2010/main" val="3835365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341DCAC-D657-49AC-AFA1-66DB296B9906}" type="slidenum">
              <a:rPr lang="ja-JP" altLang="en-US" smtClean="0"/>
              <a:pPr/>
              <a:t>22</a:t>
            </a:fld>
            <a:endParaRPr lang="ja-JP" altLang="en-US"/>
          </a:p>
        </p:txBody>
      </p:sp>
      <p:sp>
        <p:nvSpPr>
          <p:cNvPr id="3" name="テキスト プレースホルダー 2"/>
          <p:cNvSpPr>
            <a:spLocks noGrp="1"/>
          </p:cNvSpPr>
          <p:nvPr>
            <p:ph type="body" sz="quarter" idx="13"/>
          </p:nvPr>
        </p:nvSpPr>
        <p:spPr/>
        <p:txBody>
          <a:bodyPr/>
          <a:lstStyle/>
          <a:p>
            <a:r>
              <a:rPr lang="en-US" altLang="ja-JP"/>
              <a:t>1</a:t>
            </a:r>
            <a:r>
              <a:rPr lang="ja-JP" altLang="en-US"/>
              <a:t>章 情報で問題を解決する　</a:t>
            </a:r>
            <a:r>
              <a:rPr lang="en-US" altLang="ja-JP"/>
              <a:t>3 </a:t>
            </a:r>
            <a:r>
              <a:rPr lang="ja-JP" altLang="en-US"/>
              <a:t>発想法</a:t>
            </a:r>
          </a:p>
          <a:p>
            <a:endParaRPr kumimoji="1" lang="ja-JP" altLang="en-US" dirty="0"/>
          </a:p>
        </p:txBody>
      </p:sp>
      <p:sp>
        <p:nvSpPr>
          <p:cNvPr id="4" name="テキスト プレースホルダー 3"/>
          <p:cNvSpPr>
            <a:spLocks noGrp="1"/>
          </p:cNvSpPr>
          <p:nvPr>
            <p:ph type="body" sz="quarter" idx="14"/>
          </p:nvPr>
        </p:nvSpPr>
        <p:spPr/>
        <p:txBody>
          <a:bodyPr/>
          <a:lstStyle/>
          <a:p>
            <a:r>
              <a:rPr lang="en-US" altLang="ja-JP"/>
              <a:t>p7</a:t>
            </a:r>
            <a:endParaRPr lang="ja-JP" altLang="en-US" dirty="0"/>
          </a:p>
        </p:txBody>
      </p:sp>
      <p:sp>
        <p:nvSpPr>
          <p:cNvPr id="5" name="テキスト プレースホルダー 4"/>
          <p:cNvSpPr>
            <a:spLocks noGrp="1"/>
          </p:cNvSpPr>
          <p:nvPr>
            <p:ph type="body" sz="quarter" idx="15"/>
          </p:nvPr>
        </p:nvSpPr>
        <p:spPr>
          <a:xfrm>
            <a:off x="267064" y="1075229"/>
            <a:ext cx="11559176" cy="5463683"/>
          </a:xfrm>
        </p:spPr>
        <p:txBody>
          <a:bodyPr>
            <a:normAutofit/>
          </a:bodyPr>
          <a:lstStyle/>
          <a:p>
            <a:r>
              <a:rPr lang="ja-JP" altLang="en-US"/>
              <a:t>ブレーンストーミングのルールで、「批判をしない」ことが定められているのはなぜか答えなさい。</a:t>
            </a:r>
            <a:endParaRPr kumimoji="1" lang="ja-JP" altLang="en-US" dirty="0"/>
          </a:p>
        </p:txBody>
      </p:sp>
      <p:sp>
        <p:nvSpPr>
          <p:cNvPr id="7" name="タイトル 6"/>
          <p:cNvSpPr>
            <a:spLocks noGrp="1"/>
          </p:cNvSpPr>
          <p:nvPr>
            <p:ph type="title"/>
          </p:nvPr>
        </p:nvSpPr>
        <p:spPr/>
        <p:txBody>
          <a:bodyPr/>
          <a:lstStyle/>
          <a:p>
            <a:r>
              <a:rPr lang="en-US" altLang="ja-JP" dirty="0"/>
              <a:t>2</a:t>
            </a:r>
            <a:endParaRPr kumimoji="1" lang="ja-JP" altLang="en-US" dirty="0"/>
          </a:p>
        </p:txBody>
      </p:sp>
      <p:graphicFrame>
        <p:nvGraphicFramePr>
          <p:cNvPr id="8" name="表 7"/>
          <p:cNvGraphicFramePr>
            <a:graphicFrameLocks noGrp="1"/>
          </p:cNvGraphicFramePr>
          <p:nvPr>
            <p:extLst>
              <p:ext uri="{D42A27DB-BD31-4B8C-83A1-F6EECF244321}">
                <p14:modId xmlns:p14="http://schemas.microsoft.com/office/powerpoint/2010/main" val="2368988458"/>
              </p:ext>
            </p:extLst>
          </p:nvPr>
        </p:nvGraphicFramePr>
        <p:xfrm>
          <a:off x="375920" y="3322320"/>
          <a:ext cx="11236960" cy="3141817"/>
        </p:xfrm>
        <a:graphic>
          <a:graphicData uri="http://schemas.openxmlformats.org/drawingml/2006/table">
            <a:tbl>
              <a:tblPr firstRow="1" bandRow="1">
                <a:tableStyleId>{5C22544A-7EE6-4342-B048-85BDC9FD1C3A}</a:tableStyleId>
              </a:tblPr>
              <a:tblGrid>
                <a:gridCol w="11236960">
                  <a:extLst>
                    <a:ext uri="{9D8B030D-6E8A-4147-A177-3AD203B41FA5}">
                      <a16:colId xmlns:a16="http://schemas.microsoft.com/office/drawing/2014/main" val="1634735477"/>
                    </a:ext>
                  </a:extLst>
                </a:gridCol>
              </a:tblGrid>
              <a:tr h="3141817">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9" name="Google Shape;341;p22"/>
          <p:cNvSpPr txBox="1"/>
          <p:nvPr/>
        </p:nvSpPr>
        <p:spPr>
          <a:xfrm>
            <a:off x="559166" y="3437804"/>
            <a:ext cx="10494913"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自由な雰囲気の中で活発に意見を出し合うため。</a:t>
            </a:r>
          </a:p>
        </p:txBody>
      </p:sp>
    </p:spTree>
    <p:extLst>
      <p:ext uri="{BB962C8B-B14F-4D97-AF65-F5344CB8AC3E}">
        <p14:creationId xmlns:p14="http://schemas.microsoft.com/office/powerpoint/2010/main" val="3708862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C5153E0C-CCFE-A59F-9EE0-1CBD08C22E46}"/>
              </a:ext>
            </a:extLst>
          </p:cNvPr>
          <p:cNvSpPr>
            <a:spLocks noGrp="1"/>
          </p:cNvSpPr>
          <p:nvPr>
            <p:ph type="sldNum" sz="quarter" idx="12"/>
          </p:nvPr>
        </p:nvSpPr>
        <p:spPr/>
        <p:txBody>
          <a:bodyPr/>
          <a:lstStyle/>
          <a:p>
            <a:fld id="{3341DCAC-D657-49AC-AFA1-66DB296B9906}" type="slidenum">
              <a:rPr lang="ja-JP" altLang="en-US" smtClean="0"/>
              <a:pPr/>
              <a:t>23</a:t>
            </a:fld>
            <a:endParaRPr lang="ja-JP" altLang="en-US" dirty="0"/>
          </a:p>
        </p:txBody>
      </p:sp>
      <p:sp>
        <p:nvSpPr>
          <p:cNvPr id="5" name="テキスト プレースホルダー 4">
            <a:extLst>
              <a:ext uri="{FF2B5EF4-FFF2-40B4-BE49-F238E27FC236}">
                <a16:creationId xmlns:a16="http://schemas.microsoft.com/office/drawing/2014/main" id="{C2138337-1A7D-9819-8C5A-AE15BA2CEC00}"/>
              </a:ext>
            </a:extLst>
          </p:cNvPr>
          <p:cNvSpPr>
            <a:spLocks noGrp="1"/>
          </p:cNvSpPr>
          <p:nvPr>
            <p:ph type="body" sz="quarter" idx="15"/>
          </p:nvPr>
        </p:nvSpPr>
        <p:spPr>
          <a:xfrm>
            <a:off x="267064" y="1075228"/>
            <a:ext cx="11559176" cy="5464800"/>
          </a:xfrm>
        </p:spPr>
        <p:txBody>
          <a:bodyPr>
            <a:noAutofit/>
          </a:bodyPr>
          <a:lstStyle/>
          <a:p>
            <a:pPr>
              <a:spcAft>
                <a:spcPts val="2400"/>
              </a:spcAft>
            </a:pPr>
            <a:r>
              <a:rPr kumimoji="1" lang="ja-JP" altLang="en-US" dirty="0"/>
              <a:t>次の図のように、クローゼット</a:t>
            </a:r>
            <a:br>
              <a:rPr kumimoji="1" lang="en-US" altLang="ja-JP" dirty="0"/>
            </a:br>
            <a:r>
              <a:rPr kumimoji="1" lang="ja-JP" altLang="en-US" dirty="0"/>
              <a:t>の中を「ロジックツリー」を</a:t>
            </a:r>
            <a:br>
              <a:rPr kumimoji="1" lang="en-US" altLang="ja-JP" dirty="0"/>
            </a:br>
            <a:r>
              <a:rPr kumimoji="1" lang="ja-JP" altLang="en-US" dirty="0"/>
              <a:t>使って分類したとき、⑴～⑶に</a:t>
            </a:r>
            <a:br>
              <a:rPr kumimoji="1" lang="en-US" altLang="ja-JP" dirty="0"/>
            </a:br>
            <a:r>
              <a:rPr kumimoji="1" lang="ja-JP" altLang="en-US" dirty="0"/>
              <a:t>入れるべき最も適切な語句の</a:t>
            </a:r>
            <a:br>
              <a:rPr kumimoji="1" lang="en-US" altLang="ja-JP" dirty="0"/>
            </a:br>
            <a:r>
              <a:rPr kumimoji="1" lang="ja-JP" altLang="en-US" dirty="0"/>
              <a:t>組み合わせをア～エから選び</a:t>
            </a:r>
            <a:br>
              <a:rPr kumimoji="1" lang="en-US" altLang="ja-JP" dirty="0"/>
            </a:br>
            <a:r>
              <a:rPr kumimoji="1" lang="ja-JP" altLang="en-US" dirty="0"/>
              <a:t>なさい。</a:t>
            </a:r>
            <a:endParaRPr kumimoji="1" lang="en-US" altLang="ja-JP" dirty="0"/>
          </a:p>
          <a:p>
            <a:pPr lvl="1"/>
            <a:r>
              <a:rPr kumimoji="1" lang="ja-JP" altLang="en-US" sz="3200" dirty="0"/>
              <a:t>ア　⑴シャツ　　⑵柔らかい素材の靴　⑶半袖</a:t>
            </a:r>
          </a:p>
          <a:p>
            <a:pPr lvl="1"/>
            <a:r>
              <a:rPr kumimoji="1" lang="ja-JP" altLang="en-US" sz="3200" dirty="0"/>
              <a:t>イ　⑴ハンカチ　⑵布製の靴　　　　　⑶半袖</a:t>
            </a:r>
          </a:p>
          <a:p>
            <a:pPr lvl="1"/>
            <a:r>
              <a:rPr kumimoji="1" lang="ja-JP" altLang="en-US" sz="3200" dirty="0"/>
              <a:t>ウ　⑴靴下　　　⑵柔らかい素材の靴　⑶半袖</a:t>
            </a:r>
          </a:p>
          <a:p>
            <a:pPr lvl="1"/>
            <a:r>
              <a:rPr kumimoji="1" lang="ja-JP" altLang="en-US" sz="3200" dirty="0"/>
              <a:t>エ　⑴シャツ　　⑵布製の靴　　　　　⑶トレーナー</a:t>
            </a:r>
            <a:endParaRPr kumimoji="1" lang="en-US" altLang="ja-JP" sz="3200" dirty="0"/>
          </a:p>
          <a:p>
            <a:pPr>
              <a:lnSpc>
                <a:spcPct val="110000"/>
              </a:lnSpc>
            </a:pPr>
            <a:endParaRPr kumimoji="1" lang="ja-JP" altLang="en-US" dirty="0"/>
          </a:p>
        </p:txBody>
      </p:sp>
      <p:sp>
        <p:nvSpPr>
          <p:cNvPr id="7" name="タイトル 6">
            <a:extLst>
              <a:ext uri="{FF2B5EF4-FFF2-40B4-BE49-F238E27FC236}">
                <a16:creationId xmlns:a16="http://schemas.microsoft.com/office/drawing/2014/main" id="{86D187F9-4ED5-EDBD-EC23-A3E4069446C4}"/>
              </a:ext>
            </a:extLst>
          </p:cNvPr>
          <p:cNvSpPr>
            <a:spLocks noGrp="1"/>
          </p:cNvSpPr>
          <p:nvPr>
            <p:ph type="title"/>
          </p:nvPr>
        </p:nvSpPr>
        <p:spPr/>
        <p:txBody>
          <a:bodyPr/>
          <a:lstStyle/>
          <a:p>
            <a:r>
              <a:rPr kumimoji="1" lang="en-US" altLang="ja-JP" dirty="0"/>
              <a:t>3</a:t>
            </a:r>
            <a:endParaRPr kumimoji="1" lang="ja-JP" altLang="en-US" dirty="0"/>
          </a:p>
        </p:txBody>
      </p:sp>
      <p:sp>
        <p:nvSpPr>
          <p:cNvPr id="8" name="テキスト プレースホルダー 2">
            <a:extLst>
              <a:ext uri="{FF2B5EF4-FFF2-40B4-BE49-F238E27FC236}">
                <a16:creationId xmlns:a16="http://schemas.microsoft.com/office/drawing/2014/main" id="{D9D86AA5-D5D3-D14B-ED64-383291B27A42}"/>
              </a:ext>
            </a:extLst>
          </p:cNvPr>
          <p:cNvSpPr>
            <a:spLocks noGrp="1"/>
          </p:cNvSpPr>
          <p:nvPr>
            <p:ph type="body" sz="quarter" idx="13"/>
          </p:nvPr>
        </p:nvSpPr>
        <p:spPr>
          <a:xfrm>
            <a:off x="0" y="0"/>
            <a:ext cx="8764588" cy="254000"/>
          </a:xfrm>
        </p:spPr>
        <p:txBody>
          <a:bodyPr/>
          <a:lstStyle/>
          <a:p>
            <a:r>
              <a:rPr lang="en-US" altLang="ja-JP"/>
              <a:t>1</a:t>
            </a:r>
            <a:r>
              <a:rPr lang="ja-JP" altLang="en-US"/>
              <a:t>章 情報で問題を解決する　</a:t>
            </a:r>
            <a:r>
              <a:rPr lang="en-US" altLang="ja-JP"/>
              <a:t>3 </a:t>
            </a:r>
            <a:r>
              <a:rPr lang="ja-JP" altLang="en-US"/>
              <a:t>発想法</a:t>
            </a:r>
          </a:p>
          <a:p>
            <a:endParaRPr kumimoji="1" lang="ja-JP" altLang="en-US" dirty="0"/>
          </a:p>
        </p:txBody>
      </p:sp>
      <p:pic>
        <p:nvPicPr>
          <p:cNvPr id="9" name="図 8" descr="ダイアグラム&#10;&#10;AI によって生成されたコンテンツは間違っている可能性があります。">
            <a:extLst>
              <a:ext uri="{FF2B5EF4-FFF2-40B4-BE49-F238E27FC236}">
                <a16:creationId xmlns:a16="http://schemas.microsoft.com/office/drawing/2014/main" id="{FDAC1E42-CD85-CFCA-6497-FBCF75FFF99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94474" y="1143242"/>
            <a:ext cx="5489726" cy="2836001"/>
          </a:xfrm>
          <a:prstGeom prst="rect">
            <a:avLst/>
          </a:prstGeom>
        </p:spPr>
      </p:pic>
      <p:sp>
        <p:nvSpPr>
          <p:cNvPr id="12" name="テキスト プレースホルダー 3">
            <a:extLst>
              <a:ext uri="{FF2B5EF4-FFF2-40B4-BE49-F238E27FC236}">
                <a16:creationId xmlns:a16="http://schemas.microsoft.com/office/drawing/2014/main" id="{F2B6433B-F077-157A-E79C-8720077F20F7}"/>
              </a:ext>
            </a:extLst>
          </p:cNvPr>
          <p:cNvSpPr>
            <a:spLocks noGrp="1"/>
          </p:cNvSpPr>
          <p:nvPr>
            <p:ph type="body" sz="quarter" idx="14"/>
          </p:nvPr>
        </p:nvSpPr>
        <p:spPr>
          <a:xfrm>
            <a:off x="0" y="6538913"/>
            <a:ext cx="4024313" cy="306387"/>
          </a:xfrm>
        </p:spPr>
        <p:txBody>
          <a:bodyPr/>
          <a:lstStyle/>
          <a:p>
            <a:r>
              <a:rPr lang="en-US" altLang="ja-JP"/>
              <a:t>p7</a:t>
            </a:r>
            <a:endParaRPr lang="ja-JP" altLang="en-US" dirty="0"/>
          </a:p>
        </p:txBody>
      </p:sp>
      <p:graphicFrame>
        <p:nvGraphicFramePr>
          <p:cNvPr id="3" name="表 2">
            <a:extLst>
              <a:ext uri="{FF2B5EF4-FFF2-40B4-BE49-F238E27FC236}">
                <a16:creationId xmlns:a16="http://schemas.microsoft.com/office/drawing/2014/main" id="{D6CA6234-EC90-C773-5B55-336667D8790E}"/>
              </a:ext>
            </a:extLst>
          </p:cNvPr>
          <p:cNvGraphicFramePr>
            <a:graphicFrameLocks noGrp="1"/>
          </p:cNvGraphicFramePr>
          <p:nvPr>
            <p:extLst>
              <p:ext uri="{D42A27DB-BD31-4B8C-83A1-F6EECF244321}">
                <p14:modId xmlns:p14="http://schemas.microsoft.com/office/powerpoint/2010/main" val="1889315502"/>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4" name="Google Shape;341;p22">
            <a:extLst>
              <a:ext uri="{FF2B5EF4-FFF2-40B4-BE49-F238E27FC236}">
                <a16:creationId xmlns:a16="http://schemas.microsoft.com/office/drawing/2014/main" id="{456807DD-4D62-2FDA-2156-78DE15EBC62D}"/>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ア</a:t>
            </a:r>
          </a:p>
        </p:txBody>
      </p:sp>
    </p:spTree>
    <p:extLst>
      <p:ext uri="{BB962C8B-B14F-4D97-AF65-F5344CB8AC3E}">
        <p14:creationId xmlns:p14="http://schemas.microsoft.com/office/powerpoint/2010/main" val="3994898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C193EA-A415-AF14-7E11-1E586C4A5FD6}"/>
              </a:ext>
            </a:extLst>
          </p:cNvPr>
          <p:cNvSpPr>
            <a:spLocks noGrp="1"/>
          </p:cNvSpPr>
          <p:nvPr>
            <p:ph type="title"/>
          </p:nvPr>
        </p:nvSpPr>
        <p:spPr/>
        <p:txBody>
          <a:bodyPr/>
          <a:lstStyle/>
          <a:p>
            <a:r>
              <a:rPr kumimoji="1" lang="ja-JP" altLang="en-US"/>
              <a:t>情報モラル</a:t>
            </a:r>
            <a:endParaRPr kumimoji="1" lang="ja-JP" altLang="en-US" dirty="0"/>
          </a:p>
        </p:txBody>
      </p:sp>
      <p:sp>
        <p:nvSpPr>
          <p:cNvPr id="3" name="テキスト プレースホルダー 2">
            <a:extLst>
              <a:ext uri="{FF2B5EF4-FFF2-40B4-BE49-F238E27FC236}">
                <a16:creationId xmlns:a16="http://schemas.microsoft.com/office/drawing/2014/main" id="{EC89AB4D-EA0F-D585-C4C0-7DE0F92421DB}"/>
              </a:ext>
            </a:extLst>
          </p:cNvPr>
          <p:cNvSpPr>
            <a:spLocks noGrp="1"/>
          </p:cNvSpPr>
          <p:nvPr>
            <p:ph type="body" idx="1"/>
          </p:nvPr>
        </p:nvSpPr>
        <p:spPr>
          <a:xfrm>
            <a:off x="1989476" y="3853856"/>
            <a:ext cx="7936537" cy="461665"/>
          </a:xfrm>
        </p:spPr>
        <p:txBody>
          <a:bodyPr>
            <a:spAutoFit/>
          </a:bodyPr>
          <a:lstStyle/>
          <a:p>
            <a:r>
              <a:rPr kumimoji="1" lang="ja-JP" altLang="en-US" dirty="0"/>
              <a:t>情報モラルとは</a:t>
            </a:r>
          </a:p>
        </p:txBody>
      </p:sp>
      <p:sp>
        <p:nvSpPr>
          <p:cNvPr id="4" name="スライド番号プレースホルダー 3">
            <a:extLst>
              <a:ext uri="{FF2B5EF4-FFF2-40B4-BE49-F238E27FC236}">
                <a16:creationId xmlns:a16="http://schemas.microsoft.com/office/drawing/2014/main" id="{4C8831EB-0C2B-E771-C550-746317138895}"/>
              </a:ext>
            </a:extLst>
          </p:cNvPr>
          <p:cNvSpPr>
            <a:spLocks noGrp="1"/>
          </p:cNvSpPr>
          <p:nvPr>
            <p:ph type="sldNum" sz="quarter" idx="12"/>
          </p:nvPr>
        </p:nvSpPr>
        <p:spPr/>
        <p:txBody>
          <a:bodyPr/>
          <a:lstStyle/>
          <a:p>
            <a:fld id="{3341DCAC-D657-49AC-AFA1-66DB296B9906}" type="slidenum">
              <a:rPr lang="ja-JP" altLang="en-US" smtClean="0"/>
              <a:pPr/>
              <a:t>24</a:t>
            </a:fld>
            <a:endParaRPr lang="ja-JP" altLang="en-US"/>
          </a:p>
        </p:txBody>
      </p:sp>
      <p:sp>
        <p:nvSpPr>
          <p:cNvPr id="5" name="テキスト プレースホルダー 4">
            <a:extLst>
              <a:ext uri="{FF2B5EF4-FFF2-40B4-BE49-F238E27FC236}">
                <a16:creationId xmlns:a16="http://schemas.microsoft.com/office/drawing/2014/main" id="{F82533D3-39F7-1E43-8901-F0E9ADDB5FE7}"/>
              </a:ext>
            </a:extLst>
          </p:cNvPr>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4 </a:t>
            </a:r>
            <a:r>
              <a:rPr lang="ja-JP" altLang="en-US" dirty="0"/>
              <a:t>情報モラル</a:t>
            </a:r>
          </a:p>
        </p:txBody>
      </p:sp>
      <p:sp>
        <p:nvSpPr>
          <p:cNvPr id="7" name="テキスト プレースホルダー 6">
            <a:extLst>
              <a:ext uri="{FF2B5EF4-FFF2-40B4-BE49-F238E27FC236}">
                <a16:creationId xmlns:a16="http://schemas.microsoft.com/office/drawing/2014/main" id="{94BE6B8C-EA5E-5C0D-BCFE-81AE9D04FCE0}"/>
              </a:ext>
            </a:extLst>
          </p:cNvPr>
          <p:cNvSpPr>
            <a:spLocks noGrp="1"/>
          </p:cNvSpPr>
          <p:nvPr>
            <p:ph type="body" idx="15"/>
          </p:nvPr>
        </p:nvSpPr>
        <p:spPr/>
        <p:txBody>
          <a:bodyPr/>
          <a:lstStyle/>
          <a:p>
            <a:r>
              <a:rPr kumimoji="1" lang="en-US" altLang="ja-JP" dirty="0"/>
              <a:t>1</a:t>
            </a:r>
            <a:endParaRPr kumimoji="1" lang="ja-JP" altLang="en-US" dirty="0"/>
          </a:p>
        </p:txBody>
      </p:sp>
      <p:sp>
        <p:nvSpPr>
          <p:cNvPr id="8" name="テキスト プレースホルダー 7">
            <a:extLst>
              <a:ext uri="{FF2B5EF4-FFF2-40B4-BE49-F238E27FC236}">
                <a16:creationId xmlns:a16="http://schemas.microsoft.com/office/drawing/2014/main" id="{366BA549-47AF-A7A8-6DB1-6C5D84909CE2}"/>
              </a:ext>
            </a:extLst>
          </p:cNvPr>
          <p:cNvSpPr>
            <a:spLocks noGrp="1"/>
          </p:cNvSpPr>
          <p:nvPr>
            <p:ph type="body" idx="16"/>
          </p:nvPr>
        </p:nvSpPr>
        <p:spPr>
          <a:xfrm>
            <a:off x="1989476" y="4341074"/>
            <a:ext cx="7936537" cy="461665"/>
          </a:xfrm>
        </p:spPr>
        <p:txBody>
          <a:bodyPr>
            <a:spAutoFit/>
          </a:bodyPr>
          <a:lstStyle/>
          <a:p>
            <a:r>
              <a:rPr kumimoji="1" lang="ja-JP" altLang="en-US"/>
              <a:t>マナーとルールと法律</a:t>
            </a:r>
            <a:endParaRPr kumimoji="1" lang="ja-JP" altLang="en-US" dirty="0"/>
          </a:p>
        </p:txBody>
      </p:sp>
      <p:sp>
        <p:nvSpPr>
          <p:cNvPr id="9" name="テキスト プレースホルダー 8">
            <a:extLst>
              <a:ext uri="{FF2B5EF4-FFF2-40B4-BE49-F238E27FC236}">
                <a16:creationId xmlns:a16="http://schemas.microsoft.com/office/drawing/2014/main" id="{CE29E7DC-F583-172D-B5E8-7DCB3106CB7D}"/>
              </a:ext>
            </a:extLst>
          </p:cNvPr>
          <p:cNvSpPr>
            <a:spLocks noGrp="1"/>
          </p:cNvSpPr>
          <p:nvPr>
            <p:ph type="body" idx="18"/>
          </p:nvPr>
        </p:nvSpPr>
        <p:spPr>
          <a:xfrm>
            <a:off x="1989476" y="4828292"/>
            <a:ext cx="7936537" cy="461665"/>
          </a:xfrm>
        </p:spPr>
        <p:txBody>
          <a:bodyPr>
            <a:spAutoFit/>
          </a:bodyPr>
          <a:lstStyle/>
          <a:p>
            <a:r>
              <a:rPr kumimoji="1" lang="ja-JP" altLang="en-US" dirty="0"/>
              <a:t>情報社会の安全を守る法律</a:t>
            </a:r>
          </a:p>
        </p:txBody>
      </p:sp>
      <p:sp>
        <p:nvSpPr>
          <p:cNvPr id="12" name="テキスト プレースホルダー 11">
            <a:extLst>
              <a:ext uri="{FF2B5EF4-FFF2-40B4-BE49-F238E27FC236}">
                <a16:creationId xmlns:a16="http://schemas.microsoft.com/office/drawing/2014/main" id="{D9E6A1FB-328B-C60C-177A-FD81FA345D81}"/>
              </a:ext>
            </a:extLst>
          </p:cNvPr>
          <p:cNvSpPr>
            <a:spLocks noGrp="1"/>
          </p:cNvSpPr>
          <p:nvPr>
            <p:ph type="body" sz="quarter" idx="24"/>
          </p:nvPr>
        </p:nvSpPr>
        <p:spPr/>
        <p:txBody>
          <a:bodyPr/>
          <a:lstStyle/>
          <a:p>
            <a:r>
              <a:rPr kumimoji="1" lang="en-US" altLang="ja-JP" dirty="0"/>
              <a:t>4</a:t>
            </a:r>
            <a:endParaRPr kumimoji="1" lang="ja-JP" altLang="en-US" dirty="0"/>
          </a:p>
        </p:txBody>
      </p:sp>
      <p:sp>
        <p:nvSpPr>
          <p:cNvPr id="18" name="テキスト プレースホルダー 12">
            <a:extLst>
              <a:ext uri="{FF2B5EF4-FFF2-40B4-BE49-F238E27FC236}">
                <a16:creationId xmlns:a16="http://schemas.microsoft.com/office/drawing/2014/main" id="{2F74ECCC-078A-A6C0-1F09-AD1E2A749BE1}"/>
              </a:ext>
            </a:extLst>
          </p:cNvPr>
          <p:cNvSpPr>
            <a:spLocks noGrp="1"/>
          </p:cNvSpPr>
          <p:nvPr>
            <p:ph type="body" sz="quarter" idx="25"/>
          </p:nvPr>
        </p:nvSpPr>
        <p:spPr/>
        <p:txBody>
          <a:bodyPr/>
          <a:lstStyle/>
          <a:p>
            <a:r>
              <a:rPr lang="ja-JP" altLang="en-US" dirty="0"/>
              <a:t>資料ノート　</a:t>
            </a:r>
            <a:r>
              <a:rPr lang="en-US" altLang="ja-JP" dirty="0"/>
              <a:t>8-9</a:t>
            </a:r>
            <a:r>
              <a:rPr lang="ja-JP" altLang="en-US" dirty="0"/>
              <a:t>ページ　教科書　</a:t>
            </a:r>
            <a:r>
              <a:rPr lang="en-US" altLang="ja-JP" dirty="0"/>
              <a:t>14-15</a:t>
            </a:r>
            <a:r>
              <a:rPr lang="ja-JP" altLang="en-US" dirty="0"/>
              <a:t>ページ</a:t>
            </a:r>
          </a:p>
        </p:txBody>
      </p:sp>
      <p:sp>
        <p:nvSpPr>
          <p:cNvPr id="14" name="テキスト プレースホルダー 13">
            <a:extLst>
              <a:ext uri="{FF2B5EF4-FFF2-40B4-BE49-F238E27FC236}">
                <a16:creationId xmlns:a16="http://schemas.microsoft.com/office/drawing/2014/main" id="{6E158707-3A31-2565-6130-8F5AEB4DF128}"/>
              </a:ext>
            </a:extLst>
          </p:cNvPr>
          <p:cNvSpPr>
            <a:spLocks noGrp="1"/>
          </p:cNvSpPr>
          <p:nvPr>
            <p:ph type="body" idx="30"/>
          </p:nvPr>
        </p:nvSpPr>
        <p:spPr/>
        <p:txBody>
          <a:bodyPr/>
          <a:lstStyle/>
          <a:p>
            <a:r>
              <a:rPr kumimoji="1" lang="en-US" altLang="ja-JP" dirty="0"/>
              <a:t>2</a:t>
            </a:r>
            <a:endParaRPr kumimoji="1" lang="ja-JP" altLang="en-US" dirty="0"/>
          </a:p>
        </p:txBody>
      </p:sp>
      <p:sp>
        <p:nvSpPr>
          <p:cNvPr id="15" name="テキスト プレースホルダー 14">
            <a:extLst>
              <a:ext uri="{FF2B5EF4-FFF2-40B4-BE49-F238E27FC236}">
                <a16:creationId xmlns:a16="http://schemas.microsoft.com/office/drawing/2014/main" id="{EE75D3B2-DEDB-B7B5-0B61-929038CDEEAF}"/>
              </a:ext>
            </a:extLst>
          </p:cNvPr>
          <p:cNvSpPr>
            <a:spLocks noGrp="1"/>
          </p:cNvSpPr>
          <p:nvPr>
            <p:ph type="body" idx="31"/>
          </p:nvPr>
        </p:nvSpPr>
        <p:spPr/>
        <p:txBody>
          <a:bodyPr/>
          <a:lstStyle/>
          <a:p>
            <a:r>
              <a:rPr kumimoji="1" lang="en-US" altLang="ja-JP" dirty="0"/>
              <a:t>3</a:t>
            </a:r>
            <a:endParaRPr kumimoji="1" lang="ja-JP" altLang="en-US" dirty="0"/>
          </a:p>
        </p:txBody>
      </p:sp>
    </p:spTree>
    <p:extLst>
      <p:ext uri="{BB962C8B-B14F-4D97-AF65-F5344CB8AC3E}">
        <p14:creationId xmlns:p14="http://schemas.microsoft.com/office/powerpoint/2010/main" val="38277235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FD0666-F478-259F-4B81-A8C398C3AC44}"/>
              </a:ext>
            </a:extLst>
          </p:cNvPr>
          <p:cNvSpPr>
            <a:spLocks noGrp="1"/>
          </p:cNvSpPr>
          <p:nvPr>
            <p:ph type="title"/>
          </p:nvPr>
        </p:nvSpPr>
        <p:spPr/>
        <p:txBody>
          <a:bodyPr/>
          <a:lstStyle/>
          <a:p>
            <a:r>
              <a:rPr kumimoji="1" lang="en-US" altLang="ja-JP" dirty="0"/>
              <a:t>1</a:t>
            </a:r>
            <a:endParaRPr kumimoji="1" lang="ja-JP" altLang="en-US" dirty="0"/>
          </a:p>
        </p:txBody>
      </p:sp>
      <p:sp>
        <p:nvSpPr>
          <p:cNvPr id="3" name="スライド番号プレースホルダー 2">
            <a:extLst>
              <a:ext uri="{FF2B5EF4-FFF2-40B4-BE49-F238E27FC236}">
                <a16:creationId xmlns:a16="http://schemas.microsoft.com/office/drawing/2014/main" id="{9AC8A7E7-7271-CA73-F4E1-A00AEE0E2658}"/>
              </a:ext>
            </a:extLst>
          </p:cNvPr>
          <p:cNvSpPr>
            <a:spLocks noGrp="1"/>
          </p:cNvSpPr>
          <p:nvPr>
            <p:ph type="sldNum" sz="quarter" idx="12"/>
          </p:nvPr>
        </p:nvSpPr>
        <p:spPr/>
        <p:txBody>
          <a:bodyPr/>
          <a:lstStyle/>
          <a:p>
            <a:fld id="{3341DCAC-D657-49AC-AFA1-66DB296B9906}" type="slidenum">
              <a:rPr lang="ja-JP" altLang="en-US" smtClean="0"/>
              <a:pPr/>
              <a:t>25</a:t>
            </a:fld>
            <a:endParaRPr lang="ja-JP" altLang="en-US"/>
          </a:p>
        </p:txBody>
      </p:sp>
      <p:sp>
        <p:nvSpPr>
          <p:cNvPr id="6" name="テキスト プレースホルダー 5">
            <a:extLst>
              <a:ext uri="{FF2B5EF4-FFF2-40B4-BE49-F238E27FC236}">
                <a16:creationId xmlns:a16="http://schemas.microsoft.com/office/drawing/2014/main" id="{139EC6CB-1FD3-4BE5-5A7E-DFC8D4F9701E}"/>
              </a:ext>
            </a:extLst>
          </p:cNvPr>
          <p:cNvSpPr>
            <a:spLocks noGrp="1"/>
          </p:cNvSpPr>
          <p:nvPr>
            <p:ph type="body" sz="quarter" idx="15"/>
          </p:nvPr>
        </p:nvSpPr>
        <p:spPr/>
        <p:txBody>
          <a:bodyPr/>
          <a:lstStyle/>
          <a:p>
            <a:r>
              <a:rPr kumimoji="1" lang="ja-JP" altLang="en-US" dirty="0"/>
              <a:t>情報モラルとは</a:t>
            </a:r>
          </a:p>
        </p:txBody>
      </p:sp>
      <p:sp>
        <p:nvSpPr>
          <p:cNvPr id="7" name="テキスト プレースホルダー 6">
            <a:extLst>
              <a:ext uri="{FF2B5EF4-FFF2-40B4-BE49-F238E27FC236}">
                <a16:creationId xmlns:a16="http://schemas.microsoft.com/office/drawing/2014/main" id="{A9AE566C-2082-2868-4E22-889DB96F9940}"/>
              </a:ext>
            </a:extLst>
          </p:cNvPr>
          <p:cNvSpPr>
            <a:spLocks noGrp="1"/>
          </p:cNvSpPr>
          <p:nvPr>
            <p:ph type="body" sz="quarter" idx="16"/>
          </p:nvPr>
        </p:nvSpPr>
        <p:spPr/>
        <p:txBody>
          <a:bodyPr>
            <a:noAutofit/>
          </a:bodyPr>
          <a:lstStyle/>
          <a:p>
            <a:r>
              <a:rPr kumimoji="1" lang="ja-JP" altLang="en-US" dirty="0"/>
              <a:t>　情報社会で適正な活動を行うための基になる考え方と態度を（</a:t>
            </a:r>
            <a:r>
              <a:rPr kumimoji="1" lang="ja-JP" altLang="en-US" baseline="30000" dirty="0"/>
              <a:t>①</a:t>
            </a:r>
            <a:r>
              <a:rPr kumimoji="1" lang="ja-JP" altLang="en-US" dirty="0"/>
              <a:t>　　　　　　）という。インターネットを利用する際に必要な心がけの基本は、日常における一般的なモラルと同じである。</a:t>
            </a:r>
          </a:p>
          <a:p>
            <a:r>
              <a:rPr kumimoji="1" lang="ja-JP" altLang="en-US" dirty="0"/>
              <a:t>　インターネット上の情報は高速で（</a:t>
            </a:r>
            <a:r>
              <a:rPr kumimoji="1" lang="ja-JP" altLang="en-US" baseline="30000" dirty="0"/>
              <a:t>②</a:t>
            </a:r>
            <a:r>
              <a:rPr kumimoji="1" lang="ja-JP" altLang="en-US" dirty="0"/>
              <a:t>　　　　　　）しやすく、一度流れた情報は簡単には（</a:t>
            </a:r>
            <a:r>
              <a:rPr kumimoji="1" lang="ja-JP" altLang="en-US" baseline="30000" dirty="0"/>
              <a:t>③</a:t>
            </a:r>
            <a:r>
              <a:rPr kumimoji="1" lang="ja-JP" altLang="en-US" dirty="0"/>
              <a:t>　　　　　　）という特徴がある。このため、（</a:t>
            </a:r>
            <a:r>
              <a:rPr kumimoji="1" lang="ja-JP" altLang="en-US" baseline="30000" dirty="0"/>
              <a:t>④</a:t>
            </a:r>
            <a:r>
              <a:rPr kumimoji="1" lang="ja-JP" altLang="en-US" dirty="0"/>
              <a:t>　　　　　　）情報が瞬時に広まってしまい、訂正や（</a:t>
            </a:r>
            <a:r>
              <a:rPr kumimoji="1" lang="ja-JP" altLang="en-US" baseline="30000" dirty="0"/>
              <a:t>⑤</a:t>
            </a:r>
            <a:r>
              <a:rPr kumimoji="1" lang="ja-JP" altLang="en-US" dirty="0"/>
              <a:t>　　　　　　）の指示も届かず、社会問題を起こすことがある。また、望ましくない情報が（</a:t>
            </a:r>
            <a:r>
              <a:rPr kumimoji="1" lang="ja-JP" altLang="en-US" baseline="30000" dirty="0"/>
              <a:t>⑥</a:t>
            </a:r>
            <a:r>
              <a:rPr kumimoji="1" lang="ja-JP" altLang="en-US" dirty="0"/>
              <a:t>　　　　　　）に残る可能性もある。</a:t>
            </a:r>
          </a:p>
          <a:p>
            <a:endParaRPr kumimoji="1" lang="ja-JP" altLang="en-US" dirty="0"/>
          </a:p>
        </p:txBody>
      </p:sp>
      <p:sp>
        <p:nvSpPr>
          <p:cNvPr id="8" name="テキスト プレースホルダー 18">
            <a:extLst>
              <a:ext uri="{FF2B5EF4-FFF2-40B4-BE49-F238E27FC236}">
                <a16:creationId xmlns:a16="http://schemas.microsoft.com/office/drawing/2014/main" id="{15F2B185-DF5E-62BD-AE3C-3CC16425495B}"/>
              </a:ext>
            </a:extLst>
          </p:cNvPr>
          <p:cNvSpPr>
            <a:spLocks noGrp="1"/>
          </p:cNvSpPr>
          <p:nvPr>
            <p:ph type="body" sz="quarter" idx="14"/>
          </p:nvPr>
        </p:nvSpPr>
        <p:spPr>
          <a:xfrm>
            <a:off x="0" y="6538913"/>
            <a:ext cx="4024313" cy="306387"/>
          </a:xfrm>
        </p:spPr>
        <p:txBody>
          <a:bodyPr/>
          <a:lstStyle/>
          <a:p>
            <a:r>
              <a:rPr lang="en-US" altLang="ja-JP" dirty="0"/>
              <a:t>p8</a:t>
            </a:r>
            <a:endParaRPr lang="ja-JP" altLang="en-US" dirty="0"/>
          </a:p>
        </p:txBody>
      </p:sp>
      <p:sp>
        <p:nvSpPr>
          <p:cNvPr id="9" name="テキスト プレースホルダー 4">
            <a:extLst>
              <a:ext uri="{FF2B5EF4-FFF2-40B4-BE49-F238E27FC236}">
                <a16:creationId xmlns:a16="http://schemas.microsoft.com/office/drawing/2014/main" id="{B362B569-18B1-B69F-403D-FAF0CC512D9F}"/>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4 </a:t>
            </a:r>
            <a:r>
              <a:rPr lang="ja-JP" altLang="en-US" dirty="0"/>
              <a:t>情報モラル</a:t>
            </a:r>
          </a:p>
        </p:txBody>
      </p:sp>
      <p:sp>
        <p:nvSpPr>
          <p:cNvPr id="4" name="テキスト ボックス 3">
            <a:extLst>
              <a:ext uri="{FF2B5EF4-FFF2-40B4-BE49-F238E27FC236}">
                <a16:creationId xmlns:a16="http://schemas.microsoft.com/office/drawing/2014/main" id="{A3733300-C6AA-19DA-005F-85C353E09AAE}"/>
              </a:ext>
            </a:extLst>
          </p:cNvPr>
          <p:cNvSpPr txBox="1"/>
          <p:nvPr/>
        </p:nvSpPr>
        <p:spPr>
          <a:xfrm>
            <a:off x="1191173" y="2024483"/>
            <a:ext cx="2051844"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情報モラル</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AEE522EA-D610-F688-30F7-3C600C75A81F}"/>
              </a:ext>
            </a:extLst>
          </p:cNvPr>
          <p:cNvSpPr txBox="1"/>
          <p:nvPr/>
        </p:nvSpPr>
        <p:spPr>
          <a:xfrm>
            <a:off x="8148531" y="3059799"/>
            <a:ext cx="82073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拡散</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CDCDF4EB-CEA0-7C1C-0462-DD993A9B4799}"/>
              </a:ext>
            </a:extLst>
          </p:cNvPr>
          <p:cNvSpPr txBox="1"/>
          <p:nvPr/>
        </p:nvSpPr>
        <p:spPr>
          <a:xfrm>
            <a:off x="6267980" y="3558803"/>
            <a:ext cx="1641475"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消えない</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1" name="テキスト ボックス 10">
            <a:extLst>
              <a:ext uri="{FF2B5EF4-FFF2-40B4-BE49-F238E27FC236}">
                <a16:creationId xmlns:a16="http://schemas.microsoft.com/office/drawing/2014/main" id="{D4AF5066-0F03-CCD5-8C2F-F6C6E789EB27}"/>
              </a:ext>
            </a:extLst>
          </p:cNvPr>
          <p:cNvSpPr txBox="1"/>
          <p:nvPr/>
        </p:nvSpPr>
        <p:spPr>
          <a:xfrm>
            <a:off x="3600583" y="4046021"/>
            <a:ext cx="1231106"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誤った</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2" name="テキスト ボックス 11">
            <a:extLst>
              <a:ext uri="{FF2B5EF4-FFF2-40B4-BE49-F238E27FC236}">
                <a16:creationId xmlns:a16="http://schemas.microsoft.com/office/drawing/2014/main" id="{FBA63CD1-2659-64F8-84A2-0988D6071DC3}"/>
              </a:ext>
            </a:extLst>
          </p:cNvPr>
          <p:cNvSpPr txBox="1"/>
          <p:nvPr/>
        </p:nvSpPr>
        <p:spPr>
          <a:xfrm>
            <a:off x="2517974" y="4538464"/>
            <a:ext cx="820738"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削除</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3" name="テキスト ボックス 12">
            <a:extLst>
              <a:ext uri="{FF2B5EF4-FFF2-40B4-BE49-F238E27FC236}">
                <a16:creationId xmlns:a16="http://schemas.microsoft.com/office/drawing/2014/main" id="{28DFF033-D50B-C7F0-EBB7-30002A67BD3B}"/>
              </a:ext>
            </a:extLst>
          </p:cNvPr>
          <p:cNvSpPr txBox="1"/>
          <p:nvPr/>
        </p:nvSpPr>
        <p:spPr>
          <a:xfrm>
            <a:off x="8201696" y="5030907"/>
            <a:ext cx="820738"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永久</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3985796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P spid="11" grpId="0"/>
      <p:bldP spid="12" grpId="0"/>
      <p:bldP spid="1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D7742D-DFE3-14FC-B735-BC21A239AC22}"/>
              </a:ext>
            </a:extLst>
          </p:cNvPr>
          <p:cNvSpPr>
            <a:spLocks noGrp="1"/>
          </p:cNvSpPr>
          <p:nvPr>
            <p:ph type="title"/>
          </p:nvPr>
        </p:nvSpPr>
        <p:spPr/>
        <p:txBody>
          <a:bodyPr/>
          <a:lstStyle/>
          <a:p>
            <a:r>
              <a:rPr kumimoji="1" lang="en-US" altLang="ja-JP" dirty="0"/>
              <a:t>2</a:t>
            </a:r>
            <a:endParaRPr kumimoji="1" lang="ja-JP" altLang="en-US" dirty="0"/>
          </a:p>
        </p:txBody>
      </p:sp>
      <p:sp>
        <p:nvSpPr>
          <p:cNvPr id="3" name="スライド番号プレースホルダー 2">
            <a:extLst>
              <a:ext uri="{FF2B5EF4-FFF2-40B4-BE49-F238E27FC236}">
                <a16:creationId xmlns:a16="http://schemas.microsoft.com/office/drawing/2014/main" id="{9025677D-A010-1E07-A8E2-87D372D7B7C8}"/>
              </a:ext>
            </a:extLst>
          </p:cNvPr>
          <p:cNvSpPr>
            <a:spLocks noGrp="1"/>
          </p:cNvSpPr>
          <p:nvPr>
            <p:ph type="sldNum" sz="quarter" idx="12"/>
          </p:nvPr>
        </p:nvSpPr>
        <p:spPr/>
        <p:txBody>
          <a:bodyPr/>
          <a:lstStyle/>
          <a:p>
            <a:fld id="{3341DCAC-D657-49AC-AFA1-66DB296B9906}" type="slidenum">
              <a:rPr lang="ja-JP" altLang="en-US" smtClean="0"/>
              <a:pPr/>
              <a:t>26</a:t>
            </a:fld>
            <a:endParaRPr lang="ja-JP" altLang="en-US"/>
          </a:p>
        </p:txBody>
      </p:sp>
      <p:sp>
        <p:nvSpPr>
          <p:cNvPr id="6" name="テキスト プレースホルダー 5">
            <a:extLst>
              <a:ext uri="{FF2B5EF4-FFF2-40B4-BE49-F238E27FC236}">
                <a16:creationId xmlns:a16="http://schemas.microsoft.com/office/drawing/2014/main" id="{BD5FB311-39DD-A89F-EDA9-A574C323DA36}"/>
              </a:ext>
            </a:extLst>
          </p:cNvPr>
          <p:cNvSpPr>
            <a:spLocks noGrp="1"/>
          </p:cNvSpPr>
          <p:nvPr>
            <p:ph type="body" sz="quarter" idx="15"/>
          </p:nvPr>
        </p:nvSpPr>
        <p:spPr/>
        <p:txBody>
          <a:bodyPr/>
          <a:lstStyle/>
          <a:p>
            <a:r>
              <a:rPr kumimoji="1" lang="ja-JP" altLang="en-US" dirty="0"/>
              <a:t>マナーとルールと法律</a:t>
            </a:r>
          </a:p>
        </p:txBody>
      </p:sp>
      <p:sp>
        <p:nvSpPr>
          <p:cNvPr id="7" name="テキスト プレースホルダー 6">
            <a:extLst>
              <a:ext uri="{FF2B5EF4-FFF2-40B4-BE49-F238E27FC236}">
                <a16:creationId xmlns:a16="http://schemas.microsoft.com/office/drawing/2014/main" id="{32E4152D-5679-C172-E1E7-E2C0D557C18C}"/>
              </a:ext>
            </a:extLst>
          </p:cNvPr>
          <p:cNvSpPr>
            <a:spLocks noGrp="1"/>
          </p:cNvSpPr>
          <p:nvPr>
            <p:ph type="body" sz="quarter" idx="16"/>
          </p:nvPr>
        </p:nvSpPr>
        <p:spPr/>
        <p:txBody>
          <a:bodyPr>
            <a:noAutofit/>
          </a:bodyPr>
          <a:lstStyle/>
          <a:p>
            <a:r>
              <a:rPr kumimoji="1" lang="ja-JP" altLang="en-US" dirty="0"/>
              <a:t>　快適な社会生活には（</a:t>
            </a:r>
            <a:r>
              <a:rPr kumimoji="1" lang="ja-JP" altLang="en-US" baseline="30000" dirty="0"/>
              <a:t>⑦</a:t>
            </a:r>
            <a:r>
              <a:rPr kumimoji="1" lang="ja-JP" altLang="en-US" dirty="0"/>
              <a:t>　　　　　　）が欠かせないのと同様に、情報社会においてもマナーは欠かすことができない。   （</a:t>
            </a:r>
            <a:r>
              <a:rPr kumimoji="1" lang="ja-JP" altLang="en-US" baseline="30000" dirty="0"/>
              <a:t>⑧</a:t>
            </a:r>
            <a:r>
              <a:rPr kumimoji="1" lang="ja-JP" altLang="en-US" dirty="0"/>
              <a:t>　　　　　　　）で発言できるからといって、無責任な発言をしたり、誹謗中傷を行ったりしてはならない。マナーだけで解決できない問題には、（</a:t>
            </a:r>
            <a:r>
              <a:rPr kumimoji="1" lang="ja-JP" altLang="en-US" baseline="30000" dirty="0"/>
              <a:t>⑨</a:t>
            </a:r>
            <a:r>
              <a:rPr kumimoji="1" lang="ja-JP" altLang="en-US" dirty="0"/>
              <a:t>　　　　　　）を作る必要がある。青少年がインターネットを利用する場合に保護者が（</a:t>
            </a:r>
            <a:r>
              <a:rPr kumimoji="1" lang="ja-JP" altLang="en-US" baseline="30000" dirty="0"/>
              <a:t>⑩</a:t>
            </a:r>
            <a:r>
              <a:rPr kumimoji="1" lang="ja-JP" altLang="en-US" dirty="0"/>
              <a:t>　　　　　　　　）を設定することなどは、ルールの一例である。ルールの中でも特に重要と思われる内容については、強制力を持った（</a:t>
            </a:r>
            <a:r>
              <a:rPr kumimoji="1" lang="ja-JP" altLang="en-US" baseline="30000" dirty="0"/>
              <a:t>⑪</a:t>
            </a:r>
            <a:r>
              <a:rPr kumimoji="1" lang="ja-JP" altLang="en-US" dirty="0"/>
              <a:t>　　　　　　）として整備されることがある。</a:t>
            </a:r>
          </a:p>
        </p:txBody>
      </p:sp>
      <p:sp>
        <p:nvSpPr>
          <p:cNvPr id="8" name="テキスト プレースホルダー 18">
            <a:extLst>
              <a:ext uri="{FF2B5EF4-FFF2-40B4-BE49-F238E27FC236}">
                <a16:creationId xmlns:a16="http://schemas.microsoft.com/office/drawing/2014/main" id="{EC638477-A5BB-A026-FFD5-BACC09A2A9EB}"/>
              </a:ext>
            </a:extLst>
          </p:cNvPr>
          <p:cNvSpPr>
            <a:spLocks noGrp="1"/>
          </p:cNvSpPr>
          <p:nvPr>
            <p:ph type="body" sz="quarter" idx="14"/>
          </p:nvPr>
        </p:nvSpPr>
        <p:spPr>
          <a:xfrm>
            <a:off x="0" y="6538913"/>
            <a:ext cx="4024313" cy="306387"/>
          </a:xfrm>
        </p:spPr>
        <p:txBody>
          <a:bodyPr/>
          <a:lstStyle/>
          <a:p>
            <a:r>
              <a:rPr lang="en-US" altLang="ja-JP" dirty="0"/>
              <a:t>p9</a:t>
            </a:r>
            <a:endParaRPr lang="ja-JP" altLang="en-US" dirty="0"/>
          </a:p>
        </p:txBody>
      </p:sp>
      <p:sp>
        <p:nvSpPr>
          <p:cNvPr id="9" name="テキスト プレースホルダー 4">
            <a:extLst>
              <a:ext uri="{FF2B5EF4-FFF2-40B4-BE49-F238E27FC236}">
                <a16:creationId xmlns:a16="http://schemas.microsoft.com/office/drawing/2014/main" id="{AA046B6D-4A8E-BD5A-0F8D-2E7889DF9E49}"/>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4 </a:t>
            </a:r>
            <a:r>
              <a:rPr lang="ja-JP" altLang="en-US" dirty="0"/>
              <a:t>情報モラル</a:t>
            </a:r>
          </a:p>
        </p:txBody>
      </p:sp>
      <p:sp>
        <p:nvSpPr>
          <p:cNvPr id="4" name="テキスト ボックス 3">
            <a:extLst>
              <a:ext uri="{FF2B5EF4-FFF2-40B4-BE49-F238E27FC236}">
                <a16:creationId xmlns:a16="http://schemas.microsoft.com/office/drawing/2014/main" id="{1453C5E5-5839-267B-50E7-DFE17C5FB131}"/>
              </a:ext>
            </a:extLst>
          </p:cNvPr>
          <p:cNvSpPr txBox="1"/>
          <p:nvPr/>
        </p:nvSpPr>
        <p:spPr>
          <a:xfrm>
            <a:off x="5589169" y="1504787"/>
            <a:ext cx="1231106"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マナー</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DCAECF98-85A3-BE74-74BC-0244C9D3695E}"/>
              </a:ext>
            </a:extLst>
          </p:cNvPr>
          <p:cNvSpPr txBox="1"/>
          <p:nvPr/>
        </p:nvSpPr>
        <p:spPr>
          <a:xfrm>
            <a:off x="1811405" y="2490643"/>
            <a:ext cx="82073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匿名</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1" name="テキスト ボックス 10">
            <a:extLst>
              <a:ext uri="{FF2B5EF4-FFF2-40B4-BE49-F238E27FC236}">
                <a16:creationId xmlns:a16="http://schemas.microsoft.com/office/drawing/2014/main" id="{34068F97-403D-717E-43D9-4CF6662458E8}"/>
              </a:ext>
            </a:extLst>
          </p:cNvPr>
          <p:cNvSpPr txBox="1"/>
          <p:nvPr/>
        </p:nvSpPr>
        <p:spPr>
          <a:xfrm>
            <a:off x="5941656" y="3460899"/>
            <a:ext cx="1231106"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ルール</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2" name="テキスト ボックス 11">
            <a:extLst>
              <a:ext uri="{FF2B5EF4-FFF2-40B4-BE49-F238E27FC236}">
                <a16:creationId xmlns:a16="http://schemas.microsoft.com/office/drawing/2014/main" id="{12B0CDD0-3A27-B263-B83C-9A6F48DCBE09}"/>
              </a:ext>
            </a:extLst>
          </p:cNvPr>
          <p:cNvSpPr txBox="1"/>
          <p:nvPr/>
        </p:nvSpPr>
        <p:spPr>
          <a:xfrm>
            <a:off x="1151732" y="4434130"/>
            <a:ext cx="2872581"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フィルタリング</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3" name="テキスト ボックス 12">
            <a:extLst>
              <a:ext uri="{FF2B5EF4-FFF2-40B4-BE49-F238E27FC236}">
                <a16:creationId xmlns:a16="http://schemas.microsoft.com/office/drawing/2014/main" id="{14E4642C-527E-E0A0-EEA0-D61C7F1D6D59}"/>
              </a:ext>
            </a:extLst>
          </p:cNvPr>
          <p:cNvSpPr txBox="1"/>
          <p:nvPr/>
        </p:nvSpPr>
        <p:spPr>
          <a:xfrm>
            <a:off x="4050784" y="5416224"/>
            <a:ext cx="82073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法律</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3384375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1" grpId="0"/>
      <p:bldP spid="12" grpId="0"/>
      <p:bldP spid="1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B8684A-71EB-FABB-4813-E2F9D7E9466E}"/>
              </a:ext>
            </a:extLst>
          </p:cNvPr>
          <p:cNvSpPr>
            <a:spLocks noGrp="1"/>
          </p:cNvSpPr>
          <p:nvPr>
            <p:ph type="title"/>
          </p:nvPr>
        </p:nvSpPr>
        <p:spPr/>
        <p:txBody>
          <a:bodyPr/>
          <a:lstStyle/>
          <a:p>
            <a:r>
              <a:rPr kumimoji="1" lang="en-US" altLang="ja-JP" dirty="0"/>
              <a:t>3</a:t>
            </a:r>
            <a:endParaRPr kumimoji="1" lang="ja-JP" altLang="en-US" dirty="0"/>
          </a:p>
        </p:txBody>
      </p:sp>
      <p:sp>
        <p:nvSpPr>
          <p:cNvPr id="3" name="スライド番号プレースホルダー 2">
            <a:extLst>
              <a:ext uri="{FF2B5EF4-FFF2-40B4-BE49-F238E27FC236}">
                <a16:creationId xmlns:a16="http://schemas.microsoft.com/office/drawing/2014/main" id="{B00AB384-916C-2D19-C805-72D169DE7740}"/>
              </a:ext>
            </a:extLst>
          </p:cNvPr>
          <p:cNvSpPr>
            <a:spLocks noGrp="1"/>
          </p:cNvSpPr>
          <p:nvPr>
            <p:ph type="sldNum" sz="quarter" idx="12"/>
          </p:nvPr>
        </p:nvSpPr>
        <p:spPr/>
        <p:txBody>
          <a:bodyPr/>
          <a:lstStyle/>
          <a:p>
            <a:fld id="{3341DCAC-D657-49AC-AFA1-66DB296B9906}" type="slidenum">
              <a:rPr lang="ja-JP" altLang="en-US" smtClean="0"/>
              <a:pPr/>
              <a:t>27</a:t>
            </a:fld>
            <a:endParaRPr lang="ja-JP" altLang="en-US"/>
          </a:p>
        </p:txBody>
      </p:sp>
      <p:sp>
        <p:nvSpPr>
          <p:cNvPr id="6" name="テキスト プレースホルダー 5">
            <a:extLst>
              <a:ext uri="{FF2B5EF4-FFF2-40B4-BE49-F238E27FC236}">
                <a16:creationId xmlns:a16="http://schemas.microsoft.com/office/drawing/2014/main" id="{69847B67-C818-3296-6F50-75FEC0F42419}"/>
              </a:ext>
            </a:extLst>
          </p:cNvPr>
          <p:cNvSpPr>
            <a:spLocks noGrp="1"/>
          </p:cNvSpPr>
          <p:nvPr>
            <p:ph type="body" sz="quarter" idx="15"/>
          </p:nvPr>
        </p:nvSpPr>
        <p:spPr/>
        <p:txBody>
          <a:bodyPr/>
          <a:lstStyle/>
          <a:p>
            <a:r>
              <a:rPr kumimoji="1" lang="ja-JP" altLang="en-US" dirty="0"/>
              <a:t>情報社会の安全を守る法律</a:t>
            </a:r>
          </a:p>
        </p:txBody>
      </p:sp>
      <p:sp>
        <p:nvSpPr>
          <p:cNvPr id="7" name="テキスト プレースホルダー 6">
            <a:extLst>
              <a:ext uri="{FF2B5EF4-FFF2-40B4-BE49-F238E27FC236}">
                <a16:creationId xmlns:a16="http://schemas.microsoft.com/office/drawing/2014/main" id="{41EBB6F9-2138-6CEA-36C9-BAA073D88646}"/>
              </a:ext>
            </a:extLst>
          </p:cNvPr>
          <p:cNvSpPr>
            <a:spLocks noGrp="1"/>
          </p:cNvSpPr>
          <p:nvPr>
            <p:ph type="body" sz="quarter" idx="16"/>
          </p:nvPr>
        </p:nvSpPr>
        <p:spPr/>
        <p:txBody>
          <a:bodyPr/>
          <a:lstStyle/>
          <a:p>
            <a:r>
              <a:rPr kumimoji="1" lang="ja-JP" altLang="en-US" dirty="0"/>
              <a:t>　社会の（</a:t>
            </a:r>
            <a:r>
              <a:rPr kumimoji="1" lang="ja-JP" altLang="en-US" baseline="30000" dirty="0"/>
              <a:t>⑫</a:t>
            </a:r>
            <a:r>
              <a:rPr kumimoji="1" lang="ja-JP" altLang="en-US" dirty="0"/>
              <a:t>　　　　　　　）の進展に伴い、いくつかの新しい法律が生まれた。法律は、一度施行されると変えることが難しいため、施行されたことによる弊害について慎重に議論し、（</a:t>
            </a:r>
            <a:r>
              <a:rPr kumimoji="1" lang="ja-JP" altLang="en-US" baseline="30000" dirty="0"/>
              <a:t>⑬</a:t>
            </a:r>
            <a:r>
              <a:rPr kumimoji="1" lang="ja-JP" altLang="en-US" dirty="0"/>
              <a:t>　　　　　　　）をかけて制定されることが一般的である。そのため、社会の情報化や情報技術の進歩に法律が（</a:t>
            </a:r>
            <a:r>
              <a:rPr kumimoji="1" lang="ja-JP" altLang="en-US" baseline="30000" dirty="0"/>
              <a:t>⑭</a:t>
            </a:r>
            <a:r>
              <a:rPr kumimoji="1" lang="ja-JP" altLang="en-US" dirty="0"/>
              <a:t>　　　　　　　）現状も指摘されている。</a:t>
            </a:r>
          </a:p>
        </p:txBody>
      </p:sp>
      <p:sp>
        <p:nvSpPr>
          <p:cNvPr id="8" name="テキスト プレースホルダー 18">
            <a:extLst>
              <a:ext uri="{FF2B5EF4-FFF2-40B4-BE49-F238E27FC236}">
                <a16:creationId xmlns:a16="http://schemas.microsoft.com/office/drawing/2014/main" id="{40E651C7-4D5B-0083-B6E3-BB4D01AFA7A5}"/>
              </a:ext>
            </a:extLst>
          </p:cNvPr>
          <p:cNvSpPr>
            <a:spLocks noGrp="1"/>
          </p:cNvSpPr>
          <p:nvPr>
            <p:ph type="body" sz="quarter" idx="14"/>
          </p:nvPr>
        </p:nvSpPr>
        <p:spPr>
          <a:xfrm>
            <a:off x="0" y="6538913"/>
            <a:ext cx="4024313" cy="306387"/>
          </a:xfrm>
        </p:spPr>
        <p:txBody>
          <a:bodyPr/>
          <a:lstStyle/>
          <a:p>
            <a:r>
              <a:rPr lang="en-US" altLang="ja-JP"/>
              <a:t>p9</a:t>
            </a:r>
            <a:endParaRPr lang="ja-JP" altLang="en-US" dirty="0"/>
          </a:p>
        </p:txBody>
      </p:sp>
      <p:sp>
        <p:nvSpPr>
          <p:cNvPr id="9" name="テキスト プレースホルダー 4">
            <a:extLst>
              <a:ext uri="{FF2B5EF4-FFF2-40B4-BE49-F238E27FC236}">
                <a16:creationId xmlns:a16="http://schemas.microsoft.com/office/drawing/2014/main" id="{B54ACDD5-2873-169D-2236-9958F2B44692}"/>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4 </a:t>
            </a:r>
            <a:r>
              <a:rPr lang="ja-JP" altLang="en-US" dirty="0"/>
              <a:t>情報モラル</a:t>
            </a:r>
          </a:p>
        </p:txBody>
      </p:sp>
      <p:sp>
        <p:nvSpPr>
          <p:cNvPr id="4" name="テキスト ボックス 3">
            <a:extLst>
              <a:ext uri="{FF2B5EF4-FFF2-40B4-BE49-F238E27FC236}">
                <a16:creationId xmlns:a16="http://schemas.microsoft.com/office/drawing/2014/main" id="{7E41B3AC-F3C2-F48C-A849-D10CD2F085A1}"/>
              </a:ext>
            </a:extLst>
          </p:cNvPr>
          <p:cNvSpPr txBox="1"/>
          <p:nvPr/>
        </p:nvSpPr>
        <p:spPr>
          <a:xfrm>
            <a:off x="3273243" y="1504787"/>
            <a:ext cx="1231106"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情報化</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16B3AEA8-7F51-7679-AEB0-1E73E20B257C}"/>
              </a:ext>
            </a:extLst>
          </p:cNvPr>
          <p:cNvSpPr txBox="1"/>
          <p:nvPr/>
        </p:nvSpPr>
        <p:spPr>
          <a:xfrm>
            <a:off x="1860477" y="2965089"/>
            <a:ext cx="82073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時間</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816CB7ED-C474-7BC5-706B-69BB5BCEFAD3}"/>
              </a:ext>
            </a:extLst>
          </p:cNvPr>
          <p:cNvSpPr txBox="1"/>
          <p:nvPr/>
        </p:nvSpPr>
        <p:spPr>
          <a:xfrm>
            <a:off x="1191171" y="3941202"/>
            <a:ext cx="2462213"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追いつかない</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960217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ED6847BC-8DFD-345B-BDA4-E06D2651A54C}"/>
              </a:ext>
            </a:extLst>
          </p:cNvPr>
          <p:cNvSpPr>
            <a:spLocks noGrp="1"/>
          </p:cNvSpPr>
          <p:nvPr>
            <p:ph type="sldNum" sz="quarter" idx="12"/>
          </p:nvPr>
        </p:nvSpPr>
        <p:spPr/>
        <p:txBody>
          <a:bodyPr/>
          <a:lstStyle/>
          <a:p>
            <a:fld id="{3341DCAC-D657-49AC-AFA1-66DB296B9906}" type="slidenum">
              <a:rPr lang="ja-JP" altLang="en-US" smtClean="0"/>
              <a:pPr/>
              <a:t>28</a:t>
            </a:fld>
            <a:endParaRPr lang="ja-JP" altLang="en-US"/>
          </a:p>
        </p:txBody>
      </p:sp>
      <p:sp>
        <p:nvSpPr>
          <p:cNvPr id="5" name="テキスト プレースホルダー 4">
            <a:extLst>
              <a:ext uri="{FF2B5EF4-FFF2-40B4-BE49-F238E27FC236}">
                <a16:creationId xmlns:a16="http://schemas.microsoft.com/office/drawing/2014/main" id="{CC372017-4B5D-671C-71A9-7F27F887D561}"/>
              </a:ext>
            </a:extLst>
          </p:cNvPr>
          <p:cNvSpPr>
            <a:spLocks noGrp="1"/>
          </p:cNvSpPr>
          <p:nvPr>
            <p:ph type="body" sz="quarter" idx="15"/>
          </p:nvPr>
        </p:nvSpPr>
        <p:spPr>
          <a:xfrm>
            <a:off x="267064" y="1075229"/>
            <a:ext cx="11559176" cy="5348267"/>
          </a:xfrm>
        </p:spPr>
        <p:txBody>
          <a:bodyPr/>
          <a:lstStyle/>
          <a:p>
            <a:r>
              <a:rPr kumimoji="1" lang="ja-JP" altLang="en-US" dirty="0"/>
              <a:t>情報モラルは日常における一般的なモラルと似ているが、インターネット上の情報の特徴を意識する必要がある。この特徴はどのようなものか答えなさい。</a:t>
            </a:r>
          </a:p>
        </p:txBody>
      </p:sp>
      <p:sp>
        <p:nvSpPr>
          <p:cNvPr id="7" name="タイトル 6">
            <a:extLst>
              <a:ext uri="{FF2B5EF4-FFF2-40B4-BE49-F238E27FC236}">
                <a16:creationId xmlns:a16="http://schemas.microsoft.com/office/drawing/2014/main" id="{5E45DE52-6CC3-11C6-EB97-898C5C702AF4}"/>
              </a:ext>
            </a:extLst>
          </p:cNvPr>
          <p:cNvSpPr>
            <a:spLocks noGrp="1"/>
          </p:cNvSpPr>
          <p:nvPr>
            <p:ph type="title"/>
          </p:nvPr>
        </p:nvSpPr>
        <p:spPr/>
        <p:txBody>
          <a:bodyPr/>
          <a:lstStyle/>
          <a:p>
            <a:r>
              <a:rPr kumimoji="1" lang="en-US" altLang="ja-JP" dirty="0"/>
              <a:t>1</a:t>
            </a:r>
            <a:endParaRPr kumimoji="1" lang="ja-JP" altLang="en-US" dirty="0"/>
          </a:p>
        </p:txBody>
      </p:sp>
      <p:sp>
        <p:nvSpPr>
          <p:cNvPr id="8" name="テキスト プレースホルダー 18">
            <a:extLst>
              <a:ext uri="{FF2B5EF4-FFF2-40B4-BE49-F238E27FC236}">
                <a16:creationId xmlns:a16="http://schemas.microsoft.com/office/drawing/2014/main" id="{7770F921-BD9F-CCA7-0E9B-F879ACCAB1F9}"/>
              </a:ext>
            </a:extLst>
          </p:cNvPr>
          <p:cNvSpPr>
            <a:spLocks noGrp="1"/>
          </p:cNvSpPr>
          <p:nvPr>
            <p:ph type="body" sz="quarter" idx="14"/>
          </p:nvPr>
        </p:nvSpPr>
        <p:spPr>
          <a:xfrm>
            <a:off x="0" y="6538913"/>
            <a:ext cx="4024313" cy="306387"/>
          </a:xfrm>
        </p:spPr>
        <p:txBody>
          <a:bodyPr/>
          <a:lstStyle/>
          <a:p>
            <a:r>
              <a:rPr lang="en-US" altLang="ja-JP"/>
              <a:t>p9</a:t>
            </a:r>
            <a:endParaRPr lang="ja-JP" altLang="en-US" dirty="0"/>
          </a:p>
        </p:txBody>
      </p:sp>
      <p:sp>
        <p:nvSpPr>
          <p:cNvPr id="9" name="テキスト プレースホルダー 4">
            <a:extLst>
              <a:ext uri="{FF2B5EF4-FFF2-40B4-BE49-F238E27FC236}">
                <a16:creationId xmlns:a16="http://schemas.microsoft.com/office/drawing/2014/main" id="{16080FEF-6F9A-BED0-88B2-DE237D19EDDB}"/>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4 </a:t>
            </a:r>
            <a:r>
              <a:rPr lang="ja-JP" altLang="en-US" dirty="0"/>
              <a:t>情報モラル</a:t>
            </a:r>
          </a:p>
        </p:txBody>
      </p:sp>
      <p:graphicFrame>
        <p:nvGraphicFramePr>
          <p:cNvPr id="6" name="表 5">
            <a:extLst>
              <a:ext uri="{FF2B5EF4-FFF2-40B4-BE49-F238E27FC236}">
                <a16:creationId xmlns:a16="http://schemas.microsoft.com/office/drawing/2014/main" id="{B16F777E-5200-82E0-4EE8-9D1092B9C48F}"/>
              </a:ext>
            </a:extLst>
          </p:cNvPr>
          <p:cNvGraphicFramePr>
            <a:graphicFrameLocks noGrp="1"/>
          </p:cNvGraphicFramePr>
          <p:nvPr>
            <p:extLst>
              <p:ext uri="{D42A27DB-BD31-4B8C-83A1-F6EECF244321}">
                <p14:modId xmlns:p14="http://schemas.microsoft.com/office/powerpoint/2010/main" val="748177410"/>
              </p:ext>
            </p:extLst>
          </p:nvPr>
        </p:nvGraphicFramePr>
        <p:xfrm>
          <a:off x="375920" y="3322320"/>
          <a:ext cx="11236960" cy="3141817"/>
        </p:xfrm>
        <a:graphic>
          <a:graphicData uri="http://schemas.openxmlformats.org/drawingml/2006/table">
            <a:tbl>
              <a:tblPr firstRow="1" bandRow="1">
                <a:tableStyleId>{5C22544A-7EE6-4342-B048-85BDC9FD1C3A}</a:tableStyleId>
              </a:tblPr>
              <a:tblGrid>
                <a:gridCol w="11236960">
                  <a:extLst>
                    <a:ext uri="{9D8B030D-6E8A-4147-A177-3AD203B41FA5}">
                      <a16:colId xmlns:a16="http://schemas.microsoft.com/office/drawing/2014/main" val="1634735477"/>
                    </a:ext>
                  </a:extLst>
                </a:gridCol>
              </a:tblGrid>
              <a:tr h="3141817">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10" name="Google Shape;341;p22">
            <a:extLst>
              <a:ext uri="{FF2B5EF4-FFF2-40B4-BE49-F238E27FC236}">
                <a16:creationId xmlns:a16="http://schemas.microsoft.com/office/drawing/2014/main" id="{F6B89595-BBC2-87E2-C292-467C3909F569}"/>
              </a:ext>
            </a:extLst>
          </p:cNvPr>
          <p:cNvSpPr txBox="1"/>
          <p:nvPr/>
        </p:nvSpPr>
        <p:spPr>
          <a:xfrm>
            <a:off x="559166" y="3437804"/>
            <a:ext cx="10870834" cy="984885"/>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インターネット上の情報は高速で拡散しやすく、一度流れた情報は簡単に消えない。</a:t>
            </a:r>
          </a:p>
        </p:txBody>
      </p:sp>
    </p:spTree>
    <p:extLst>
      <p:ext uri="{BB962C8B-B14F-4D97-AF65-F5344CB8AC3E}">
        <p14:creationId xmlns:p14="http://schemas.microsoft.com/office/powerpoint/2010/main" val="2796472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7BFA0-D932-1E79-5094-D7F05C936883}"/>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9BF523C0-3E1B-74E1-FE20-8638A3D4649B}"/>
              </a:ext>
            </a:extLst>
          </p:cNvPr>
          <p:cNvSpPr>
            <a:spLocks noGrp="1"/>
          </p:cNvSpPr>
          <p:nvPr>
            <p:ph type="sldNum" sz="quarter" idx="12"/>
          </p:nvPr>
        </p:nvSpPr>
        <p:spPr/>
        <p:txBody>
          <a:bodyPr/>
          <a:lstStyle/>
          <a:p>
            <a:fld id="{3341DCAC-D657-49AC-AFA1-66DB296B9906}" type="slidenum">
              <a:rPr lang="ja-JP" altLang="en-US" smtClean="0"/>
              <a:pPr/>
              <a:t>29</a:t>
            </a:fld>
            <a:endParaRPr lang="ja-JP" altLang="en-US"/>
          </a:p>
        </p:txBody>
      </p:sp>
      <p:sp>
        <p:nvSpPr>
          <p:cNvPr id="5" name="テキスト プレースホルダー 4">
            <a:extLst>
              <a:ext uri="{FF2B5EF4-FFF2-40B4-BE49-F238E27FC236}">
                <a16:creationId xmlns:a16="http://schemas.microsoft.com/office/drawing/2014/main" id="{1CB9A51A-5341-AD4B-CE1C-7BF14004D546}"/>
              </a:ext>
            </a:extLst>
          </p:cNvPr>
          <p:cNvSpPr>
            <a:spLocks noGrp="1"/>
          </p:cNvSpPr>
          <p:nvPr>
            <p:ph type="body" sz="quarter" idx="15"/>
          </p:nvPr>
        </p:nvSpPr>
        <p:spPr>
          <a:xfrm>
            <a:off x="267064" y="1075229"/>
            <a:ext cx="11559176" cy="5348267"/>
          </a:xfrm>
        </p:spPr>
        <p:txBody>
          <a:bodyPr/>
          <a:lstStyle/>
          <a:p>
            <a:pPr>
              <a:spcAft>
                <a:spcPts val="1800"/>
              </a:spcAft>
            </a:pPr>
            <a:r>
              <a:rPr kumimoji="1" lang="ja-JP" altLang="en-US" dirty="0"/>
              <a:t>情報社会におけるマナーやルールについて、正しいものを</a:t>
            </a:r>
            <a:r>
              <a:rPr kumimoji="1" lang="en-US" altLang="ja-JP" dirty="0"/>
              <a:t>1</a:t>
            </a:r>
            <a:r>
              <a:rPr kumimoji="1" lang="ja-JP" altLang="en-US" dirty="0"/>
              <a:t>つ選びなさい。</a:t>
            </a:r>
          </a:p>
          <a:p>
            <a:pPr marL="1255713" lvl="1" indent="-798513"/>
            <a:r>
              <a:rPr kumimoji="1" lang="ja-JP" altLang="en-US" sz="3200" dirty="0"/>
              <a:t>ア</a:t>
            </a:r>
            <a:r>
              <a:rPr kumimoji="1" lang="ja-JP" altLang="en-US" dirty="0"/>
              <a:t>　</a:t>
            </a:r>
            <a:r>
              <a:rPr kumimoji="1" lang="ja-JP" altLang="en-US" sz="3200" dirty="0"/>
              <a:t>情報通信ネットワークに、権利のない人が不正にアクセスすることは禁止されている。</a:t>
            </a:r>
          </a:p>
          <a:p>
            <a:pPr marL="1255713" lvl="1" indent="-798513"/>
            <a:r>
              <a:rPr kumimoji="1" lang="ja-JP" altLang="en-US" sz="3200" dirty="0"/>
              <a:t>イ　フィルタリングを設定することで、危険なサイトの閲覧を全て制限することができる。</a:t>
            </a:r>
          </a:p>
          <a:p>
            <a:pPr marL="1255713" lvl="1" indent="-798513"/>
            <a:r>
              <a:rPr kumimoji="1" lang="ja-JP" altLang="en-US" sz="3200" dirty="0"/>
              <a:t>ウ　インターネットは匿名での利用が前提なので、本名が知られることは決してない。</a:t>
            </a:r>
          </a:p>
          <a:p>
            <a:pPr marL="1255713" lvl="1" indent="-798513"/>
            <a:r>
              <a:rPr kumimoji="1" lang="ja-JP" altLang="en-US" sz="3200" dirty="0"/>
              <a:t>エ　情報社会も日常生活と同等の、一般的なモラルさえ守っていれば問題ない。</a:t>
            </a:r>
          </a:p>
        </p:txBody>
      </p:sp>
      <p:sp>
        <p:nvSpPr>
          <p:cNvPr id="7" name="タイトル 6">
            <a:extLst>
              <a:ext uri="{FF2B5EF4-FFF2-40B4-BE49-F238E27FC236}">
                <a16:creationId xmlns:a16="http://schemas.microsoft.com/office/drawing/2014/main" id="{0C221538-AEC0-1654-4AB7-A48C9C17D4F0}"/>
              </a:ext>
            </a:extLst>
          </p:cNvPr>
          <p:cNvSpPr>
            <a:spLocks noGrp="1"/>
          </p:cNvSpPr>
          <p:nvPr>
            <p:ph type="title"/>
          </p:nvPr>
        </p:nvSpPr>
        <p:spPr/>
        <p:txBody>
          <a:bodyPr/>
          <a:lstStyle/>
          <a:p>
            <a:r>
              <a:rPr kumimoji="1" lang="en-US" altLang="ja-JP" dirty="0"/>
              <a:t>2</a:t>
            </a:r>
            <a:endParaRPr kumimoji="1" lang="ja-JP" altLang="en-US" dirty="0"/>
          </a:p>
        </p:txBody>
      </p:sp>
      <p:sp>
        <p:nvSpPr>
          <p:cNvPr id="6" name="テキスト プレースホルダー 18">
            <a:extLst>
              <a:ext uri="{FF2B5EF4-FFF2-40B4-BE49-F238E27FC236}">
                <a16:creationId xmlns:a16="http://schemas.microsoft.com/office/drawing/2014/main" id="{44CD91EA-75E5-74F7-F5A7-B4B61D012CBE}"/>
              </a:ext>
            </a:extLst>
          </p:cNvPr>
          <p:cNvSpPr>
            <a:spLocks noGrp="1"/>
          </p:cNvSpPr>
          <p:nvPr>
            <p:ph type="body" sz="quarter" idx="14"/>
          </p:nvPr>
        </p:nvSpPr>
        <p:spPr>
          <a:xfrm>
            <a:off x="0" y="6538913"/>
            <a:ext cx="4024313" cy="306387"/>
          </a:xfrm>
        </p:spPr>
        <p:txBody>
          <a:bodyPr/>
          <a:lstStyle/>
          <a:p>
            <a:r>
              <a:rPr lang="en-US" altLang="ja-JP"/>
              <a:t>p9</a:t>
            </a:r>
            <a:endParaRPr lang="ja-JP" altLang="en-US" dirty="0"/>
          </a:p>
        </p:txBody>
      </p:sp>
      <p:sp>
        <p:nvSpPr>
          <p:cNvPr id="8" name="テキスト プレースホルダー 4">
            <a:extLst>
              <a:ext uri="{FF2B5EF4-FFF2-40B4-BE49-F238E27FC236}">
                <a16:creationId xmlns:a16="http://schemas.microsoft.com/office/drawing/2014/main" id="{A19D937C-D2EC-B506-8A81-315AEC5A7A60}"/>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4 </a:t>
            </a:r>
            <a:r>
              <a:rPr lang="ja-JP" altLang="en-US" dirty="0"/>
              <a:t>情報モラル</a:t>
            </a:r>
          </a:p>
        </p:txBody>
      </p:sp>
      <p:graphicFrame>
        <p:nvGraphicFramePr>
          <p:cNvPr id="9" name="表 8">
            <a:extLst>
              <a:ext uri="{FF2B5EF4-FFF2-40B4-BE49-F238E27FC236}">
                <a16:creationId xmlns:a16="http://schemas.microsoft.com/office/drawing/2014/main" id="{2664CBFF-513A-13F0-E2D3-B8BA87DBD5F5}"/>
              </a:ext>
            </a:extLst>
          </p:cNvPr>
          <p:cNvGraphicFramePr>
            <a:graphicFrameLocks noGrp="1"/>
          </p:cNvGraphicFramePr>
          <p:nvPr>
            <p:extLst>
              <p:ext uri="{D42A27DB-BD31-4B8C-83A1-F6EECF244321}">
                <p14:modId xmlns:p14="http://schemas.microsoft.com/office/powerpoint/2010/main" val="1889315502"/>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10" name="Google Shape;341;p22">
            <a:extLst>
              <a:ext uri="{FF2B5EF4-FFF2-40B4-BE49-F238E27FC236}">
                <a16:creationId xmlns:a16="http://schemas.microsoft.com/office/drawing/2014/main" id="{C900C1B7-B399-4A77-E021-CD5963581E06}"/>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ア</a:t>
            </a:r>
          </a:p>
        </p:txBody>
      </p:sp>
    </p:spTree>
    <p:extLst>
      <p:ext uri="{BB962C8B-B14F-4D97-AF65-F5344CB8AC3E}">
        <p14:creationId xmlns:p14="http://schemas.microsoft.com/office/powerpoint/2010/main" val="749946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1</a:t>
            </a:r>
            <a:endParaRPr kumimoji="1" lang="ja-JP" altLang="en-US" dirty="0"/>
          </a:p>
        </p:txBody>
      </p:sp>
      <p:sp>
        <p:nvSpPr>
          <p:cNvPr id="3" name="コンテンツ プレースホルダー 2"/>
          <p:cNvSpPr>
            <a:spLocks noGrp="1"/>
          </p:cNvSpPr>
          <p:nvPr>
            <p:ph idx="4294967295"/>
          </p:nvPr>
        </p:nvSpPr>
        <p:spPr>
          <a:xfrm>
            <a:off x="365760" y="1463041"/>
            <a:ext cx="11460480" cy="4893311"/>
          </a:xfrm>
        </p:spPr>
        <p:txBody>
          <a:bodyPr>
            <a:normAutofit/>
          </a:bodyPr>
          <a:lstStyle/>
          <a:p>
            <a:pPr>
              <a:lnSpc>
                <a:spcPct val="100000"/>
              </a:lnSpc>
              <a:spcAft>
                <a:spcPts val="1000"/>
              </a:spcAft>
            </a:pPr>
            <a:r>
              <a:rPr lang="ja-JP" altLang="en-US" dirty="0"/>
              <a:t>　情報とは、世の中の出来事や知識などを伝えるための</a:t>
            </a:r>
          </a:p>
          <a:p>
            <a:pPr>
              <a:lnSpc>
                <a:spcPct val="100000"/>
              </a:lnSpc>
              <a:spcAft>
                <a:spcPts val="1000"/>
              </a:spcAft>
            </a:pPr>
            <a:r>
              <a:rPr lang="ja-JP" altLang="en-US" dirty="0"/>
              <a:t>「（</a:t>
            </a:r>
            <a:r>
              <a:rPr lang="ja-JP" altLang="en-US" baseline="30000" dirty="0"/>
              <a:t>①</a:t>
            </a:r>
            <a:r>
              <a:rPr lang="ja-JP" altLang="en-US" dirty="0"/>
              <a:t>　　　　　　）」のことで、適切な判断をするために役立つものである。情報は（</a:t>
            </a:r>
            <a:r>
              <a:rPr lang="ja-JP" altLang="en-US" baseline="30000" dirty="0"/>
              <a:t>②</a:t>
            </a:r>
            <a:r>
              <a:rPr lang="ja-JP" altLang="en-US" dirty="0"/>
              <a:t>　　　　　　　）にとって意味や価値を持ち、何らかの影響を与える。</a:t>
            </a:r>
          </a:p>
          <a:p>
            <a:pPr>
              <a:lnSpc>
                <a:spcPct val="100000"/>
              </a:lnSpc>
              <a:spcAft>
                <a:spcPts val="1000"/>
              </a:spcAft>
            </a:pPr>
            <a:r>
              <a:rPr lang="ja-JP" altLang="en-US" dirty="0"/>
              <a:t>　例えば、毎日の気温や湿度などのデータを記録しただけでは単なる数値の並びにすぎない。これをある基準で分類したり、並べ替えたり、集計したりすると、利用者にとって意味や価値を持つものになる。これが「情報」である。</a:t>
            </a:r>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3</a:t>
            </a:fld>
            <a:endParaRPr lang="ja-JP" altLang="en-US"/>
          </a:p>
        </p:txBody>
      </p:sp>
      <p:sp>
        <p:nvSpPr>
          <p:cNvPr id="5" name="テキスト プレースホルダー 4"/>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1 </a:t>
            </a:r>
            <a:r>
              <a:rPr lang="ja-JP" altLang="en-US" dirty="0"/>
              <a:t>情報とメディアの特性</a:t>
            </a:r>
          </a:p>
          <a:p>
            <a:endParaRPr kumimoji="1" lang="ja-JP" altLang="en-US" dirty="0"/>
          </a:p>
        </p:txBody>
      </p:sp>
      <p:sp>
        <p:nvSpPr>
          <p:cNvPr id="6" name="テキスト プレースホルダー 5"/>
          <p:cNvSpPr>
            <a:spLocks noGrp="1"/>
          </p:cNvSpPr>
          <p:nvPr>
            <p:ph type="body" sz="quarter" idx="14"/>
          </p:nvPr>
        </p:nvSpPr>
        <p:spPr/>
        <p:txBody>
          <a:bodyPr/>
          <a:lstStyle/>
          <a:p>
            <a:r>
              <a:rPr lang="en-US" altLang="ja-JP" dirty="0"/>
              <a:t>p3</a:t>
            </a:r>
            <a:endParaRPr lang="ja-JP" altLang="en-US" dirty="0"/>
          </a:p>
        </p:txBody>
      </p:sp>
      <p:sp>
        <p:nvSpPr>
          <p:cNvPr id="7" name="テキスト プレースホルダー 6"/>
          <p:cNvSpPr>
            <a:spLocks noGrp="1"/>
          </p:cNvSpPr>
          <p:nvPr>
            <p:ph type="body" sz="quarter" idx="15"/>
          </p:nvPr>
        </p:nvSpPr>
        <p:spPr/>
        <p:txBody>
          <a:bodyPr/>
          <a:lstStyle/>
          <a:p>
            <a:r>
              <a:rPr kumimoji="1" lang="ja-JP" altLang="en-US" dirty="0"/>
              <a:t>情報の特性</a:t>
            </a:r>
          </a:p>
        </p:txBody>
      </p:sp>
      <p:sp>
        <p:nvSpPr>
          <p:cNvPr id="8" name="テキスト ボックス 7"/>
          <p:cNvSpPr txBox="1"/>
          <p:nvPr/>
        </p:nvSpPr>
        <p:spPr>
          <a:xfrm>
            <a:off x="2011892" y="2232130"/>
            <a:ext cx="1231106"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知らせ</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9" name="テキスト ボックス 8"/>
          <p:cNvSpPr txBox="1"/>
          <p:nvPr/>
        </p:nvSpPr>
        <p:spPr>
          <a:xfrm>
            <a:off x="6303513" y="2724573"/>
            <a:ext cx="1231106"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受け手</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220224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0D015-CC00-2663-F699-9269B362BE15}"/>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03828D1-99B9-3D9E-B0BC-855080B4C17B}"/>
              </a:ext>
            </a:extLst>
          </p:cNvPr>
          <p:cNvSpPr>
            <a:spLocks noGrp="1"/>
          </p:cNvSpPr>
          <p:nvPr>
            <p:ph type="sldNum" sz="quarter" idx="12"/>
          </p:nvPr>
        </p:nvSpPr>
        <p:spPr/>
        <p:txBody>
          <a:bodyPr/>
          <a:lstStyle/>
          <a:p>
            <a:fld id="{3341DCAC-D657-49AC-AFA1-66DB296B9906}" type="slidenum">
              <a:rPr lang="ja-JP" altLang="en-US" smtClean="0"/>
              <a:pPr/>
              <a:t>30</a:t>
            </a:fld>
            <a:endParaRPr lang="ja-JP" altLang="en-US"/>
          </a:p>
        </p:txBody>
      </p:sp>
      <p:sp>
        <p:nvSpPr>
          <p:cNvPr id="5" name="テキスト プレースホルダー 4">
            <a:extLst>
              <a:ext uri="{FF2B5EF4-FFF2-40B4-BE49-F238E27FC236}">
                <a16:creationId xmlns:a16="http://schemas.microsoft.com/office/drawing/2014/main" id="{2C8076DF-095D-5113-368E-534EAD7A42D7}"/>
              </a:ext>
            </a:extLst>
          </p:cNvPr>
          <p:cNvSpPr>
            <a:spLocks noGrp="1"/>
          </p:cNvSpPr>
          <p:nvPr>
            <p:ph type="body" sz="quarter" idx="15"/>
          </p:nvPr>
        </p:nvSpPr>
        <p:spPr>
          <a:xfrm>
            <a:off x="267064" y="1075229"/>
            <a:ext cx="11559176" cy="5348267"/>
          </a:xfrm>
        </p:spPr>
        <p:txBody>
          <a:bodyPr/>
          <a:lstStyle/>
          <a:p>
            <a:pPr>
              <a:spcAft>
                <a:spcPts val="1800"/>
              </a:spcAft>
            </a:pPr>
            <a:r>
              <a:rPr kumimoji="1" lang="ja-JP" altLang="en-US" dirty="0"/>
              <a:t>インターネット上でフェイクニュースを見かけた場合、情報モラルに基づいた行動として、最も正しいものを１つ選びなさい。</a:t>
            </a:r>
          </a:p>
          <a:p>
            <a:pPr lvl="1"/>
            <a:r>
              <a:rPr kumimoji="1" lang="ja-JP" altLang="en-US" sz="3200" dirty="0"/>
              <a:t>ア　情報の真偽を確認し、適切でなければ転送しない。</a:t>
            </a:r>
          </a:p>
          <a:p>
            <a:pPr lvl="1"/>
            <a:r>
              <a:rPr kumimoji="1" lang="ja-JP" altLang="en-US" sz="3200" dirty="0"/>
              <a:t>イ　そのまま友達に転送する。</a:t>
            </a:r>
          </a:p>
          <a:p>
            <a:pPr lvl="1"/>
            <a:r>
              <a:rPr kumimoji="1" lang="ja-JP" altLang="en-US" sz="3200" dirty="0"/>
              <a:t>ウ　自分の意見を付け加えて広める。</a:t>
            </a:r>
          </a:p>
          <a:p>
            <a:pPr lvl="1"/>
            <a:r>
              <a:rPr kumimoji="1" lang="ja-JP" altLang="en-US" sz="3200" dirty="0"/>
              <a:t>エ　発信元に抗議の連絡を入れる。</a:t>
            </a:r>
          </a:p>
        </p:txBody>
      </p:sp>
      <p:sp>
        <p:nvSpPr>
          <p:cNvPr id="7" name="タイトル 6">
            <a:extLst>
              <a:ext uri="{FF2B5EF4-FFF2-40B4-BE49-F238E27FC236}">
                <a16:creationId xmlns:a16="http://schemas.microsoft.com/office/drawing/2014/main" id="{0DE97058-B401-ADFB-3E48-19947FD5A291}"/>
              </a:ext>
            </a:extLst>
          </p:cNvPr>
          <p:cNvSpPr>
            <a:spLocks noGrp="1"/>
          </p:cNvSpPr>
          <p:nvPr>
            <p:ph type="title"/>
          </p:nvPr>
        </p:nvSpPr>
        <p:spPr/>
        <p:txBody>
          <a:bodyPr/>
          <a:lstStyle/>
          <a:p>
            <a:r>
              <a:rPr kumimoji="1" lang="en-US" altLang="ja-JP" dirty="0"/>
              <a:t>3</a:t>
            </a:r>
            <a:endParaRPr kumimoji="1" lang="ja-JP" altLang="en-US" dirty="0"/>
          </a:p>
        </p:txBody>
      </p:sp>
      <p:sp>
        <p:nvSpPr>
          <p:cNvPr id="6" name="テキスト プレースホルダー 18">
            <a:extLst>
              <a:ext uri="{FF2B5EF4-FFF2-40B4-BE49-F238E27FC236}">
                <a16:creationId xmlns:a16="http://schemas.microsoft.com/office/drawing/2014/main" id="{A31891ED-D3B8-E544-E234-C346021B5AAC}"/>
              </a:ext>
            </a:extLst>
          </p:cNvPr>
          <p:cNvSpPr>
            <a:spLocks noGrp="1"/>
          </p:cNvSpPr>
          <p:nvPr>
            <p:ph type="body" sz="quarter" idx="14"/>
          </p:nvPr>
        </p:nvSpPr>
        <p:spPr>
          <a:xfrm>
            <a:off x="0" y="6538913"/>
            <a:ext cx="4024313" cy="306387"/>
          </a:xfrm>
        </p:spPr>
        <p:txBody>
          <a:bodyPr/>
          <a:lstStyle/>
          <a:p>
            <a:r>
              <a:rPr lang="en-US" altLang="ja-JP"/>
              <a:t>p9</a:t>
            </a:r>
            <a:endParaRPr lang="ja-JP" altLang="en-US" dirty="0"/>
          </a:p>
        </p:txBody>
      </p:sp>
      <p:sp>
        <p:nvSpPr>
          <p:cNvPr id="8" name="テキスト プレースホルダー 4">
            <a:extLst>
              <a:ext uri="{FF2B5EF4-FFF2-40B4-BE49-F238E27FC236}">
                <a16:creationId xmlns:a16="http://schemas.microsoft.com/office/drawing/2014/main" id="{F26F020E-562F-9BCA-1790-89657AE92365}"/>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4 </a:t>
            </a:r>
            <a:r>
              <a:rPr lang="ja-JP" altLang="en-US" dirty="0"/>
              <a:t>情報モラル</a:t>
            </a:r>
          </a:p>
        </p:txBody>
      </p:sp>
      <p:graphicFrame>
        <p:nvGraphicFramePr>
          <p:cNvPr id="10" name="表 9">
            <a:extLst>
              <a:ext uri="{FF2B5EF4-FFF2-40B4-BE49-F238E27FC236}">
                <a16:creationId xmlns:a16="http://schemas.microsoft.com/office/drawing/2014/main" id="{23E8F209-4563-0B3C-AED7-F8D591CA429B}"/>
              </a:ext>
            </a:extLst>
          </p:cNvPr>
          <p:cNvGraphicFramePr>
            <a:graphicFrameLocks noGrp="1"/>
          </p:cNvGraphicFramePr>
          <p:nvPr>
            <p:extLst>
              <p:ext uri="{D42A27DB-BD31-4B8C-83A1-F6EECF244321}">
                <p14:modId xmlns:p14="http://schemas.microsoft.com/office/powerpoint/2010/main" val="1889315502"/>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11" name="Google Shape;341;p22">
            <a:extLst>
              <a:ext uri="{FF2B5EF4-FFF2-40B4-BE49-F238E27FC236}">
                <a16:creationId xmlns:a16="http://schemas.microsoft.com/office/drawing/2014/main" id="{574C8B26-83E5-28FC-B7E0-1869F6F28BFD}"/>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ア</a:t>
            </a:r>
          </a:p>
        </p:txBody>
      </p:sp>
    </p:spTree>
    <p:extLst>
      <p:ext uri="{BB962C8B-B14F-4D97-AF65-F5344CB8AC3E}">
        <p14:creationId xmlns:p14="http://schemas.microsoft.com/office/powerpoint/2010/main" val="1691855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0B2630-EFA8-2CCE-0ED6-34C697E8C728}"/>
              </a:ext>
            </a:extLst>
          </p:cNvPr>
          <p:cNvSpPr>
            <a:spLocks noGrp="1"/>
          </p:cNvSpPr>
          <p:nvPr>
            <p:ph type="title"/>
          </p:nvPr>
        </p:nvSpPr>
        <p:spPr/>
        <p:txBody>
          <a:bodyPr/>
          <a:lstStyle/>
          <a:p>
            <a:r>
              <a:rPr kumimoji="1" lang="ja-JP" altLang="en-US"/>
              <a:t>個人情報の流出</a:t>
            </a:r>
            <a:endParaRPr kumimoji="1" lang="ja-JP" altLang="en-US" dirty="0"/>
          </a:p>
        </p:txBody>
      </p:sp>
      <p:sp>
        <p:nvSpPr>
          <p:cNvPr id="3" name="テキスト プレースホルダー 2">
            <a:extLst>
              <a:ext uri="{FF2B5EF4-FFF2-40B4-BE49-F238E27FC236}">
                <a16:creationId xmlns:a16="http://schemas.microsoft.com/office/drawing/2014/main" id="{C8E96C79-6CD0-9F34-F190-BDB2FF154161}"/>
              </a:ext>
            </a:extLst>
          </p:cNvPr>
          <p:cNvSpPr>
            <a:spLocks noGrp="1"/>
          </p:cNvSpPr>
          <p:nvPr>
            <p:ph type="body" idx="1"/>
          </p:nvPr>
        </p:nvSpPr>
        <p:spPr>
          <a:xfrm>
            <a:off x="1989476" y="3853856"/>
            <a:ext cx="7936537" cy="461665"/>
          </a:xfrm>
        </p:spPr>
        <p:txBody>
          <a:bodyPr>
            <a:spAutoFit/>
          </a:bodyPr>
          <a:lstStyle/>
          <a:p>
            <a:r>
              <a:rPr kumimoji="1" lang="ja-JP" altLang="en-US" dirty="0"/>
              <a:t>個人情報とは</a:t>
            </a:r>
          </a:p>
        </p:txBody>
      </p:sp>
      <p:sp>
        <p:nvSpPr>
          <p:cNvPr id="4" name="スライド番号プレースホルダー 3">
            <a:extLst>
              <a:ext uri="{FF2B5EF4-FFF2-40B4-BE49-F238E27FC236}">
                <a16:creationId xmlns:a16="http://schemas.microsoft.com/office/drawing/2014/main" id="{2A2EAA9E-7617-8972-56C1-A535D30596E9}"/>
              </a:ext>
            </a:extLst>
          </p:cNvPr>
          <p:cNvSpPr>
            <a:spLocks noGrp="1"/>
          </p:cNvSpPr>
          <p:nvPr>
            <p:ph type="sldNum" sz="quarter" idx="12"/>
          </p:nvPr>
        </p:nvSpPr>
        <p:spPr/>
        <p:txBody>
          <a:bodyPr/>
          <a:lstStyle/>
          <a:p>
            <a:fld id="{3341DCAC-D657-49AC-AFA1-66DB296B9906}" type="slidenum">
              <a:rPr lang="ja-JP" altLang="en-US" smtClean="0"/>
              <a:pPr/>
              <a:t>31</a:t>
            </a:fld>
            <a:endParaRPr lang="ja-JP" altLang="en-US"/>
          </a:p>
        </p:txBody>
      </p:sp>
      <p:sp>
        <p:nvSpPr>
          <p:cNvPr id="7" name="テキスト プレースホルダー 6">
            <a:extLst>
              <a:ext uri="{FF2B5EF4-FFF2-40B4-BE49-F238E27FC236}">
                <a16:creationId xmlns:a16="http://schemas.microsoft.com/office/drawing/2014/main" id="{6F45BC35-22A1-8491-D9DB-B2B82EAE48CC}"/>
              </a:ext>
            </a:extLst>
          </p:cNvPr>
          <p:cNvSpPr>
            <a:spLocks noGrp="1"/>
          </p:cNvSpPr>
          <p:nvPr>
            <p:ph type="body" idx="15"/>
          </p:nvPr>
        </p:nvSpPr>
        <p:spPr/>
        <p:txBody>
          <a:bodyPr/>
          <a:lstStyle/>
          <a:p>
            <a:r>
              <a:rPr kumimoji="1" lang="en-US" altLang="ja-JP" dirty="0"/>
              <a:t>1</a:t>
            </a:r>
            <a:endParaRPr kumimoji="1" lang="ja-JP" altLang="en-US" dirty="0"/>
          </a:p>
        </p:txBody>
      </p:sp>
      <p:sp>
        <p:nvSpPr>
          <p:cNvPr id="8" name="テキスト プレースホルダー 7">
            <a:extLst>
              <a:ext uri="{FF2B5EF4-FFF2-40B4-BE49-F238E27FC236}">
                <a16:creationId xmlns:a16="http://schemas.microsoft.com/office/drawing/2014/main" id="{04DD30CA-86AB-604F-8B49-1A4F4D4BE689}"/>
              </a:ext>
            </a:extLst>
          </p:cNvPr>
          <p:cNvSpPr>
            <a:spLocks noGrp="1"/>
          </p:cNvSpPr>
          <p:nvPr>
            <p:ph type="body" idx="16"/>
          </p:nvPr>
        </p:nvSpPr>
        <p:spPr>
          <a:xfrm>
            <a:off x="1989476" y="4341074"/>
            <a:ext cx="7936537" cy="461665"/>
          </a:xfrm>
        </p:spPr>
        <p:txBody>
          <a:bodyPr>
            <a:spAutoFit/>
          </a:bodyPr>
          <a:lstStyle/>
          <a:p>
            <a:r>
              <a:rPr kumimoji="1" lang="en-US" altLang="ja-JP" dirty="0"/>
              <a:t>SNS</a:t>
            </a:r>
            <a:r>
              <a:rPr kumimoji="1" lang="ja-JP" altLang="en-US" dirty="0"/>
              <a:t>への書き込み</a:t>
            </a:r>
          </a:p>
        </p:txBody>
      </p:sp>
      <p:sp>
        <p:nvSpPr>
          <p:cNvPr id="9" name="テキスト プレースホルダー 8">
            <a:extLst>
              <a:ext uri="{FF2B5EF4-FFF2-40B4-BE49-F238E27FC236}">
                <a16:creationId xmlns:a16="http://schemas.microsoft.com/office/drawing/2014/main" id="{7466C728-48BB-6182-20A7-26AFE4FD9A10}"/>
              </a:ext>
            </a:extLst>
          </p:cNvPr>
          <p:cNvSpPr>
            <a:spLocks noGrp="1"/>
          </p:cNvSpPr>
          <p:nvPr>
            <p:ph type="body" idx="18"/>
          </p:nvPr>
        </p:nvSpPr>
        <p:spPr>
          <a:xfrm>
            <a:off x="1989476" y="4828292"/>
            <a:ext cx="7936537" cy="461665"/>
          </a:xfrm>
        </p:spPr>
        <p:txBody>
          <a:bodyPr>
            <a:spAutoFit/>
          </a:bodyPr>
          <a:lstStyle/>
          <a:p>
            <a:r>
              <a:rPr kumimoji="1" lang="ja-JP" altLang="en-US" dirty="0"/>
              <a:t>写真に含まれる位置情報</a:t>
            </a:r>
          </a:p>
        </p:txBody>
      </p:sp>
      <p:sp>
        <p:nvSpPr>
          <p:cNvPr id="10" name="テキスト プレースホルダー 9">
            <a:extLst>
              <a:ext uri="{FF2B5EF4-FFF2-40B4-BE49-F238E27FC236}">
                <a16:creationId xmlns:a16="http://schemas.microsoft.com/office/drawing/2014/main" id="{40D067B3-1FB4-63B6-4705-661208DC0869}"/>
              </a:ext>
            </a:extLst>
          </p:cNvPr>
          <p:cNvSpPr>
            <a:spLocks noGrp="1"/>
          </p:cNvSpPr>
          <p:nvPr>
            <p:ph type="body" idx="20"/>
          </p:nvPr>
        </p:nvSpPr>
        <p:spPr>
          <a:xfrm>
            <a:off x="1989476" y="5315510"/>
            <a:ext cx="7936537" cy="461665"/>
          </a:xfrm>
        </p:spPr>
        <p:txBody>
          <a:bodyPr>
            <a:spAutoFit/>
          </a:bodyPr>
          <a:lstStyle/>
          <a:p>
            <a:r>
              <a:rPr kumimoji="1" lang="ja-JP" altLang="en-US" dirty="0"/>
              <a:t>個人が特定される仕組み</a:t>
            </a:r>
          </a:p>
        </p:txBody>
      </p:sp>
      <p:sp>
        <p:nvSpPr>
          <p:cNvPr id="12" name="テキスト プレースホルダー 11">
            <a:extLst>
              <a:ext uri="{FF2B5EF4-FFF2-40B4-BE49-F238E27FC236}">
                <a16:creationId xmlns:a16="http://schemas.microsoft.com/office/drawing/2014/main" id="{B64CEAA7-4D79-ADD3-C0D5-BC0CC999AD73}"/>
              </a:ext>
            </a:extLst>
          </p:cNvPr>
          <p:cNvSpPr>
            <a:spLocks noGrp="1"/>
          </p:cNvSpPr>
          <p:nvPr>
            <p:ph type="body" sz="quarter" idx="24"/>
          </p:nvPr>
        </p:nvSpPr>
        <p:spPr/>
        <p:txBody>
          <a:bodyPr/>
          <a:lstStyle/>
          <a:p>
            <a:r>
              <a:rPr kumimoji="1" lang="en-US" altLang="ja-JP" dirty="0"/>
              <a:t>5</a:t>
            </a:r>
            <a:endParaRPr kumimoji="1" lang="ja-JP" altLang="en-US" dirty="0"/>
          </a:p>
        </p:txBody>
      </p:sp>
      <p:sp>
        <p:nvSpPr>
          <p:cNvPr id="14" name="テキスト プレースホルダー 13">
            <a:extLst>
              <a:ext uri="{FF2B5EF4-FFF2-40B4-BE49-F238E27FC236}">
                <a16:creationId xmlns:a16="http://schemas.microsoft.com/office/drawing/2014/main" id="{B74D88DE-0527-A0A7-BB4D-9B316F41B9C8}"/>
              </a:ext>
            </a:extLst>
          </p:cNvPr>
          <p:cNvSpPr>
            <a:spLocks noGrp="1"/>
          </p:cNvSpPr>
          <p:nvPr>
            <p:ph type="body" idx="30"/>
          </p:nvPr>
        </p:nvSpPr>
        <p:spPr/>
        <p:txBody>
          <a:bodyPr/>
          <a:lstStyle/>
          <a:p>
            <a:r>
              <a:rPr kumimoji="1" lang="en-US" altLang="ja-JP" dirty="0"/>
              <a:t>2</a:t>
            </a:r>
            <a:endParaRPr kumimoji="1" lang="ja-JP" altLang="en-US" dirty="0"/>
          </a:p>
        </p:txBody>
      </p:sp>
      <p:sp>
        <p:nvSpPr>
          <p:cNvPr id="15" name="テキスト プレースホルダー 14">
            <a:extLst>
              <a:ext uri="{FF2B5EF4-FFF2-40B4-BE49-F238E27FC236}">
                <a16:creationId xmlns:a16="http://schemas.microsoft.com/office/drawing/2014/main" id="{C6A713AB-F52C-C196-C07A-E3AEAF6472BA}"/>
              </a:ext>
            </a:extLst>
          </p:cNvPr>
          <p:cNvSpPr>
            <a:spLocks noGrp="1"/>
          </p:cNvSpPr>
          <p:nvPr>
            <p:ph type="body" idx="31"/>
          </p:nvPr>
        </p:nvSpPr>
        <p:spPr/>
        <p:txBody>
          <a:bodyPr/>
          <a:lstStyle/>
          <a:p>
            <a:r>
              <a:rPr kumimoji="1" lang="en-US" altLang="ja-JP" dirty="0"/>
              <a:t>3</a:t>
            </a:r>
            <a:endParaRPr kumimoji="1" lang="ja-JP" altLang="en-US" dirty="0"/>
          </a:p>
        </p:txBody>
      </p:sp>
      <p:sp>
        <p:nvSpPr>
          <p:cNvPr id="16" name="テキスト プレースホルダー 15">
            <a:extLst>
              <a:ext uri="{FF2B5EF4-FFF2-40B4-BE49-F238E27FC236}">
                <a16:creationId xmlns:a16="http://schemas.microsoft.com/office/drawing/2014/main" id="{E4ED0C84-59D9-FC22-4985-08145BA92E62}"/>
              </a:ext>
            </a:extLst>
          </p:cNvPr>
          <p:cNvSpPr>
            <a:spLocks noGrp="1"/>
          </p:cNvSpPr>
          <p:nvPr>
            <p:ph type="body" idx="32"/>
          </p:nvPr>
        </p:nvSpPr>
        <p:spPr/>
        <p:txBody>
          <a:bodyPr/>
          <a:lstStyle/>
          <a:p>
            <a:r>
              <a:rPr kumimoji="1" lang="en-US" altLang="ja-JP" dirty="0"/>
              <a:t>4</a:t>
            </a:r>
            <a:endParaRPr kumimoji="1" lang="ja-JP" altLang="en-US" dirty="0"/>
          </a:p>
        </p:txBody>
      </p:sp>
      <p:sp>
        <p:nvSpPr>
          <p:cNvPr id="22" name="テキスト プレースホルダー 4">
            <a:extLst>
              <a:ext uri="{FF2B5EF4-FFF2-40B4-BE49-F238E27FC236}">
                <a16:creationId xmlns:a16="http://schemas.microsoft.com/office/drawing/2014/main" id="{56C6C2B8-08C6-94E0-A77F-7B0E7C251005}"/>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5 </a:t>
            </a:r>
            <a:r>
              <a:rPr lang="ja-JP" altLang="en-US" dirty="0"/>
              <a:t>個人情報の流出</a:t>
            </a:r>
          </a:p>
        </p:txBody>
      </p:sp>
      <p:sp>
        <p:nvSpPr>
          <p:cNvPr id="23" name="テキスト プレースホルダー 12">
            <a:extLst>
              <a:ext uri="{FF2B5EF4-FFF2-40B4-BE49-F238E27FC236}">
                <a16:creationId xmlns:a16="http://schemas.microsoft.com/office/drawing/2014/main" id="{4DFB10BF-6854-FC82-098D-A35CEAFB864E}"/>
              </a:ext>
            </a:extLst>
          </p:cNvPr>
          <p:cNvSpPr>
            <a:spLocks noGrp="1"/>
          </p:cNvSpPr>
          <p:nvPr>
            <p:ph type="body" sz="quarter" idx="25"/>
          </p:nvPr>
        </p:nvSpPr>
        <p:spPr>
          <a:xfrm>
            <a:off x="577850" y="2305050"/>
            <a:ext cx="11036300" cy="1265238"/>
          </a:xfrm>
        </p:spPr>
        <p:txBody>
          <a:bodyPr/>
          <a:lstStyle/>
          <a:p>
            <a:r>
              <a:rPr lang="ja-JP" altLang="en-US" dirty="0"/>
              <a:t>資料ノート　</a:t>
            </a:r>
            <a:r>
              <a:rPr lang="en-US" altLang="ja-JP" dirty="0"/>
              <a:t>10-11</a:t>
            </a:r>
            <a:r>
              <a:rPr lang="ja-JP" altLang="en-US" dirty="0"/>
              <a:t>ページ　教科書　</a:t>
            </a:r>
            <a:r>
              <a:rPr lang="en-US" altLang="ja-JP" dirty="0"/>
              <a:t>16-17</a:t>
            </a:r>
            <a:r>
              <a:rPr lang="ja-JP" altLang="en-US" dirty="0"/>
              <a:t>ページ</a:t>
            </a:r>
          </a:p>
        </p:txBody>
      </p:sp>
    </p:spTree>
    <p:extLst>
      <p:ext uri="{BB962C8B-B14F-4D97-AF65-F5344CB8AC3E}">
        <p14:creationId xmlns:p14="http://schemas.microsoft.com/office/powerpoint/2010/main" val="32617788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10C776-D144-C584-B27A-689316A0D367}"/>
              </a:ext>
            </a:extLst>
          </p:cNvPr>
          <p:cNvSpPr>
            <a:spLocks noGrp="1"/>
          </p:cNvSpPr>
          <p:nvPr>
            <p:ph type="title"/>
          </p:nvPr>
        </p:nvSpPr>
        <p:spPr/>
        <p:txBody>
          <a:bodyPr/>
          <a:lstStyle/>
          <a:p>
            <a:r>
              <a:rPr kumimoji="1" lang="en-US" altLang="ja-JP" dirty="0"/>
              <a:t>1</a:t>
            </a:r>
            <a:endParaRPr kumimoji="1" lang="ja-JP" altLang="en-US" dirty="0"/>
          </a:p>
        </p:txBody>
      </p:sp>
      <p:sp>
        <p:nvSpPr>
          <p:cNvPr id="3" name="スライド番号プレースホルダー 2">
            <a:extLst>
              <a:ext uri="{FF2B5EF4-FFF2-40B4-BE49-F238E27FC236}">
                <a16:creationId xmlns:a16="http://schemas.microsoft.com/office/drawing/2014/main" id="{FDA08D38-1CDB-8858-A9A1-0AC57BDF33BE}"/>
              </a:ext>
            </a:extLst>
          </p:cNvPr>
          <p:cNvSpPr>
            <a:spLocks noGrp="1"/>
          </p:cNvSpPr>
          <p:nvPr>
            <p:ph type="sldNum" sz="quarter" idx="12"/>
          </p:nvPr>
        </p:nvSpPr>
        <p:spPr/>
        <p:txBody>
          <a:bodyPr/>
          <a:lstStyle/>
          <a:p>
            <a:fld id="{3341DCAC-D657-49AC-AFA1-66DB296B9906}" type="slidenum">
              <a:rPr lang="ja-JP" altLang="en-US" smtClean="0"/>
              <a:pPr/>
              <a:t>32</a:t>
            </a:fld>
            <a:endParaRPr lang="ja-JP" altLang="en-US"/>
          </a:p>
        </p:txBody>
      </p:sp>
      <p:sp>
        <p:nvSpPr>
          <p:cNvPr id="6" name="テキスト プレースホルダー 5">
            <a:extLst>
              <a:ext uri="{FF2B5EF4-FFF2-40B4-BE49-F238E27FC236}">
                <a16:creationId xmlns:a16="http://schemas.microsoft.com/office/drawing/2014/main" id="{50A260FE-376E-E1D1-F86C-2EEDFEE9CCC5}"/>
              </a:ext>
            </a:extLst>
          </p:cNvPr>
          <p:cNvSpPr>
            <a:spLocks noGrp="1"/>
          </p:cNvSpPr>
          <p:nvPr>
            <p:ph type="body" sz="quarter" idx="15"/>
          </p:nvPr>
        </p:nvSpPr>
        <p:spPr/>
        <p:txBody>
          <a:bodyPr/>
          <a:lstStyle/>
          <a:p>
            <a:r>
              <a:rPr kumimoji="1" lang="ja-JP" altLang="en-US" dirty="0"/>
              <a:t>個人情報とは</a:t>
            </a:r>
          </a:p>
        </p:txBody>
      </p:sp>
      <p:sp>
        <p:nvSpPr>
          <p:cNvPr id="7" name="テキスト プレースホルダー 6">
            <a:extLst>
              <a:ext uri="{FF2B5EF4-FFF2-40B4-BE49-F238E27FC236}">
                <a16:creationId xmlns:a16="http://schemas.microsoft.com/office/drawing/2014/main" id="{2CE393F5-FDE5-9D65-C2C7-5E350E12593C}"/>
              </a:ext>
            </a:extLst>
          </p:cNvPr>
          <p:cNvSpPr>
            <a:spLocks noGrp="1"/>
          </p:cNvSpPr>
          <p:nvPr>
            <p:ph type="body" sz="quarter" idx="16"/>
          </p:nvPr>
        </p:nvSpPr>
        <p:spPr/>
        <p:txBody>
          <a:bodyPr>
            <a:noAutofit/>
          </a:bodyPr>
          <a:lstStyle/>
          <a:p>
            <a:r>
              <a:rPr lang="en-US" altLang="ja-JP" dirty="0"/>
              <a:t> </a:t>
            </a:r>
            <a:r>
              <a:rPr lang="ja-JP" altLang="ja-JP" dirty="0"/>
              <a:t>（</a:t>
            </a:r>
            <a:r>
              <a:rPr lang="ja-JP" altLang="ja-JP" baseline="30000" dirty="0"/>
              <a:t>①</a:t>
            </a:r>
            <a:r>
              <a:rPr lang="ja-JP" altLang="ja-JP" dirty="0"/>
              <a:t>　　　　　　　）とは、それを見れば個人が特定できてしまう情報のことである。また、学校名や所属している部活動など、</a:t>
            </a:r>
            <a:r>
              <a:rPr lang="en-US" altLang="ja-JP" dirty="0"/>
              <a:t>1</a:t>
            </a:r>
            <a:r>
              <a:rPr lang="ja-JP" altLang="ja-JP" dirty="0"/>
              <a:t>つだけでは分からなくても、（</a:t>
            </a:r>
            <a:r>
              <a:rPr lang="ja-JP" altLang="ja-JP" baseline="30000" dirty="0"/>
              <a:t>②</a:t>
            </a:r>
            <a:r>
              <a:rPr lang="ja-JP" altLang="ja-JP" dirty="0"/>
              <a:t>　　　　　　　）の情報を組み合わせて個人が特定できるものも個人情報である。</a:t>
            </a:r>
            <a:endParaRPr kumimoji="1" lang="ja-JP" altLang="en-US" dirty="0"/>
          </a:p>
        </p:txBody>
      </p:sp>
      <p:sp>
        <p:nvSpPr>
          <p:cNvPr id="8" name="テキスト プレースホルダー 4">
            <a:extLst>
              <a:ext uri="{FF2B5EF4-FFF2-40B4-BE49-F238E27FC236}">
                <a16:creationId xmlns:a16="http://schemas.microsoft.com/office/drawing/2014/main" id="{E48C4B19-3217-E428-6458-59356BF94873}"/>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5 </a:t>
            </a:r>
            <a:r>
              <a:rPr lang="ja-JP" altLang="en-US" dirty="0"/>
              <a:t>個人情報の流出</a:t>
            </a:r>
          </a:p>
        </p:txBody>
      </p:sp>
      <p:sp>
        <p:nvSpPr>
          <p:cNvPr id="9" name="テキスト プレースホルダー 18">
            <a:extLst>
              <a:ext uri="{FF2B5EF4-FFF2-40B4-BE49-F238E27FC236}">
                <a16:creationId xmlns:a16="http://schemas.microsoft.com/office/drawing/2014/main" id="{C0B32121-F595-4401-7E66-68E06500E63E}"/>
              </a:ext>
            </a:extLst>
          </p:cNvPr>
          <p:cNvSpPr>
            <a:spLocks noGrp="1"/>
          </p:cNvSpPr>
          <p:nvPr>
            <p:ph type="body" sz="quarter" idx="14"/>
          </p:nvPr>
        </p:nvSpPr>
        <p:spPr>
          <a:xfrm>
            <a:off x="0" y="6538913"/>
            <a:ext cx="4024313" cy="306387"/>
          </a:xfrm>
        </p:spPr>
        <p:txBody>
          <a:bodyPr/>
          <a:lstStyle/>
          <a:p>
            <a:r>
              <a:rPr lang="en-US" altLang="ja-JP" dirty="0"/>
              <a:t>p10</a:t>
            </a:r>
            <a:endParaRPr lang="ja-JP" altLang="en-US" dirty="0"/>
          </a:p>
        </p:txBody>
      </p:sp>
      <p:sp>
        <p:nvSpPr>
          <p:cNvPr id="4" name="テキスト ボックス 3">
            <a:extLst>
              <a:ext uri="{FF2B5EF4-FFF2-40B4-BE49-F238E27FC236}">
                <a16:creationId xmlns:a16="http://schemas.microsoft.com/office/drawing/2014/main" id="{3B2A12F3-A91A-09D3-E9A6-A4EF012778BD}"/>
              </a:ext>
            </a:extLst>
          </p:cNvPr>
          <p:cNvSpPr txBox="1"/>
          <p:nvPr/>
        </p:nvSpPr>
        <p:spPr>
          <a:xfrm>
            <a:off x="1729550" y="1504787"/>
            <a:ext cx="1641475"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個人情報</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15681175-D2A2-5E9B-4CD2-A96908E4BABE}"/>
              </a:ext>
            </a:extLst>
          </p:cNvPr>
          <p:cNvSpPr txBox="1"/>
          <p:nvPr/>
        </p:nvSpPr>
        <p:spPr>
          <a:xfrm>
            <a:off x="7807325" y="2486525"/>
            <a:ext cx="1641475"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いくつか</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1453382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5ABD82-09B2-F8CE-175D-0590AE5C90C2}"/>
              </a:ext>
            </a:extLst>
          </p:cNvPr>
          <p:cNvSpPr>
            <a:spLocks noGrp="1"/>
          </p:cNvSpPr>
          <p:nvPr>
            <p:ph type="title"/>
          </p:nvPr>
        </p:nvSpPr>
        <p:spPr/>
        <p:txBody>
          <a:bodyPr/>
          <a:lstStyle/>
          <a:p>
            <a:r>
              <a:rPr kumimoji="1" lang="en-US" altLang="ja-JP" dirty="0"/>
              <a:t>2</a:t>
            </a:r>
            <a:endParaRPr kumimoji="1" lang="ja-JP" altLang="en-US" dirty="0"/>
          </a:p>
        </p:txBody>
      </p:sp>
      <p:sp>
        <p:nvSpPr>
          <p:cNvPr id="3" name="スライド番号プレースホルダー 2">
            <a:extLst>
              <a:ext uri="{FF2B5EF4-FFF2-40B4-BE49-F238E27FC236}">
                <a16:creationId xmlns:a16="http://schemas.microsoft.com/office/drawing/2014/main" id="{AA3BEB2A-1F7F-C3AC-E3A4-9D662672CAC9}"/>
              </a:ext>
            </a:extLst>
          </p:cNvPr>
          <p:cNvSpPr>
            <a:spLocks noGrp="1"/>
          </p:cNvSpPr>
          <p:nvPr>
            <p:ph type="sldNum" sz="quarter" idx="12"/>
          </p:nvPr>
        </p:nvSpPr>
        <p:spPr/>
        <p:txBody>
          <a:bodyPr/>
          <a:lstStyle/>
          <a:p>
            <a:fld id="{3341DCAC-D657-49AC-AFA1-66DB296B9906}" type="slidenum">
              <a:rPr lang="ja-JP" altLang="en-US" smtClean="0"/>
              <a:pPr/>
              <a:t>33</a:t>
            </a:fld>
            <a:endParaRPr lang="ja-JP" altLang="en-US"/>
          </a:p>
        </p:txBody>
      </p:sp>
      <p:sp>
        <p:nvSpPr>
          <p:cNvPr id="6" name="テキスト プレースホルダー 5">
            <a:extLst>
              <a:ext uri="{FF2B5EF4-FFF2-40B4-BE49-F238E27FC236}">
                <a16:creationId xmlns:a16="http://schemas.microsoft.com/office/drawing/2014/main" id="{8FB17829-9413-AE8F-D0BF-31D893DD5965}"/>
              </a:ext>
            </a:extLst>
          </p:cNvPr>
          <p:cNvSpPr>
            <a:spLocks noGrp="1"/>
          </p:cNvSpPr>
          <p:nvPr>
            <p:ph type="body" sz="quarter" idx="15"/>
          </p:nvPr>
        </p:nvSpPr>
        <p:spPr/>
        <p:txBody>
          <a:bodyPr/>
          <a:lstStyle/>
          <a:p>
            <a:r>
              <a:rPr kumimoji="1" lang="en-US" altLang="ja-JP" dirty="0"/>
              <a:t>SNS</a:t>
            </a:r>
            <a:r>
              <a:rPr kumimoji="1" lang="ja-JP" altLang="en-US" dirty="0"/>
              <a:t>への書き込み</a:t>
            </a:r>
          </a:p>
        </p:txBody>
      </p:sp>
      <p:sp>
        <p:nvSpPr>
          <p:cNvPr id="7" name="テキスト プレースホルダー 6">
            <a:extLst>
              <a:ext uri="{FF2B5EF4-FFF2-40B4-BE49-F238E27FC236}">
                <a16:creationId xmlns:a16="http://schemas.microsoft.com/office/drawing/2014/main" id="{7910ABFD-7435-27D0-2824-9B28C8B62271}"/>
              </a:ext>
            </a:extLst>
          </p:cNvPr>
          <p:cNvSpPr>
            <a:spLocks noGrp="1"/>
          </p:cNvSpPr>
          <p:nvPr>
            <p:ph type="body" sz="quarter" idx="16"/>
          </p:nvPr>
        </p:nvSpPr>
        <p:spPr/>
        <p:txBody>
          <a:bodyPr/>
          <a:lstStyle/>
          <a:p>
            <a:r>
              <a:rPr lang="ja-JP" altLang="en-US" dirty="0"/>
              <a:t>　</a:t>
            </a:r>
            <a:r>
              <a:rPr lang="en-US" altLang="ja-JP" dirty="0"/>
              <a:t>SNS</a:t>
            </a:r>
            <a:r>
              <a:rPr lang="ja-JP" altLang="ja-JP" dirty="0"/>
              <a:t>には親しい友達にしか話せないような（</a:t>
            </a:r>
            <a:r>
              <a:rPr lang="ja-JP" altLang="ja-JP" baseline="30000" dirty="0"/>
              <a:t>③</a:t>
            </a:r>
            <a:r>
              <a:rPr lang="ja-JP" altLang="ja-JP" dirty="0"/>
              <a:t>　　　　　　　）な内容を書き込んだり、（</a:t>
            </a:r>
            <a:r>
              <a:rPr lang="ja-JP" altLang="ja-JP" baseline="30000" dirty="0"/>
              <a:t>④</a:t>
            </a:r>
            <a:r>
              <a:rPr lang="ja-JP" altLang="ja-JP" dirty="0"/>
              <a:t>　　　　　　　）を公開したりしてしまいがちである。</a:t>
            </a:r>
            <a:endParaRPr kumimoji="1" lang="ja-JP" altLang="en-US" dirty="0"/>
          </a:p>
        </p:txBody>
      </p:sp>
      <p:sp>
        <p:nvSpPr>
          <p:cNvPr id="8" name="テキスト プレースホルダー 4">
            <a:extLst>
              <a:ext uri="{FF2B5EF4-FFF2-40B4-BE49-F238E27FC236}">
                <a16:creationId xmlns:a16="http://schemas.microsoft.com/office/drawing/2014/main" id="{C74B91C5-508D-75AC-D918-845AA2BDC34F}"/>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5 </a:t>
            </a:r>
            <a:r>
              <a:rPr lang="ja-JP" altLang="en-US" dirty="0"/>
              <a:t>個人情報の流出</a:t>
            </a:r>
          </a:p>
        </p:txBody>
      </p:sp>
      <p:sp>
        <p:nvSpPr>
          <p:cNvPr id="11" name="テキスト プレースホルダー 18">
            <a:extLst>
              <a:ext uri="{FF2B5EF4-FFF2-40B4-BE49-F238E27FC236}">
                <a16:creationId xmlns:a16="http://schemas.microsoft.com/office/drawing/2014/main" id="{E9DFD166-76FD-CEC3-839F-E264A59EBB94}"/>
              </a:ext>
            </a:extLst>
          </p:cNvPr>
          <p:cNvSpPr>
            <a:spLocks noGrp="1"/>
          </p:cNvSpPr>
          <p:nvPr>
            <p:ph type="body" sz="quarter" idx="14"/>
          </p:nvPr>
        </p:nvSpPr>
        <p:spPr>
          <a:xfrm>
            <a:off x="0" y="6538913"/>
            <a:ext cx="4024313" cy="306387"/>
          </a:xfrm>
        </p:spPr>
        <p:txBody>
          <a:bodyPr/>
          <a:lstStyle/>
          <a:p>
            <a:r>
              <a:rPr lang="en-US" altLang="ja-JP" dirty="0"/>
              <a:t>p10-11</a:t>
            </a:r>
            <a:endParaRPr lang="ja-JP" altLang="en-US" dirty="0"/>
          </a:p>
        </p:txBody>
      </p:sp>
      <p:sp>
        <p:nvSpPr>
          <p:cNvPr id="4" name="テキスト ボックス 3">
            <a:extLst>
              <a:ext uri="{FF2B5EF4-FFF2-40B4-BE49-F238E27FC236}">
                <a16:creationId xmlns:a16="http://schemas.microsoft.com/office/drawing/2014/main" id="{4FFBC970-9C03-252C-83CE-32C195025223}"/>
              </a:ext>
            </a:extLst>
          </p:cNvPr>
          <p:cNvSpPr txBox="1"/>
          <p:nvPr/>
        </p:nvSpPr>
        <p:spPr>
          <a:xfrm>
            <a:off x="1197922" y="1993948"/>
            <a:ext cx="2462213"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プライベート</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D86DB209-D7BC-A431-9ABC-E32937D16308}"/>
              </a:ext>
            </a:extLst>
          </p:cNvPr>
          <p:cNvSpPr txBox="1"/>
          <p:nvPr/>
        </p:nvSpPr>
        <p:spPr>
          <a:xfrm>
            <a:off x="1878405" y="2488704"/>
            <a:ext cx="820738"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写真</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1512316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75D594-4146-702B-2E9E-DE3D52327DF6}"/>
              </a:ext>
            </a:extLst>
          </p:cNvPr>
          <p:cNvSpPr>
            <a:spLocks noGrp="1"/>
          </p:cNvSpPr>
          <p:nvPr>
            <p:ph type="title"/>
          </p:nvPr>
        </p:nvSpPr>
        <p:spPr/>
        <p:txBody>
          <a:bodyPr/>
          <a:lstStyle/>
          <a:p>
            <a:r>
              <a:rPr kumimoji="1" lang="en-US" altLang="ja-JP" dirty="0"/>
              <a:t>3</a:t>
            </a:r>
            <a:endParaRPr kumimoji="1" lang="ja-JP" altLang="en-US" dirty="0"/>
          </a:p>
        </p:txBody>
      </p:sp>
      <p:sp>
        <p:nvSpPr>
          <p:cNvPr id="3" name="スライド番号プレースホルダー 2">
            <a:extLst>
              <a:ext uri="{FF2B5EF4-FFF2-40B4-BE49-F238E27FC236}">
                <a16:creationId xmlns:a16="http://schemas.microsoft.com/office/drawing/2014/main" id="{901D07C0-6BBF-3C49-414E-BAA11F74C2B7}"/>
              </a:ext>
            </a:extLst>
          </p:cNvPr>
          <p:cNvSpPr>
            <a:spLocks noGrp="1"/>
          </p:cNvSpPr>
          <p:nvPr>
            <p:ph type="sldNum" sz="quarter" idx="12"/>
          </p:nvPr>
        </p:nvSpPr>
        <p:spPr/>
        <p:txBody>
          <a:bodyPr/>
          <a:lstStyle/>
          <a:p>
            <a:fld id="{3341DCAC-D657-49AC-AFA1-66DB296B9906}" type="slidenum">
              <a:rPr lang="ja-JP" altLang="en-US" smtClean="0"/>
              <a:pPr/>
              <a:t>34</a:t>
            </a:fld>
            <a:endParaRPr lang="ja-JP" altLang="en-US"/>
          </a:p>
        </p:txBody>
      </p:sp>
      <p:sp>
        <p:nvSpPr>
          <p:cNvPr id="6" name="テキスト プレースホルダー 5">
            <a:extLst>
              <a:ext uri="{FF2B5EF4-FFF2-40B4-BE49-F238E27FC236}">
                <a16:creationId xmlns:a16="http://schemas.microsoft.com/office/drawing/2014/main" id="{39C2EE0C-5D30-9B3D-6B73-98A72510C434}"/>
              </a:ext>
            </a:extLst>
          </p:cNvPr>
          <p:cNvSpPr>
            <a:spLocks noGrp="1"/>
          </p:cNvSpPr>
          <p:nvPr>
            <p:ph type="body" sz="quarter" idx="15"/>
          </p:nvPr>
        </p:nvSpPr>
        <p:spPr/>
        <p:txBody>
          <a:bodyPr/>
          <a:lstStyle/>
          <a:p>
            <a:r>
              <a:rPr kumimoji="1" lang="ja-JP" altLang="en-US" dirty="0"/>
              <a:t>写真に含まれる位置情報</a:t>
            </a:r>
          </a:p>
        </p:txBody>
      </p:sp>
      <p:sp>
        <p:nvSpPr>
          <p:cNvPr id="7" name="テキスト プレースホルダー 6">
            <a:extLst>
              <a:ext uri="{FF2B5EF4-FFF2-40B4-BE49-F238E27FC236}">
                <a16:creationId xmlns:a16="http://schemas.microsoft.com/office/drawing/2014/main" id="{304A6770-41F3-5BB3-45AB-BC8F0D0AC6A6}"/>
              </a:ext>
            </a:extLst>
          </p:cNvPr>
          <p:cNvSpPr>
            <a:spLocks noGrp="1"/>
          </p:cNvSpPr>
          <p:nvPr>
            <p:ph type="body" sz="quarter" idx="16"/>
          </p:nvPr>
        </p:nvSpPr>
        <p:spPr/>
        <p:txBody>
          <a:bodyPr/>
          <a:lstStyle/>
          <a:p>
            <a:r>
              <a:rPr lang="ja-JP" altLang="en-US" dirty="0"/>
              <a:t>　</a:t>
            </a:r>
            <a:r>
              <a:rPr lang="ja-JP" altLang="ja-JP" dirty="0"/>
              <a:t>スマートフォンやデジタルカメラには、（</a:t>
            </a:r>
            <a:r>
              <a:rPr lang="ja-JP" altLang="ja-JP" baseline="30000" dirty="0"/>
              <a:t>⑤</a:t>
            </a:r>
            <a:r>
              <a:rPr lang="ja-JP" altLang="ja-JP" dirty="0"/>
              <a:t>　　　　　　　）による位置情報を記録して写真などに付加する機能がある。その位置情報のことを（</a:t>
            </a:r>
            <a:r>
              <a:rPr lang="ja-JP" altLang="ja-JP" baseline="30000" dirty="0"/>
              <a:t>⑥</a:t>
            </a:r>
            <a:r>
              <a:rPr lang="ja-JP" altLang="ja-JP" dirty="0"/>
              <a:t>　　　　　　　）といい、自宅や学校が特定されることがある。</a:t>
            </a:r>
            <a:endParaRPr kumimoji="1" lang="ja-JP" altLang="en-US" dirty="0"/>
          </a:p>
        </p:txBody>
      </p:sp>
      <p:sp>
        <p:nvSpPr>
          <p:cNvPr id="8" name="テキスト プレースホルダー 4">
            <a:extLst>
              <a:ext uri="{FF2B5EF4-FFF2-40B4-BE49-F238E27FC236}">
                <a16:creationId xmlns:a16="http://schemas.microsoft.com/office/drawing/2014/main" id="{2B687574-CF42-A0AB-BF5D-49D2F6B4491D}"/>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5 </a:t>
            </a:r>
            <a:r>
              <a:rPr lang="ja-JP" altLang="en-US" dirty="0"/>
              <a:t>個人情報の流出</a:t>
            </a:r>
          </a:p>
        </p:txBody>
      </p:sp>
      <p:sp>
        <p:nvSpPr>
          <p:cNvPr id="11" name="テキスト プレースホルダー 18">
            <a:extLst>
              <a:ext uri="{FF2B5EF4-FFF2-40B4-BE49-F238E27FC236}">
                <a16:creationId xmlns:a16="http://schemas.microsoft.com/office/drawing/2014/main" id="{2F4BBE12-E053-F101-EF7A-370C37A4D334}"/>
              </a:ext>
            </a:extLst>
          </p:cNvPr>
          <p:cNvSpPr>
            <a:spLocks noGrp="1"/>
          </p:cNvSpPr>
          <p:nvPr>
            <p:ph type="body" sz="quarter" idx="14"/>
          </p:nvPr>
        </p:nvSpPr>
        <p:spPr>
          <a:xfrm>
            <a:off x="0" y="6538913"/>
            <a:ext cx="4024313" cy="306387"/>
          </a:xfrm>
        </p:spPr>
        <p:txBody>
          <a:bodyPr/>
          <a:lstStyle/>
          <a:p>
            <a:r>
              <a:rPr lang="en-US" altLang="ja-JP" dirty="0"/>
              <a:t>p11</a:t>
            </a:r>
            <a:endParaRPr lang="ja-JP" altLang="en-US" dirty="0"/>
          </a:p>
        </p:txBody>
      </p:sp>
      <p:sp>
        <p:nvSpPr>
          <p:cNvPr id="4" name="テキスト ボックス 3">
            <a:extLst>
              <a:ext uri="{FF2B5EF4-FFF2-40B4-BE49-F238E27FC236}">
                <a16:creationId xmlns:a16="http://schemas.microsoft.com/office/drawing/2014/main" id="{0A96B40F-0379-02FA-2161-DFB9B2DA5DC9}"/>
              </a:ext>
            </a:extLst>
          </p:cNvPr>
          <p:cNvSpPr txBox="1"/>
          <p:nvPr/>
        </p:nvSpPr>
        <p:spPr>
          <a:xfrm>
            <a:off x="9810307" y="1504787"/>
            <a:ext cx="615553" cy="492443"/>
          </a:xfrm>
          <a:prstGeom prst="rect">
            <a:avLst/>
          </a:prstGeom>
          <a:noFill/>
        </p:spPr>
        <p:txBody>
          <a:bodyPr wrap="none" lIns="0" tIns="0" rIns="0" bIns="0" rtlCol="0">
            <a:spAutoFit/>
          </a:bodyPr>
          <a:lstStyle/>
          <a:p>
            <a:r>
              <a:rPr lang="en-US" altLang="ja-JP"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GPS</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E54B51F0-8632-6E98-795A-206B5C09BFBB}"/>
              </a:ext>
            </a:extLst>
          </p:cNvPr>
          <p:cNvSpPr txBox="1"/>
          <p:nvPr/>
        </p:nvSpPr>
        <p:spPr>
          <a:xfrm>
            <a:off x="5286012" y="2486392"/>
            <a:ext cx="1641475"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ジオタグ</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1743750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64771A-8E85-5B39-8AFB-25501F1FB110}"/>
              </a:ext>
            </a:extLst>
          </p:cNvPr>
          <p:cNvSpPr>
            <a:spLocks noGrp="1"/>
          </p:cNvSpPr>
          <p:nvPr>
            <p:ph type="title"/>
          </p:nvPr>
        </p:nvSpPr>
        <p:spPr/>
        <p:txBody>
          <a:bodyPr/>
          <a:lstStyle/>
          <a:p>
            <a:r>
              <a:rPr kumimoji="1" lang="en-US" altLang="ja-JP" dirty="0"/>
              <a:t>4</a:t>
            </a:r>
            <a:endParaRPr kumimoji="1" lang="ja-JP" altLang="en-US" dirty="0"/>
          </a:p>
        </p:txBody>
      </p:sp>
      <p:sp>
        <p:nvSpPr>
          <p:cNvPr id="3" name="スライド番号プレースホルダー 2">
            <a:extLst>
              <a:ext uri="{FF2B5EF4-FFF2-40B4-BE49-F238E27FC236}">
                <a16:creationId xmlns:a16="http://schemas.microsoft.com/office/drawing/2014/main" id="{CAC0D3A0-F59A-4ED9-3203-F29F3E55C6BA}"/>
              </a:ext>
            </a:extLst>
          </p:cNvPr>
          <p:cNvSpPr>
            <a:spLocks noGrp="1"/>
          </p:cNvSpPr>
          <p:nvPr>
            <p:ph type="sldNum" sz="quarter" idx="12"/>
          </p:nvPr>
        </p:nvSpPr>
        <p:spPr/>
        <p:txBody>
          <a:bodyPr/>
          <a:lstStyle/>
          <a:p>
            <a:fld id="{3341DCAC-D657-49AC-AFA1-66DB296B9906}" type="slidenum">
              <a:rPr lang="ja-JP" altLang="en-US" smtClean="0"/>
              <a:pPr/>
              <a:t>35</a:t>
            </a:fld>
            <a:endParaRPr lang="ja-JP" altLang="en-US"/>
          </a:p>
        </p:txBody>
      </p:sp>
      <p:sp>
        <p:nvSpPr>
          <p:cNvPr id="6" name="テキスト プレースホルダー 5">
            <a:extLst>
              <a:ext uri="{FF2B5EF4-FFF2-40B4-BE49-F238E27FC236}">
                <a16:creationId xmlns:a16="http://schemas.microsoft.com/office/drawing/2014/main" id="{8564A3E4-1B10-77C8-3897-EA82B43A78D6}"/>
              </a:ext>
            </a:extLst>
          </p:cNvPr>
          <p:cNvSpPr>
            <a:spLocks noGrp="1"/>
          </p:cNvSpPr>
          <p:nvPr>
            <p:ph type="body" sz="quarter" idx="15"/>
          </p:nvPr>
        </p:nvSpPr>
        <p:spPr/>
        <p:txBody>
          <a:bodyPr/>
          <a:lstStyle/>
          <a:p>
            <a:r>
              <a:rPr kumimoji="1" lang="ja-JP" altLang="en-US" dirty="0"/>
              <a:t>個人が特定される仕組み</a:t>
            </a:r>
          </a:p>
        </p:txBody>
      </p:sp>
      <p:sp>
        <p:nvSpPr>
          <p:cNvPr id="7" name="テキスト プレースホルダー 6">
            <a:extLst>
              <a:ext uri="{FF2B5EF4-FFF2-40B4-BE49-F238E27FC236}">
                <a16:creationId xmlns:a16="http://schemas.microsoft.com/office/drawing/2014/main" id="{D0C4260A-A40F-8D2E-E499-6FD4A7E79C95}"/>
              </a:ext>
            </a:extLst>
          </p:cNvPr>
          <p:cNvSpPr>
            <a:spLocks noGrp="1"/>
          </p:cNvSpPr>
          <p:nvPr>
            <p:ph type="body" sz="quarter" idx="16"/>
          </p:nvPr>
        </p:nvSpPr>
        <p:spPr/>
        <p:txBody>
          <a:bodyPr/>
          <a:lstStyle/>
          <a:p>
            <a:r>
              <a:rPr lang="ja-JP" altLang="en-US" dirty="0"/>
              <a:t>　</a:t>
            </a:r>
            <a:r>
              <a:rPr lang="ja-JP" altLang="ja-JP" dirty="0"/>
              <a:t>自分では個人情報を何も発信していないつもりでも、（</a:t>
            </a:r>
            <a:r>
              <a:rPr lang="ja-JP" altLang="ja-JP" baseline="30000" dirty="0"/>
              <a:t>⑦</a:t>
            </a:r>
            <a:r>
              <a:rPr lang="ja-JP" altLang="ja-JP" dirty="0"/>
              <a:t>　　　　　　　）された複数の友達の情報と照らし合わせると、地域、学校名、学年などが特定できてしまうことがある。なお、自分の姿の撮影や公表を許可したり拒否したりできる（</a:t>
            </a:r>
            <a:r>
              <a:rPr lang="ja-JP" altLang="ja-JP" baseline="30000" dirty="0"/>
              <a:t>⑧</a:t>
            </a:r>
            <a:r>
              <a:rPr lang="ja-JP" altLang="ja-JP" dirty="0"/>
              <a:t>　　　　　　　）にも配慮が必要である。</a:t>
            </a:r>
            <a:endParaRPr kumimoji="1" lang="ja-JP" altLang="en-US" dirty="0"/>
          </a:p>
        </p:txBody>
      </p:sp>
      <p:sp>
        <p:nvSpPr>
          <p:cNvPr id="8" name="テキスト プレースホルダー 4">
            <a:extLst>
              <a:ext uri="{FF2B5EF4-FFF2-40B4-BE49-F238E27FC236}">
                <a16:creationId xmlns:a16="http://schemas.microsoft.com/office/drawing/2014/main" id="{724F30D0-6FEA-2D8D-0A45-8D758C895FC1}"/>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5 </a:t>
            </a:r>
            <a:r>
              <a:rPr lang="ja-JP" altLang="en-US" dirty="0"/>
              <a:t>個人情報の流出</a:t>
            </a:r>
          </a:p>
        </p:txBody>
      </p:sp>
      <p:sp>
        <p:nvSpPr>
          <p:cNvPr id="9" name="テキスト プレースホルダー 18">
            <a:extLst>
              <a:ext uri="{FF2B5EF4-FFF2-40B4-BE49-F238E27FC236}">
                <a16:creationId xmlns:a16="http://schemas.microsoft.com/office/drawing/2014/main" id="{91DFE5B8-7B0D-06C0-E3CD-22C18F79B3A6}"/>
              </a:ext>
            </a:extLst>
          </p:cNvPr>
          <p:cNvSpPr>
            <a:spLocks noGrp="1"/>
          </p:cNvSpPr>
          <p:nvPr>
            <p:ph type="body" sz="quarter" idx="14"/>
          </p:nvPr>
        </p:nvSpPr>
        <p:spPr>
          <a:xfrm>
            <a:off x="0" y="6538913"/>
            <a:ext cx="4024313" cy="306387"/>
          </a:xfrm>
        </p:spPr>
        <p:txBody>
          <a:bodyPr/>
          <a:lstStyle/>
          <a:p>
            <a:r>
              <a:rPr lang="en-US" altLang="ja-JP"/>
              <a:t>p11</a:t>
            </a:r>
            <a:endParaRPr lang="ja-JP" altLang="en-US" dirty="0"/>
          </a:p>
        </p:txBody>
      </p:sp>
      <p:sp>
        <p:nvSpPr>
          <p:cNvPr id="4" name="テキスト ボックス 3">
            <a:extLst>
              <a:ext uri="{FF2B5EF4-FFF2-40B4-BE49-F238E27FC236}">
                <a16:creationId xmlns:a16="http://schemas.microsoft.com/office/drawing/2014/main" id="{DC3E3E60-7574-156A-BD8E-5DFB6B482CA1}"/>
              </a:ext>
            </a:extLst>
          </p:cNvPr>
          <p:cNvSpPr txBox="1"/>
          <p:nvPr/>
        </p:nvSpPr>
        <p:spPr>
          <a:xfrm>
            <a:off x="1767284" y="1998200"/>
            <a:ext cx="1231106"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リンク</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67C305FE-9651-D6A4-114F-CE15CDD0DAC9}"/>
              </a:ext>
            </a:extLst>
          </p:cNvPr>
          <p:cNvSpPr txBox="1"/>
          <p:nvPr/>
        </p:nvSpPr>
        <p:spPr>
          <a:xfrm>
            <a:off x="1767284" y="3446013"/>
            <a:ext cx="1231106"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肖像権</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2255829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5DB7F39-041F-586A-8D99-ED0D6050877F}"/>
              </a:ext>
            </a:extLst>
          </p:cNvPr>
          <p:cNvSpPr>
            <a:spLocks noGrp="1"/>
          </p:cNvSpPr>
          <p:nvPr>
            <p:ph type="sldNum" sz="quarter" idx="12"/>
          </p:nvPr>
        </p:nvSpPr>
        <p:spPr/>
        <p:txBody>
          <a:bodyPr/>
          <a:lstStyle/>
          <a:p>
            <a:fld id="{3341DCAC-D657-49AC-AFA1-66DB296B9906}" type="slidenum">
              <a:rPr lang="ja-JP" altLang="en-US" smtClean="0"/>
              <a:pPr/>
              <a:t>36</a:t>
            </a:fld>
            <a:endParaRPr lang="ja-JP" altLang="en-US"/>
          </a:p>
        </p:txBody>
      </p:sp>
      <p:sp>
        <p:nvSpPr>
          <p:cNvPr id="5" name="テキスト プレースホルダー 4">
            <a:extLst>
              <a:ext uri="{FF2B5EF4-FFF2-40B4-BE49-F238E27FC236}">
                <a16:creationId xmlns:a16="http://schemas.microsoft.com/office/drawing/2014/main" id="{B467409D-126F-34ED-0005-87737AE270E9}"/>
              </a:ext>
            </a:extLst>
          </p:cNvPr>
          <p:cNvSpPr>
            <a:spLocks noGrp="1"/>
          </p:cNvSpPr>
          <p:nvPr>
            <p:ph type="body" sz="quarter" idx="15"/>
          </p:nvPr>
        </p:nvSpPr>
        <p:spPr/>
        <p:txBody>
          <a:bodyPr/>
          <a:lstStyle/>
          <a:p>
            <a:pPr>
              <a:spcAft>
                <a:spcPts val="1800"/>
              </a:spcAft>
            </a:pPr>
            <a:r>
              <a:rPr kumimoji="1" lang="ja-JP" altLang="en-US" dirty="0"/>
              <a:t>個人情報の扱いについて、正しいものを</a:t>
            </a:r>
            <a:r>
              <a:rPr kumimoji="1" lang="en-US" altLang="ja-JP" dirty="0"/>
              <a:t>1</a:t>
            </a:r>
            <a:r>
              <a:rPr kumimoji="1" lang="ja-JP" altLang="en-US" dirty="0"/>
              <a:t>つ選びなさい。</a:t>
            </a:r>
          </a:p>
          <a:p>
            <a:pPr marL="1255713" lvl="1" indent="-798513"/>
            <a:r>
              <a:rPr kumimoji="1" lang="ja-JP" altLang="en-US" sz="3200" dirty="0"/>
              <a:t>ア　出身小学校や出身中学校の情報は、過去のことなので個人情報ではない。</a:t>
            </a:r>
          </a:p>
          <a:p>
            <a:pPr marL="1255713" lvl="1" indent="-798513"/>
            <a:r>
              <a:rPr kumimoji="1" lang="ja-JP" altLang="en-US" sz="3200" dirty="0"/>
              <a:t>イ　自分の兄弟姉妹に関することでも、個人情報に該当する場合があるので注意が必要である。</a:t>
            </a:r>
          </a:p>
          <a:p>
            <a:pPr marL="1255713" lvl="1" indent="-798513"/>
            <a:r>
              <a:rPr kumimoji="1" lang="ja-JP" altLang="en-US" sz="3200" dirty="0"/>
              <a:t>ウ　</a:t>
            </a:r>
            <a:r>
              <a:rPr kumimoji="1" lang="en-US" altLang="ja-JP" sz="3200" dirty="0"/>
              <a:t>SNS</a:t>
            </a:r>
            <a:r>
              <a:rPr kumimoji="1" lang="ja-JP" altLang="en-US" sz="3200" dirty="0"/>
              <a:t>で写真を公開する予定がなければ、思い出として、写真に位置情報を付けたほうがよい。</a:t>
            </a:r>
          </a:p>
          <a:p>
            <a:pPr marL="1255713" lvl="1" indent="-798513"/>
            <a:r>
              <a:rPr kumimoji="1" lang="ja-JP" altLang="en-US" sz="3200" dirty="0"/>
              <a:t>エ　匿名で利用している</a:t>
            </a:r>
            <a:r>
              <a:rPr kumimoji="1" lang="en-US" altLang="ja-JP" sz="3200" dirty="0"/>
              <a:t>SNS</a:t>
            </a:r>
            <a:r>
              <a:rPr kumimoji="1" lang="ja-JP" altLang="en-US" sz="3200" dirty="0"/>
              <a:t>ならば、多少の悪ふざけを投稿しても個人が特定されることはない。</a:t>
            </a:r>
          </a:p>
          <a:p>
            <a:endParaRPr kumimoji="1" lang="ja-JP" altLang="en-US" dirty="0"/>
          </a:p>
        </p:txBody>
      </p:sp>
      <p:sp>
        <p:nvSpPr>
          <p:cNvPr id="6" name="タイトル 5">
            <a:extLst>
              <a:ext uri="{FF2B5EF4-FFF2-40B4-BE49-F238E27FC236}">
                <a16:creationId xmlns:a16="http://schemas.microsoft.com/office/drawing/2014/main" id="{9FB89A53-7447-CF06-EB20-AA2F0391826E}"/>
              </a:ext>
            </a:extLst>
          </p:cNvPr>
          <p:cNvSpPr>
            <a:spLocks noGrp="1"/>
          </p:cNvSpPr>
          <p:nvPr>
            <p:ph type="title"/>
          </p:nvPr>
        </p:nvSpPr>
        <p:spPr/>
        <p:txBody>
          <a:bodyPr/>
          <a:lstStyle/>
          <a:p>
            <a:r>
              <a:rPr kumimoji="1" lang="en-US" altLang="ja-JP" dirty="0"/>
              <a:t>1</a:t>
            </a:r>
            <a:endParaRPr kumimoji="1" lang="ja-JP" altLang="en-US" dirty="0"/>
          </a:p>
        </p:txBody>
      </p:sp>
      <p:sp>
        <p:nvSpPr>
          <p:cNvPr id="7" name="テキスト プレースホルダー 4">
            <a:extLst>
              <a:ext uri="{FF2B5EF4-FFF2-40B4-BE49-F238E27FC236}">
                <a16:creationId xmlns:a16="http://schemas.microsoft.com/office/drawing/2014/main" id="{7DCCF847-3BF2-988D-A58C-79D6785F7662}"/>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5 </a:t>
            </a:r>
            <a:r>
              <a:rPr lang="ja-JP" altLang="en-US" dirty="0"/>
              <a:t>個人情報の流出</a:t>
            </a:r>
          </a:p>
        </p:txBody>
      </p:sp>
      <p:sp>
        <p:nvSpPr>
          <p:cNvPr id="8" name="テキスト プレースホルダー 18">
            <a:extLst>
              <a:ext uri="{FF2B5EF4-FFF2-40B4-BE49-F238E27FC236}">
                <a16:creationId xmlns:a16="http://schemas.microsoft.com/office/drawing/2014/main" id="{5FF56837-839D-D55A-AC33-C17EBD2B1375}"/>
              </a:ext>
            </a:extLst>
          </p:cNvPr>
          <p:cNvSpPr>
            <a:spLocks noGrp="1"/>
          </p:cNvSpPr>
          <p:nvPr>
            <p:ph type="body" sz="quarter" idx="14"/>
          </p:nvPr>
        </p:nvSpPr>
        <p:spPr>
          <a:xfrm>
            <a:off x="0" y="6538913"/>
            <a:ext cx="4024313" cy="306387"/>
          </a:xfrm>
        </p:spPr>
        <p:txBody>
          <a:bodyPr/>
          <a:lstStyle/>
          <a:p>
            <a:r>
              <a:rPr lang="en-US" altLang="ja-JP"/>
              <a:t>p11</a:t>
            </a:r>
            <a:endParaRPr lang="ja-JP" altLang="en-US" dirty="0"/>
          </a:p>
        </p:txBody>
      </p:sp>
      <p:graphicFrame>
        <p:nvGraphicFramePr>
          <p:cNvPr id="9" name="表 8">
            <a:extLst>
              <a:ext uri="{FF2B5EF4-FFF2-40B4-BE49-F238E27FC236}">
                <a16:creationId xmlns:a16="http://schemas.microsoft.com/office/drawing/2014/main" id="{B43E9A33-076B-02DC-AB33-8AA69D625340}"/>
              </a:ext>
            </a:extLst>
          </p:cNvPr>
          <p:cNvGraphicFramePr>
            <a:graphicFrameLocks noGrp="1"/>
          </p:cNvGraphicFramePr>
          <p:nvPr>
            <p:extLst>
              <p:ext uri="{D42A27DB-BD31-4B8C-83A1-F6EECF244321}">
                <p14:modId xmlns:p14="http://schemas.microsoft.com/office/powerpoint/2010/main" val="630032247"/>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10" name="Google Shape;341;p22">
            <a:extLst>
              <a:ext uri="{FF2B5EF4-FFF2-40B4-BE49-F238E27FC236}">
                <a16:creationId xmlns:a16="http://schemas.microsoft.com/office/drawing/2014/main" id="{C053F82F-B674-6A4E-4390-C515CB5E6B53}"/>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イ</a:t>
            </a:r>
          </a:p>
        </p:txBody>
      </p:sp>
    </p:spTree>
    <p:extLst>
      <p:ext uri="{BB962C8B-B14F-4D97-AF65-F5344CB8AC3E}">
        <p14:creationId xmlns:p14="http://schemas.microsoft.com/office/powerpoint/2010/main" val="1051671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707CA46-A70E-D045-BB65-448B1E656FBC}"/>
              </a:ext>
            </a:extLst>
          </p:cNvPr>
          <p:cNvSpPr>
            <a:spLocks noGrp="1"/>
          </p:cNvSpPr>
          <p:nvPr>
            <p:ph type="sldNum" sz="quarter" idx="12"/>
          </p:nvPr>
        </p:nvSpPr>
        <p:spPr/>
        <p:txBody>
          <a:bodyPr/>
          <a:lstStyle/>
          <a:p>
            <a:fld id="{3341DCAC-D657-49AC-AFA1-66DB296B9906}" type="slidenum">
              <a:rPr lang="ja-JP" altLang="en-US" smtClean="0"/>
              <a:pPr/>
              <a:t>37</a:t>
            </a:fld>
            <a:endParaRPr lang="ja-JP" altLang="en-US"/>
          </a:p>
        </p:txBody>
      </p:sp>
      <p:sp>
        <p:nvSpPr>
          <p:cNvPr id="5" name="テキスト プレースホルダー 4">
            <a:extLst>
              <a:ext uri="{FF2B5EF4-FFF2-40B4-BE49-F238E27FC236}">
                <a16:creationId xmlns:a16="http://schemas.microsoft.com/office/drawing/2014/main" id="{F4925468-01CD-7324-239C-7A33D453F2DE}"/>
              </a:ext>
            </a:extLst>
          </p:cNvPr>
          <p:cNvSpPr>
            <a:spLocks noGrp="1"/>
          </p:cNvSpPr>
          <p:nvPr>
            <p:ph type="body" sz="quarter" idx="15"/>
          </p:nvPr>
        </p:nvSpPr>
        <p:spPr/>
        <p:txBody>
          <a:bodyPr/>
          <a:lstStyle/>
          <a:p>
            <a:r>
              <a:rPr kumimoji="1" lang="ja-JP" altLang="en-US" dirty="0"/>
              <a:t>個人情報の流出経路と流出防止対策の組み合わせとして、正しいものを全て選びなさい。</a:t>
            </a:r>
          </a:p>
        </p:txBody>
      </p:sp>
      <p:sp>
        <p:nvSpPr>
          <p:cNvPr id="6" name="タイトル 5">
            <a:extLst>
              <a:ext uri="{FF2B5EF4-FFF2-40B4-BE49-F238E27FC236}">
                <a16:creationId xmlns:a16="http://schemas.microsoft.com/office/drawing/2014/main" id="{C81321BF-5C5C-CA48-1EC4-D2ABFCD4612E}"/>
              </a:ext>
            </a:extLst>
          </p:cNvPr>
          <p:cNvSpPr>
            <a:spLocks noGrp="1"/>
          </p:cNvSpPr>
          <p:nvPr>
            <p:ph type="title"/>
          </p:nvPr>
        </p:nvSpPr>
        <p:spPr/>
        <p:txBody>
          <a:bodyPr/>
          <a:lstStyle/>
          <a:p>
            <a:r>
              <a:rPr kumimoji="1" lang="en-US" altLang="ja-JP" dirty="0"/>
              <a:t>2</a:t>
            </a:r>
            <a:endParaRPr kumimoji="1" lang="ja-JP" altLang="en-US" dirty="0"/>
          </a:p>
        </p:txBody>
      </p:sp>
      <p:sp>
        <p:nvSpPr>
          <p:cNvPr id="7" name="テキスト プレースホルダー 4">
            <a:extLst>
              <a:ext uri="{FF2B5EF4-FFF2-40B4-BE49-F238E27FC236}">
                <a16:creationId xmlns:a16="http://schemas.microsoft.com/office/drawing/2014/main" id="{B5A707EE-798B-5597-B8CD-C878BA7CF763}"/>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5 </a:t>
            </a:r>
            <a:r>
              <a:rPr lang="ja-JP" altLang="en-US" dirty="0"/>
              <a:t>個人情報の流出</a:t>
            </a:r>
          </a:p>
        </p:txBody>
      </p:sp>
      <p:sp>
        <p:nvSpPr>
          <p:cNvPr id="8" name="テキスト プレースホルダー 18">
            <a:extLst>
              <a:ext uri="{FF2B5EF4-FFF2-40B4-BE49-F238E27FC236}">
                <a16:creationId xmlns:a16="http://schemas.microsoft.com/office/drawing/2014/main" id="{DD652401-0EF1-2514-CB7B-D274408FC48F}"/>
              </a:ext>
            </a:extLst>
          </p:cNvPr>
          <p:cNvSpPr>
            <a:spLocks noGrp="1"/>
          </p:cNvSpPr>
          <p:nvPr>
            <p:ph type="body" sz="quarter" idx="14"/>
          </p:nvPr>
        </p:nvSpPr>
        <p:spPr>
          <a:xfrm>
            <a:off x="0" y="6538913"/>
            <a:ext cx="4024313" cy="306387"/>
          </a:xfrm>
        </p:spPr>
        <p:txBody>
          <a:bodyPr/>
          <a:lstStyle/>
          <a:p>
            <a:r>
              <a:rPr lang="en-US" altLang="ja-JP"/>
              <a:t>p11</a:t>
            </a:r>
            <a:endParaRPr lang="ja-JP" altLang="en-US" dirty="0"/>
          </a:p>
        </p:txBody>
      </p:sp>
      <p:graphicFrame>
        <p:nvGraphicFramePr>
          <p:cNvPr id="9" name="表 8">
            <a:extLst>
              <a:ext uri="{FF2B5EF4-FFF2-40B4-BE49-F238E27FC236}">
                <a16:creationId xmlns:a16="http://schemas.microsoft.com/office/drawing/2014/main" id="{51413D06-0FE9-DFF9-E1BA-110F115C3844}"/>
              </a:ext>
            </a:extLst>
          </p:cNvPr>
          <p:cNvGraphicFramePr>
            <a:graphicFrameLocks noGrp="1"/>
          </p:cNvGraphicFramePr>
          <p:nvPr>
            <p:extLst>
              <p:ext uri="{D42A27DB-BD31-4B8C-83A1-F6EECF244321}">
                <p14:modId xmlns:p14="http://schemas.microsoft.com/office/powerpoint/2010/main" val="270249321"/>
              </p:ext>
            </p:extLst>
          </p:nvPr>
        </p:nvGraphicFramePr>
        <p:xfrm>
          <a:off x="393468" y="2125171"/>
          <a:ext cx="8706959" cy="4183266"/>
        </p:xfrm>
        <a:graphic>
          <a:graphicData uri="http://schemas.openxmlformats.org/drawingml/2006/table">
            <a:tbl>
              <a:tblPr firstRow="1" firstCol="1" bandRow="1">
                <a:tableStyleId>{5C22544A-7EE6-4342-B048-85BDC9FD1C3A}</a:tableStyleId>
              </a:tblPr>
              <a:tblGrid>
                <a:gridCol w="498959">
                  <a:extLst>
                    <a:ext uri="{9D8B030D-6E8A-4147-A177-3AD203B41FA5}">
                      <a16:colId xmlns:a16="http://schemas.microsoft.com/office/drawing/2014/main" val="3474211798"/>
                    </a:ext>
                  </a:extLst>
                </a:gridCol>
                <a:gridCol w="3132000">
                  <a:extLst>
                    <a:ext uri="{9D8B030D-6E8A-4147-A177-3AD203B41FA5}">
                      <a16:colId xmlns:a16="http://schemas.microsoft.com/office/drawing/2014/main" val="3049199645"/>
                    </a:ext>
                  </a:extLst>
                </a:gridCol>
                <a:gridCol w="5076000">
                  <a:extLst>
                    <a:ext uri="{9D8B030D-6E8A-4147-A177-3AD203B41FA5}">
                      <a16:colId xmlns:a16="http://schemas.microsoft.com/office/drawing/2014/main" val="1861793654"/>
                    </a:ext>
                  </a:extLst>
                </a:gridCol>
              </a:tblGrid>
              <a:tr h="421548">
                <a:tc>
                  <a:txBody>
                    <a:bodyPr/>
                    <a:lstStyle/>
                    <a:p>
                      <a:pPr algn="ctr">
                        <a:lnSpc>
                          <a:spcPct val="100000"/>
                        </a:lnSpc>
                        <a:buNone/>
                      </a:pPr>
                      <a:r>
                        <a:rPr lang="en-US" sz="2400" kern="100" dirty="0">
                          <a:solidFill>
                            <a:schemeClr val="tx1"/>
                          </a:solidFill>
                          <a:effectLst/>
                          <a:latin typeface="ＭＳ Ｐゴシック" panose="020B0600070205080204" pitchFamily="50" charset="-128"/>
                          <a:ea typeface="ＭＳ Ｐゴシック" panose="020B0600070205080204" pitchFamily="50" charset="-128"/>
                        </a:rPr>
                        <a:t> </a:t>
                      </a:r>
                      <a:endParaRPr lang="ja-JP" sz="24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ct val="100000"/>
                        </a:lnSpc>
                        <a:buNone/>
                      </a:pPr>
                      <a:r>
                        <a:rPr lang="ja-JP" sz="2400" kern="100" dirty="0">
                          <a:solidFill>
                            <a:schemeClr val="tx1"/>
                          </a:solidFill>
                          <a:effectLst/>
                          <a:latin typeface="ＭＳ Ｐゴシック" panose="020B0600070205080204" pitchFamily="50" charset="-128"/>
                          <a:ea typeface="ＭＳ Ｐゴシック" panose="020B0600070205080204" pitchFamily="50" charset="-128"/>
                        </a:rPr>
                        <a:t>個人情報の流出経路</a:t>
                      </a:r>
                      <a:endParaRPr lang="ja-JP" sz="24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ct val="100000"/>
                        </a:lnSpc>
                        <a:buNone/>
                      </a:pPr>
                      <a:r>
                        <a:rPr lang="ja-JP" sz="2400" kern="100" dirty="0">
                          <a:solidFill>
                            <a:schemeClr val="tx1"/>
                          </a:solidFill>
                          <a:effectLst/>
                          <a:latin typeface="ＭＳ Ｐゴシック" panose="020B0600070205080204" pitchFamily="50" charset="-128"/>
                          <a:ea typeface="ＭＳ Ｐゴシック" panose="020B0600070205080204" pitchFamily="50" charset="-128"/>
                        </a:rPr>
                        <a:t>流出防止対策</a:t>
                      </a:r>
                      <a:endParaRPr lang="ja-JP" sz="24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213121065"/>
                  </a:ext>
                </a:extLst>
              </a:tr>
              <a:tr h="843096">
                <a:tc>
                  <a:txBody>
                    <a:bodyPr/>
                    <a:lstStyle/>
                    <a:p>
                      <a:pPr algn="ctr">
                        <a:lnSpc>
                          <a:spcPct val="100000"/>
                        </a:lnSpc>
                        <a:buNone/>
                      </a:pPr>
                      <a:r>
                        <a:rPr lang="ja-JP" sz="2400" kern="100" dirty="0">
                          <a:solidFill>
                            <a:schemeClr val="tx1"/>
                          </a:solidFill>
                          <a:effectLst/>
                          <a:latin typeface="ＭＳ Ｐゴシック" panose="020B0600070205080204" pitchFamily="50" charset="-128"/>
                          <a:ea typeface="ＭＳ Ｐゴシック" panose="020B0600070205080204" pitchFamily="50" charset="-128"/>
                        </a:rPr>
                        <a:t>ア</a:t>
                      </a:r>
                      <a:endParaRPr lang="ja-JP" sz="24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ct val="100000"/>
                        </a:lnSpc>
                        <a:buNone/>
                      </a:pPr>
                      <a:r>
                        <a:rPr lang="ja-JP" sz="2400" kern="100" dirty="0">
                          <a:solidFill>
                            <a:schemeClr val="tx1"/>
                          </a:solidFill>
                          <a:effectLst/>
                          <a:latin typeface="ＭＳ Ｐゴシック" panose="020B0600070205080204" pitchFamily="50" charset="-128"/>
                          <a:ea typeface="ＭＳ Ｐゴシック" panose="020B0600070205080204" pitchFamily="50" charset="-128"/>
                        </a:rPr>
                        <a:t>写真に付加されたジオタグからの流出</a:t>
                      </a:r>
                      <a:endParaRPr lang="ja-JP" sz="24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0000"/>
                        </a:lnSpc>
                        <a:buNone/>
                      </a:pPr>
                      <a:r>
                        <a:rPr lang="ja-JP" sz="2400" kern="100" dirty="0">
                          <a:solidFill>
                            <a:schemeClr val="tx1"/>
                          </a:solidFill>
                          <a:effectLst/>
                          <a:latin typeface="ＭＳ Ｐゴシック" panose="020B0600070205080204" pitchFamily="50" charset="-128"/>
                          <a:ea typeface="ＭＳ Ｐゴシック" panose="020B0600070205080204" pitchFamily="50" charset="-128"/>
                        </a:rPr>
                        <a:t>スマートフォンの</a:t>
                      </a:r>
                      <a:r>
                        <a:rPr lang="en-US" sz="2400" kern="100" dirty="0">
                          <a:solidFill>
                            <a:schemeClr val="tx1"/>
                          </a:solidFill>
                          <a:effectLst/>
                          <a:latin typeface="ＭＳ Ｐゴシック" panose="020B0600070205080204" pitchFamily="50" charset="-128"/>
                          <a:ea typeface="ＭＳ Ｐゴシック" panose="020B0600070205080204" pitchFamily="50" charset="-128"/>
                        </a:rPr>
                        <a:t>Bluetooth</a:t>
                      </a:r>
                      <a:r>
                        <a:rPr lang="ja-JP" sz="2400" kern="100" dirty="0">
                          <a:solidFill>
                            <a:schemeClr val="tx1"/>
                          </a:solidFill>
                          <a:effectLst/>
                          <a:latin typeface="ＭＳ Ｐゴシック" panose="020B0600070205080204" pitchFamily="50" charset="-128"/>
                          <a:ea typeface="ＭＳ Ｐゴシック" panose="020B0600070205080204" pitchFamily="50" charset="-128"/>
                        </a:rPr>
                        <a:t>機能をオフにする。</a:t>
                      </a:r>
                      <a:endParaRPr lang="ja-JP" sz="24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42971368"/>
                  </a:ext>
                </a:extLst>
              </a:tr>
              <a:tr h="843096">
                <a:tc>
                  <a:txBody>
                    <a:bodyPr/>
                    <a:lstStyle/>
                    <a:p>
                      <a:pPr algn="ctr">
                        <a:lnSpc>
                          <a:spcPct val="100000"/>
                        </a:lnSpc>
                        <a:buNone/>
                      </a:pPr>
                      <a:r>
                        <a:rPr lang="ja-JP" sz="2400" kern="100" dirty="0">
                          <a:solidFill>
                            <a:schemeClr val="tx1"/>
                          </a:solidFill>
                          <a:effectLst/>
                          <a:latin typeface="ＭＳ Ｐゴシック" panose="020B0600070205080204" pitchFamily="50" charset="-128"/>
                          <a:ea typeface="ＭＳ Ｐゴシック" panose="020B0600070205080204" pitchFamily="50" charset="-128"/>
                        </a:rPr>
                        <a:t>イ</a:t>
                      </a:r>
                      <a:endParaRPr lang="ja-JP" sz="24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ct val="100000"/>
                        </a:lnSpc>
                        <a:buNone/>
                      </a:pPr>
                      <a:r>
                        <a:rPr lang="en-US" sz="2400" kern="100" dirty="0">
                          <a:solidFill>
                            <a:schemeClr val="tx1"/>
                          </a:solidFill>
                          <a:effectLst/>
                          <a:latin typeface="ＭＳ Ｐゴシック" panose="020B0600070205080204" pitchFamily="50" charset="-128"/>
                          <a:ea typeface="ＭＳ Ｐゴシック" panose="020B0600070205080204" pitchFamily="50" charset="-128"/>
                        </a:rPr>
                        <a:t>SNS</a:t>
                      </a:r>
                      <a:r>
                        <a:rPr lang="ja-JP" sz="2400" kern="100" dirty="0">
                          <a:solidFill>
                            <a:schemeClr val="tx1"/>
                          </a:solidFill>
                          <a:effectLst/>
                          <a:latin typeface="ＭＳ Ｐゴシック" panose="020B0600070205080204" pitchFamily="50" charset="-128"/>
                          <a:ea typeface="ＭＳ Ｐゴシック" panose="020B0600070205080204" pitchFamily="50" charset="-128"/>
                        </a:rPr>
                        <a:t>への書き込み内容からの流出</a:t>
                      </a:r>
                      <a:endParaRPr lang="ja-JP" sz="24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0000"/>
                        </a:lnSpc>
                        <a:buNone/>
                      </a:pPr>
                      <a:r>
                        <a:rPr lang="ja-JP" sz="2400" kern="100" spc="-30" dirty="0">
                          <a:solidFill>
                            <a:schemeClr val="tx1"/>
                          </a:solidFill>
                          <a:effectLst/>
                          <a:latin typeface="ＭＳ Ｐゴシック" panose="020B0600070205080204" pitchFamily="50" charset="-128"/>
                          <a:ea typeface="ＭＳ Ｐゴシック" panose="020B0600070205080204" pitchFamily="50" charset="-128"/>
                        </a:rPr>
                        <a:t>自分の書き込み内容に気をつけておけば問題ない。</a:t>
                      </a:r>
                      <a:endParaRPr lang="ja-JP" sz="24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8908054"/>
                  </a:ext>
                </a:extLst>
              </a:tr>
              <a:tr h="1232430">
                <a:tc>
                  <a:txBody>
                    <a:bodyPr/>
                    <a:lstStyle/>
                    <a:p>
                      <a:pPr algn="ctr">
                        <a:lnSpc>
                          <a:spcPct val="100000"/>
                        </a:lnSpc>
                        <a:buNone/>
                      </a:pPr>
                      <a:r>
                        <a:rPr lang="ja-JP" sz="2400" kern="100" dirty="0">
                          <a:solidFill>
                            <a:schemeClr val="tx1"/>
                          </a:solidFill>
                          <a:effectLst/>
                          <a:latin typeface="ＭＳ Ｐゴシック" panose="020B0600070205080204" pitchFamily="50" charset="-128"/>
                          <a:ea typeface="ＭＳ Ｐゴシック" panose="020B0600070205080204" pitchFamily="50" charset="-128"/>
                        </a:rPr>
                        <a:t>ウ</a:t>
                      </a:r>
                      <a:endParaRPr lang="ja-JP" sz="24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ct val="100000"/>
                        </a:lnSpc>
                        <a:buNone/>
                      </a:pPr>
                      <a:r>
                        <a:rPr lang="ja-JP" sz="2400" kern="100" dirty="0">
                          <a:solidFill>
                            <a:schemeClr val="tx1"/>
                          </a:solidFill>
                          <a:effectLst/>
                          <a:latin typeface="ＭＳ Ｐゴシック" panose="020B0600070205080204" pitchFamily="50" charset="-128"/>
                          <a:ea typeface="ＭＳ Ｐゴシック" panose="020B0600070205080204" pitchFamily="50" charset="-128"/>
                        </a:rPr>
                        <a:t>利用したインターネットサービス業者の管理不備による流出</a:t>
                      </a:r>
                      <a:endParaRPr lang="ja-JP" sz="24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0000"/>
                        </a:lnSpc>
                        <a:buNone/>
                      </a:pPr>
                      <a:r>
                        <a:rPr lang="ja-JP" sz="2400" kern="100" dirty="0">
                          <a:solidFill>
                            <a:schemeClr val="tx1"/>
                          </a:solidFill>
                          <a:effectLst/>
                          <a:latin typeface="ＭＳ Ｐゴシック" panose="020B0600070205080204" pitchFamily="50" charset="-128"/>
                          <a:ea typeface="ＭＳ Ｐゴシック" panose="020B0600070205080204" pitchFamily="50" charset="-128"/>
                        </a:rPr>
                        <a:t>プライバシーマークの取得を確認する。</a:t>
                      </a:r>
                      <a:endParaRPr lang="ja-JP" sz="24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74912465"/>
                  </a:ext>
                </a:extLst>
              </a:tr>
              <a:tr h="843096">
                <a:tc>
                  <a:txBody>
                    <a:bodyPr/>
                    <a:lstStyle/>
                    <a:p>
                      <a:pPr algn="ctr">
                        <a:lnSpc>
                          <a:spcPct val="100000"/>
                        </a:lnSpc>
                        <a:buNone/>
                      </a:pPr>
                      <a:r>
                        <a:rPr lang="ja-JP" sz="2400" kern="100" dirty="0">
                          <a:solidFill>
                            <a:schemeClr val="tx1"/>
                          </a:solidFill>
                          <a:effectLst/>
                          <a:latin typeface="ＭＳ Ｐゴシック" panose="020B0600070205080204" pitchFamily="50" charset="-128"/>
                          <a:ea typeface="ＭＳ Ｐゴシック" panose="020B0600070205080204" pitchFamily="50" charset="-128"/>
                        </a:rPr>
                        <a:t>エ</a:t>
                      </a:r>
                      <a:endParaRPr lang="ja-JP" sz="24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lnSpc>
                          <a:spcPct val="100000"/>
                        </a:lnSpc>
                        <a:buNone/>
                      </a:pPr>
                      <a:r>
                        <a:rPr lang="ja-JP" sz="2400" kern="100" dirty="0">
                          <a:solidFill>
                            <a:schemeClr val="tx1"/>
                          </a:solidFill>
                          <a:effectLst/>
                          <a:latin typeface="ＭＳ Ｐゴシック" panose="020B0600070205080204" pitchFamily="50" charset="-128"/>
                          <a:ea typeface="ＭＳ Ｐゴシック" panose="020B0600070205080204" pitchFamily="50" charset="-128"/>
                        </a:rPr>
                        <a:t>紛失したスマートフォンからの流出</a:t>
                      </a:r>
                      <a:endParaRPr lang="ja-JP" sz="24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0000"/>
                        </a:lnSpc>
                        <a:buNone/>
                      </a:pPr>
                      <a:r>
                        <a:rPr lang="ja-JP" sz="2400" kern="100" spc="-30" dirty="0">
                          <a:solidFill>
                            <a:schemeClr val="tx1"/>
                          </a:solidFill>
                          <a:effectLst/>
                          <a:latin typeface="ＭＳ Ｐゴシック" panose="020B0600070205080204" pitchFamily="50" charset="-128"/>
                          <a:ea typeface="ＭＳ Ｐゴシック" panose="020B0600070205080204" pitchFamily="50" charset="-128"/>
                        </a:rPr>
                        <a:t>指紋認証など、生体認証を使ったロックをかける。</a:t>
                      </a:r>
                      <a:endParaRPr lang="ja-JP" sz="2400" kern="100" dirty="0">
                        <a:solidFill>
                          <a:schemeClr val="tx1"/>
                        </a:solidFill>
                        <a:effectLst/>
                        <a:latin typeface="ＭＳ Ｐゴシック" panose="020B0600070205080204" pitchFamily="50" charset="-128"/>
                        <a:ea typeface="ＭＳ Ｐゴシック" panose="020B0600070205080204" pitchFamily="50" charset="-128"/>
                        <a:cs typeface="Times New Roman" panose="02020603050405020304" pitchFamily="18" charset="0"/>
                      </a:endParaRPr>
                    </a:p>
                  </a:txBody>
                  <a:tcPr marL="36195" marR="361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01362964"/>
                  </a:ext>
                </a:extLst>
              </a:tr>
            </a:tbl>
          </a:graphicData>
        </a:graphic>
      </p:graphicFrame>
      <p:graphicFrame>
        <p:nvGraphicFramePr>
          <p:cNvPr id="12" name="表 11">
            <a:extLst>
              <a:ext uri="{FF2B5EF4-FFF2-40B4-BE49-F238E27FC236}">
                <a16:creationId xmlns:a16="http://schemas.microsoft.com/office/drawing/2014/main" id="{E550CEF1-BBA6-EA1B-02CE-93C5E5C65A58}"/>
              </a:ext>
            </a:extLst>
          </p:cNvPr>
          <p:cNvGraphicFramePr>
            <a:graphicFrameLocks noGrp="1"/>
          </p:cNvGraphicFramePr>
          <p:nvPr>
            <p:extLst>
              <p:ext uri="{D42A27DB-BD31-4B8C-83A1-F6EECF244321}">
                <p14:modId xmlns:p14="http://schemas.microsoft.com/office/powerpoint/2010/main" val="495770142"/>
              </p:ext>
            </p:extLst>
          </p:nvPr>
        </p:nvGraphicFramePr>
        <p:xfrm>
          <a:off x="9622466" y="5571427"/>
          <a:ext cx="1855048" cy="737010"/>
        </p:xfrm>
        <a:graphic>
          <a:graphicData uri="http://schemas.openxmlformats.org/drawingml/2006/table">
            <a:tbl>
              <a:tblPr firstRow="1" bandRow="1">
                <a:tableStyleId>{5C22544A-7EE6-4342-B048-85BDC9FD1C3A}</a:tableStyleId>
              </a:tblPr>
              <a:tblGrid>
                <a:gridCol w="1855048">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13" name="Google Shape;341;p22">
            <a:extLst>
              <a:ext uri="{FF2B5EF4-FFF2-40B4-BE49-F238E27FC236}">
                <a16:creationId xmlns:a16="http://schemas.microsoft.com/office/drawing/2014/main" id="{A35FA2D7-2ACC-6C24-ECD0-C38AC4106414}"/>
              </a:ext>
            </a:extLst>
          </p:cNvPr>
          <p:cNvSpPr txBox="1"/>
          <p:nvPr/>
        </p:nvSpPr>
        <p:spPr>
          <a:xfrm>
            <a:off x="9925260" y="5720504"/>
            <a:ext cx="1451577"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ウ、エ</a:t>
            </a:r>
          </a:p>
        </p:txBody>
      </p:sp>
    </p:spTree>
    <p:extLst>
      <p:ext uri="{BB962C8B-B14F-4D97-AF65-F5344CB8AC3E}">
        <p14:creationId xmlns:p14="http://schemas.microsoft.com/office/powerpoint/2010/main" val="3926436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59922E5-5A80-2EDB-86D6-3878EBFEBE0A}"/>
              </a:ext>
            </a:extLst>
          </p:cNvPr>
          <p:cNvSpPr>
            <a:spLocks noGrp="1"/>
          </p:cNvSpPr>
          <p:nvPr>
            <p:ph type="sldNum" sz="quarter" idx="12"/>
          </p:nvPr>
        </p:nvSpPr>
        <p:spPr/>
        <p:txBody>
          <a:bodyPr/>
          <a:lstStyle/>
          <a:p>
            <a:fld id="{3341DCAC-D657-49AC-AFA1-66DB296B9906}" type="slidenum">
              <a:rPr lang="ja-JP" altLang="en-US" smtClean="0"/>
              <a:pPr/>
              <a:t>38</a:t>
            </a:fld>
            <a:endParaRPr lang="ja-JP" altLang="en-US"/>
          </a:p>
        </p:txBody>
      </p:sp>
      <p:sp>
        <p:nvSpPr>
          <p:cNvPr id="5" name="テキスト プレースホルダー 4">
            <a:extLst>
              <a:ext uri="{FF2B5EF4-FFF2-40B4-BE49-F238E27FC236}">
                <a16:creationId xmlns:a16="http://schemas.microsoft.com/office/drawing/2014/main" id="{6493B742-9CB2-078A-F328-7637EFF616A0}"/>
              </a:ext>
            </a:extLst>
          </p:cNvPr>
          <p:cNvSpPr>
            <a:spLocks noGrp="1"/>
          </p:cNvSpPr>
          <p:nvPr>
            <p:ph type="body" sz="quarter" idx="15"/>
          </p:nvPr>
        </p:nvSpPr>
        <p:spPr/>
        <p:txBody>
          <a:bodyPr>
            <a:normAutofit/>
          </a:bodyPr>
          <a:lstStyle/>
          <a:p>
            <a:r>
              <a:rPr kumimoji="1" lang="ja-JP" altLang="en-US" dirty="0"/>
              <a:t>さまざまな企業がユーザーの個人情報等を収集しているが、その説明として正しいものを１つ選びなさい。</a:t>
            </a:r>
          </a:p>
          <a:p>
            <a:pPr marL="1255713" lvl="1" indent="-798513"/>
            <a:r>
              <a:rPr kumimoji="1" lang="ja-JP" altLang="en-US" sz="3200" dirty="0"/>
              <a:t>ア　収集目的を明確にすれば、集めた後の個人情報は企業側の判断で利用できる。</a:t>
            </a:r>
          </a:p>
          <a:p>
            <a:pPr marL="1255713" lvl="1" indent="-798513"/>
            <a:r>
              <a:rPr kumimoji="1" lang="ja-JP" altLang="en-US" sz="3200" dirty="0"/>
              <a:t>イ　個人情報の扱いについて、利用規約等により明確化し、必要な情報のみを収集している。</a:t>
            </a:r>
          </a:p>
          <a:p>
            <a:pPr marL="1255713" lvl="1" indent="-798513"/>
            <a:r>
              <a:rPr kumimoji="1" lang="ja-JP" altLang="en-US" sz="3200" dirty="0"/>
              <a:t>ウ　集めた個人情報を売買することで企業の利益向上につなげることができる。</a:t>
            </a:r>
          </a:p>
          <a:p>
            <a:pPr marL="1255713" lvl="1" indent="-798513"/>
            <a:r>
              <a:rPr kumimoji="1" lang="ja-JP" altLang="en-US" sz="3200" dirty="0"/>
              <a:t>エ　多くの個人情報を集めることは企業の利益向上に</a:t>
            </a:r>
            <a:br>
              <a:rPr kumimoji="1" lang="en-US" altLang="ja-JP" sz="3200" dirty="0"/>
            </a:br>
            <a:r>
              <a:rPr kumimoji="1" lang="ja-JP" altLang="en-US" sz="3200" dirty="0"/>
              <a:t>直結するので、ユーザーもそれに協力したほうが</a:t>
            </a:r>
            <a:br>
              <a:rPr kumimoji="1" lang="en-US" altLang="ja-JP" sz="3200" dirty="0"/>
            </a:br>
            <a:r>
              <a:rPr kumimoji="1" lang="ja-JP" altLang="en-US" sz="3200" dirty="0"/>
              <a:t>よい。</a:t>
            </a:r>
          </a:p>
          <a:p>
            <a:endParaRPr kumimoji="1" lang="ja-JP" altLang="en-US" dirty="0"/>
          </a:p>
        </p:txBody>
      </p:sp>
      <p:sp>
        <p:nvSpPr>
          <p:cNvPr id="6" name="タイトル 5">
            <a:extLst>
              <a:ext uri="{FF2B5EF4-FFF2-40B4-BE49-F238E27FC236}">
                <a16:creationId xmlns:a16="http://schemas.microsoft.com/office/drawing/2014/main" id="{D2A1E9E0-691A-1372-D9F8-056C4218AEFF}"/>
              </a:ext>
            </a:extLst>
          </p:cNvPr>
          <p:cNvSpPr>
            <a:spLocks noGrp="1"/>
          </p:cNvSpPr>
          <p:nvPr>
            <p:ph type="title"/>
          </p:nvPr>
        </p:nvSpPr>
        <p:spPr/>
        <p:txBody>
          <a:bodyPr/>
          <a:lstStyle/>
          <a:p>
            <a:r>
              <a:rPr kumimoji="1" lang="en-US" altLang="ja-JP" dirty="0"/>
              <a:t>3</a:t>
            </a:r>
            <a:endParaRPr kumimoji="1" lang="ja-JP" altLang="en-US" dirty="0"/>
          </a:p>
        </p:txBody>
      </p:sp>
      <p:sp>
        <p:nvSpPr>
          <p:cNvPr id="7" name="テキスト プレースホルダー 4">
            <a:extLst>
              <a:ext uri="{FF2B5EF4-FFF2-40B4-BE49-F238E27FC236}">
                <a16:creationId xmlns:a16="http://schemas.microsoft.com/office/drawing/2014/main" id="{4F893DCF-C78D-6207-8C0E-0F6BBC8D0F28}"/>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5 </a:t>
            </a:r>
            <a:r>
              <a:rPr lang="ja-JP" altLang="en-US" dirty="0"/>
              <a:t>個人情報の流出</a:t>
            </a:r>
          </a:p>
        </p:txBody>
      </p:sp>
      <p:sp>
        <p:nvSpPr>
          <p:cNvPr id="8" name="テキスト プレースホルダー 18">
            <a:extLst>
              <a:ext uri="{FF2B5EF4-FFF2-40B4-BE49-F238E27FC236}">
                <a16:creationId xmlns:a16="http://schemas.microsoft.com/office/drawing/2014/main" id="{DF74FB63-EA5E-6460-B260-C931D25CD020}"/>
              </a:ext>
            </a:extLst>
          </p:cNvPr>
          <p:cNvSpPr>
            <a:spLocks noGrp="1"/>
          </p:cNvSpPr>
          <p:nvPr>
            <p:ph type="body" sz="quarter" idx="14"/>
          </p:nvPr>
        </p:nvSpPr>
        <p:spPr>
          <a:xfrm>
            <a:off x="0" y="6538913"/>
            <a:ext cx="4024313" cy="306387"/>
          </a:xfrm>
        </p:spPr>
        <p:txBody>
          <a:bodyPr/>
          <a:lstStyle/>
          <a:p>
            <a:r>
              <a:rPr lang="en-US" altLang="ja-JP"/>
              <a:t>p11</a:t>
            </a:r>
            <a:endParaRPr lang="ja-JP" altLang="en-US" dirty="0"/>
          </a:p>
        </p:txBody>
      </p:sp>
      <p:graphicFrame>
        <p:nvGraphicFramePr>
          <p:cNvPr id="9" name="表 8">
            <a:extLst>
              <a:ext uri="{FF2B5EF4-FFF2-40B4-BE49-F238E27FC236}">
                <a16:creationId xmlns:a16="http://schemas.microsoft.com/office/drawing/2014/main" id="{2F993DB7-D7E1-160D-A01E-CA8307495C77}"/>
              </a:ext>
            </a:extLst>
          </p:cNvPr>
          <p:cNvGraphicFramePr>
            <a:graphicFrameLocks noGrp="1"/>
          </p:cNvGraphicFramePr>
          <p:nvPr>
            <p:extLst>
              <p:ext uri="{D42A27DB-BD31-4B8C-83A1-F6EECF244321}">
                <p14:modId xmlns:p14="http://schemas.microsoft.com/office/powerpoint/2010/main" val="3013674545"/>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10" name="Google Shape;341;p22">
            <a:extLst>
              <a:ext uri="{FF2B5EF4-FFF2-40B4-BE49-F238E27FC236}">
                <a16:creationId xmlns:a16="http://schemas.microsoft.com/office/drawing/2014/main" id="{B2BBE2CF-DBEE-2CBB-4894-16DFADB6B58D}"/>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a:solidFill>
                  <a:srgbClr val="FF0000"/>
                </a:solidFill>
                <a:latin typeface="UD デジタル 教科書体 N-R" panose="02020400000000000000" pitchFamily="17" charset="-128"/>
                <a:ea typeface="UD デジタル 教科書体 N-R" panose="02020400000000000000" pitchFamily="17" charset="-128"/>
              </a:rPr>
              <a:t>イ</a:t>
            </a:r>
            <a:endParaRPr lang="ja-JP" altLang="en-US" sz="3200" dirty="0">
              <a:solidFill>
                <a:srgbClr val="FF0000"/>
              </a:solidFill>
              <a:latin typeface="UD デジタル 教科書体 N-R" panose="02020400000000000000" pitchFamily="17" charset="-128"/>
              <a:ea typeface="UD デジタル 教科書体 N-R" panose="02020400000000000000" pitchFamily="17" charset="-128"/>
            </a:endParaRPr>
          </a:p>
        </p:txBody>
      </p:sp>
    </p:spTree>
    <p:extLst>
      <p:ext uri="{BB962C8B-B14F-4D97-AF65-F5344CB8AC3E}">
        <p14:creationId xmlns:p14="http://schemas.microsoft.com/office/powerpoint/2010/main" val="1740291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9E605C-3DF2-00C2-25E3-CE60E4A6313D}"/>
              </a:ext>
            </a:extLst>
          </p:cNvPr>
          <p:cNvSpPr>
            <a:spLocks noGrp="1"/>
          </p:cNvSpPr>
          <p:nvPr>
            <p:ph type="title"/>
          </p:nvPr>
        </p:nvSpPr>
        <p:spPr/>
        <p:txBody>
          <a:bodyPr/>
          <a:lstStyle/>
          <a:p>
            <a:r>
              <a:rPr kumimoji="1" lang="ja-JP" altLang="en-US"/>
              <a:t>傷つかない傷つけないために</a:t>
            </a:r>
            <a:endParaRPr kumimoji="1" lang="ja-JP" altLang="en-US" dirty="0"/>
          </a:p>
        </p:txBody>
      </p:sp>
      <p:sp>
        <p:nvSpPr>
          <p:cNvPr id="3" name="テキスト プレースホルダー 2">
            <a:extLst>
              <a:ext uri="{FF2B5EF4-FFF2-40B4-BE49-F238E27FC236}">
                <a16:creationId xmlns:a16="http://schemas.microsoft.com/office/drawing/2014/main" id="{DBDB2CFF-494C-E1A0-C567-9AF4DE8B1780}"/>
              </a:ext>
            </a:extLst>
          </p:cNvPr>
          <p:cNvSpPr>
            <a:spLocks noGrp="1"/>
          </p:cNvSpPr>
          <p:nvPr>
            <p:ph type="body" idx="1"/>
          </p:nvPr>
        </p:nvSpPr>
        <p:spPr>
          <a:xfrm>
            <a:off x="1989476" y="3853856"/>
            <a:ext cx="7936537" cy="461665"/>
          </a:xfrm>
        </p:spPr>
        <p:txBody>
          <a:bodyPr>
            <a:spAutoFit/>
          </a:bodyPr>
          <a:lstStyle/>
          <a:p>
            <a:r>
              <a:rPr kumimoji="1" lang="ja-JP" altLang="en-US" dirty="0"/>
              <a:t>被害者にならないために</a:t>
            </a:r>
          </a:p>
        </p:txBody>
      </p:sp>
      <p:sp>
        <p:nvSpPr>
          <p:cNvPr id="4" name="スライド番号プレースホルダー 3">
            <a:extLst>
              <a:ext uri="{FF2B5EF4-FFF2-40B4-BE49-F238E27FC236}">
                <a16:creationId xmlns:a16="http://schemas.microsoft.com/office/drawing/2014/main" id="{DC513366-25CA-D1AC-62F2-F5BDA1B89AD9}"/>
              </a:ext>
            </a:extLst>
          </p:cNvPr>
          <p:cNvSpPr>
            <a:spLocks noGrp="1"/>
          </p:cNvSpPr>
          <p:nvPr>
            <p:ph type="sldNum" sz="quarter" idx="12"/>
          </p:nvPr>
        </p:nvSpPr>
        <p:spPr/>
        <p:txBody>
          <a:bodyPr/>
          <a:lstStyle/>
          <a:p>
            <a:fld id="{3341DCAC-D657-49AC-AFA1-66DB296B9906}" type="slidenum">
              <a:rPr lang="ja-JP" altLang="en-US" smtClean="0"/>
              <a:pPr/>
              <a:t>39</a:t>
            </a:fld>
            <a:endParaRPr lang="ja-JP" altLang="en-US"/>
          </a:p>
        </p:txBody>
      </p:sp>
      <p:sp>
        <p:nvSpPr>
          <p:cNvPr id="7" name="テキスト プレースホルダー 6">
            <a:extLst>
              <a:ext uri="{FF2B5EF4-FFF2-40B4-BE49-F238E27FC236}">
                <a16:creationId xmlns:a16="http://schemas.microsoft.com/office/drawing/2014/main" id="{71905628-1105-5AA0-FA13-96D0FD6B483E}"/>
              </a:ext>
            </a:extLst>
          </p:cNvPr>
          <p:cNvSpPr>
            <a:spLocks noGrp="1"/>
          </p:cNvSpPr>
          <p:nvPr>
            <p:ph type="body" idx="15"/>
          </p:nvPr>
        </p:nvSpPr>
        <p:spPr/>
        <p:txBody>
          <a:bodyPr/>
          <a:lstStyle/>
          <a:p>
            <a:r>
              <a:rPr kumimoji="1" lang="en-US" altLang="ja-JP" dirty="0"/>
              <a:t>1</a:t>
            </a:r>
            <a:endParaRPr kumimoji="1" lang="ja-JP" altLang="en-US" dirty="0"/>
          </a:p>
        </p:txBody>
      </p:sp>
      <p:sp>
        <p:nvSpPr>
          <p:cNvPr id="8" name="テキスト プレースホルダー 7">
            <a:extLst>
              <a:ext uri="{FF2B5EF4-FFF2-40B4-BE49-F238E27FC236}">
                <a16:creationId xmlns:a16="http://schemas.microsoft.com/office/drawing/2014/main" id="{B25169E6-05AE-4D41-890E-8B5FA5FDBC8D}"/>
              </a:ext>
            </a:extLst>
          </p:cNvPr>
          <p:cNvSpPr>
            <a:spLocks noGrp="1"/>
          </p:cNvSpPr>
          <p:nvPr>
            <p:ph type="body" idx="16"/>
          </p:nvPr>
        </p:nvSpPr>
        <p:spPr>
          <a:xfrm>
            <a:off x="1989476" y="4341074"/>
            <a:ext cx="7936537" cy="461665"/>
          </a:xfrm>
        </p:spPr>
        <p:txBody>
          <a:bodyPr>
            <a:spAutoFit/>
          </a:bodyPr>
          <a:lstStyle/>
          <a:p>
            <a:r>
              <a:rPr kumimoji="1" lang="ja-JP" altLang="en-US" dirty="0"/>
              <a:t>加害者にならないために</a:t>
            </a:r>
          </a:p>
        </p:txBody>
      </p:sp>
      <p:sp>
        <p:nvSpPr>
          <p:cNvPr id="12" name="テキスト プレースホルダー 11">
            <a:extLst>
              <a:ext uri="{FF2B5EF4-FFF2-40B4-BE49-F238E27FC236}">
                <a16:creationId xmlns:a16="http://schemas.microsoft.com/office/drawing/2014/main" id="{A0A025ED-9131-0460-C458-609279E8CB6C}"/>
              </a:ext>
            </a:extLst>
          </p:cNvPr>
          <p:cNvSpPr>
            <a:spLocks noGrp="1"/>
          </p:cNvSpPr>
          <p:nvPr>
            <p:ph type="body" sz="quarter" idx="24"/>
          </p:nvPr>
        </p:nvSpPr>
        <p:spPr/>
        <p:txBody>
          <a:bodyPr/>
          <a:lstStyle/>
          <a:p>
            <a:r>
              <a:rPr kumimoji="1" lang="en-US" altLang="ja-JP" dirty="0"/>
              <a:t>6</a:t>
            </a:r>
            <a:endParaRPr kumimoji="1" lang="ja-JP" altLang="en-US" dirty="0"/>
          </a:p>
        </p:txBody>
      </p:sp>
      <p:sp>
        <p:nvSpPr>
          <p:cNvPr id="14" name="テキスト プレースホルダー 13">
            <a:extLst>
              <a:ext uri="{FF2B5EF4-FFF2-40B4-BE49-F238E27FC236}">
                <a16:creationId xmlns:a16="http://schemas.microsoft.com/office/drawing/2014/main" id="{64DA46A7-BDD0-2607-AC49-2B618A6C2BE3}"/>
              </a:ext>
            </a:extLst>
          </p:cNvPr>
          <p:cNvSpPr>
            <a:spLocks noGrp="1"/>
          </p:cNvSpPr>
          <p:nvPr>
            <p:ph type="body" idx="30"/>
          </p:nvPr>
        </p:nvSpPr>
        <p:spPr/>
        <p:txBody>
          <a:bodyPr/>
          <a:lstStyle/>
          <a:p>
            <a:r>
              <a:rPr kumimoji="1" lang="en-US" altLang="ja-JP" dirty="0"/>
              <a:t>2</a:t>
            </a:r>
            <a:endParaRPr kumimoji="1" lang="ja-JP" altLang="en-US" dirty="0"/>
          </a:p>
        </p:txBody>
      </p:sp>
      <p:sp>
        <p:nvSpPr>
          <p:cNvPr id="18" name="テキスト プレースホルダー 4">
            <a:extLst>
              <a:ext uri="{FF2B5EF4-FFF2-40B4-BE49-F238E27FC236}">
                <a16:creationId xmlns:a16="http://schemas.microsoft.com/office/drawing/2014/main" id="{B8DF8CCE-9F0E-78C1-6413-BF927883F17E}"/>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6 </a:t>
            </a:r>
            <a:r>
              <a:rPr lang="ja-JP" altLang="en-US" dirty="0"/>
              <a:t>傷つかない傷つけないために</a:t>
            </a:r>
          </a:p>
        </p:txBody>
      </p:sp>
      <p:sp>
        <p:nvSpPr>
          <p:cNvPr id="19" name="テキスト プレースホルダー 12">
            <a:extLst>
              <a:ext uri="{FF2B5EF4-FFF2-40B4-BE49-F238E27FC236}">
                <a16:creationId xmlns:a16="http://schemas.microsoft.com/office/drawing/2014/main" id="{F41F7F9C-769D-43F5-B375-BE4924F12508}"/>
              </a:ext>
            </a:extLst>
          </p:cNvPr>
          <p:cNvSpPr>
            <a:spLocks noGrp="1"/>
          </p:cNvSpPr>
          <p:nvPr>
            <p:ph type="body" sz="quarter" idx="25"/>
          </p:nvPr>
        </p:nvSpPr>
        <p:spPr>
          <a:xfrm>
            <a:off x="577850" y="2305050"/>
            <a:ext cx="11036300" cy="1265238"/>
          </a:xfrm>
        </p:spPr>
        <p:txBody>
          <a:bodyPr/>
          <a:lstStyle/>
          <a:p>
            <a:r>
              <a:rPr lang="ja-JP" altLang="en-US" dirty="0"/>
              <a:t>資料ノート　</a:t>
            </a:r>
            <a:r>
              <a:rPr lang="en-US" altLang="ja-JP" dirty="0"/>
              <a:t>12-13</a:t>
            </a:r>
            <a:r>
              <a:rPr lang="ja-JP" altLang="en-US" dirty="0"/>
              <a:t>ページ　教科書　</a:t>
            </a:r>
            <a:r>
              <a:rPr lang="en-US" altLang="ja-JP" dirty="0"/>
              <a:t>18-19</a:t>
            </a:r>
            <a:r>
              <a:rPr lang="ja-JP" altLang="en-US" dirty="0"/>
              <a:t>ページ</a:t>
            </a:r>
          </a:p>
        </p:txBody>
      </p:sp>
    </p:spTree>
    <p:extLst>
      <p:ext uri="{BB962C8B-B14F-4D97-AF65-F5344CB8AC3E}">
        <p14:creationId xmlns:p14="http://schemas.microsoft.com/office/powerpoint/2010/main" val="3710247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1</a:t>
            </a:r>
            <a:endParaRPr kumimoji="1" lang="ja-JP" altLang="en-US" dirty="0"/>
          </a:p>
        </p:txBody>
      </p:sp>
      <p:sp>
        <p:nvSpPr>
          <p:cNvPr id="3" name="コンテンツ プレースホルダー 2"/>
          <p:cNvSpPr>
            <a:spLocks noGrp="1"/>
          </p:cNvSpPr>
          <p:nvPr>
            <p:ph idx="4294967295"/>
          </p:nvPr>
        </p:nvSpPr>
        <p:spPr>
          <a:xfrm>
            <a:off x="365760" y="1463041"/>
            <a:ext cx="11460480" cy="4893311"/>
          </a:xfrm>
        </p:spPr>
        <p:txBody>
          <a:bodyPr>
            <a:noAutofit/>
          </a:bodyPr>
          <a:lstStyle/>
          <a:p>
            <a:pPr>
              <a:lnSpc>
                <a:spcPct val="100000"/>
              </a:lnSpc>
            </a:pPr>
            <a:r>
              <a:rPr lang="ja-JP" altLang="en-US" dirty="0"/>
              <a:t>　情報と「もの」は違う。ものには（</a:t>
            </a:r>
            <a:r>
              <a:rPr lang="ja-JP" altLang="en-US" baseline="30000" dirty="0"/>
              <a:t>③</a:t>
            </a:r>
            <a:r>
              <a:rPr lang="ja-JP" altLang="en-US" dirty="0"/>
              <a:t>　　　　　　）があるが、情報にはない。ものは新しい所有者に伝わると元の所有者の手元に残らないが、情報は（</a:t>
            </a:r>
            <a:r>
              <a:rPr lang="ja-JP" altLang="en-US" baseline="30000" dirty="0"/>
              <a:t>④</a:t>
            </a:r>
            <a:r>
              <a:rPr lang="ja-JP" altLang="en-US" dirty="0"/>
              <a:t>　　　　　　）されて伝わるので、新しい所有者も元の所有者も情報を持つことになる。また、情報は簡単に複製することができて、インターネットなどにより、（</a:t>
            </a:r>
            <a:r>
              <a:rPr lang="ja-JP" altLang="en-US" baseline="30000" dirty="0"/>
              <a:t>⑤</a:t>
            </a:r>
            <a:r>
              <a:rPr lang="ja-JP" altLang="en-US" dirty="0"/>
              <a:t>　　　　　　　）時間で（</a:t>
            </a:r>
            <a:r>
              <a:rPr lang="ja-JP" altLang="en-US" baseline="30000" dirty="0"/>
              <a:t>⑥</a:t>
            </a:r>
            <a:r>
              <a:rPr lang="ja-JP" altLang="en-US" dirty="0"/>
              <a:t>　　　　　　）範囲に（</a:t>
            </a:r>
            <a:r>
              <a:rPr lang="ja-JP" altLang="en-US" baseline="30000" dirty="0"/>
              <a:t>⑦</a:t>
            </a:r>
            <a:r>
              <a:rPr lang="ja-JP" altLang="en-US" dirty="0"/>
              <a:t>　　　　　　）に伝わるという特徴がある。</a:t>
            </a:r>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4</a:t>
            </a:fld>
            <a:endParaRPr lang="ja-JP" altLang="en-US" dirty="0"/>
          </a:p>
        </p:txBody>
      </p:sp>
      <p:sp>
        <p:nvSpPr>
          <p:cNvPr id="5" name="テキスト プレースホルダー 4"/>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1 </a:t>
            </a:r>
            <a:r>
              <a:rPr lang="ja-JP" altLang="en-US" dirty="0"/>
              <a:t>情報とメディアの特性</a:t>
            </a:r>
          </a:p>
          <a:p>
            <a:endParaRPr kumimoji="1" lang="ja-JP" altLang="en-US" dirty="0"/>
          </a:p>
        </p:txBody>
      </p:sp>
      <p:sp>
        <p:nvSpPr>
          <p:cNvPr id="7" name="テキスト プレースホルダー 6"/>
          <p:cNvSpPr>
            <a:spLocks noGrp="1"/>
          </p:cNvSpPr>
          <p:nvPr>
            <p:ph type="body" sz="quarter" idx="15"/>
          </p:nvPr>
        </p:nvSpPr>
        <p:spPr/>
        <p:txBody>
          <a:bodyPr/>
          <a:lstStyle/>
          <a:p>
            <a:r>
              <a:rPr kumimoji="1" lang="ja-JP" altLang="en-US" dirty="0"/>
              <a:t>情報の特性</a:t>
            </a:r>
          </a:p>
        </p:txBody>
      </p:sp>
      <p:sp>
        <p:nvSpPr>
          <p:cNvPr id="10" name="テキスト ボックス 9"/>
          <p:cNvSpPr txBox="1"/>
          <p:nvPr/>
        </p:nvSpPr>
        <p:spPr>
          <a:xfrm>
            <a:off x="8492869" y="1462254"/>
            <a:ext cx="410369"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形</a:t>
            </a:r>
            <a:endParaRPr kumimoji="1" lang="ja-JP" altLang="en-US" sz="3200" dirty="0">
              <a:solidFill>
                <a:srgbClr val="FF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p:txBody>
      </p:sp>
      <p:sp>
        <p:nvSpPr>
          <p:cNvPr id="11" name="テキスト ボックス 10"/>
          <p:cNvSpPr txBox="1"/>
          <p:nvPr/>
        </p:nvSpPr>
        <p:spPr>
          <a:xfrm>
            <a:off x="7508342" y="2463234"/>
            <a:ext cx="82073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複製</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2" name="テキスト ボックス 11"/>
          <p:cNvSpPr txBox="1"/>
          <p:nvPr/>
        </p:nvSpPr>
        <p:spPr>
          <a:xfrm>
            <a:off x="4543862" y="3937628"/>
            <a:ext cx="82073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短い</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3" name="テキスト ボックス 12"/>
          <p:cNvSpPr txBox="1"/>
          <p:nvPr/>
        </p:nvSpPr>
        <p:spPr>
          <a:xfrm>
            <a:off x="9542702" y="3937627"/>
            <a:ext cx="82073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広い</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4" name="テキスト ボックス 13"/>
          <p:cNvSpPr txBox="1"/>
          <p:nvPr/>
        </p:nvSpPr>
        <p:spPr>
          <a:xfrm>
            <a:off x="3073265" y="4430072"/>
            <a:ext cx="82073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容易</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5" name="テキスト プレースホルダー 5">
            <a:extLst>
              <a:ext uri="{FF2B5EF4-FFF2-40B4-BE49-F238E27FC236}">
                <a16:creationId xmlns:a16="http://schemas.microsoft.com/office/drawing/2014/main" id="{0E238FCF-BA9A-4763-892E-8A5040033F6D}"/>
              </a:ext>
            </a:extLst>
          </p:cNvPr>
          <p:cNvSpPr>
            <a:spLocks noGrp="1"/>
          </p:cNvSpPr>
          <p:nvPr>
            <p:ph type="body" sz="quarter" idx="14"/>
          </p:nvPr>
        </p:nvSpPr>
        <p:spPr>
          <a:xfrm>
            <a:off x="0" y="6538913"/>
            <a:ext cx="4023784" cy="306000"/>
          </a:xfrm>
        </p:spPr>
        <p:txBody>
          <a:bodyPr/>
          <a:lstStyle/>
          <a:p>
            <a:r>
              <a:rPr lang="en-US" altLang="ja-JP" dirty="0"/>
              <a:t>p3</a:t>
            </a:r>
            <a:endParaRPr lang="ja-JP" altLang="en-US" dirty="0"/>
          </a:p>
        </p:txBody>
      </p:sp>
    </p:spTree>
    <p:extLst>
      <p:ext uri="{BB962C8B-B14F-4D97-AF65-F5344CB8AC3E}">
        <p14:creationId xmlns:p14="http://schemas.microsoft.com/office/powerpoint/2010/main" val="1231601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960FFE-686D-0D27-FCD0-5D068F1F568D}"/>
              </a:ext>
            </a:extLst>
          </p:cNvPr>
          <p:cNvSpPr>
            <a:spLocks noGrp="1"/>
          </p:cNvSpPr>
          <p:nvPr>
            <p:ph type="title"/>
          </p:nvPr>
        </p:nvSpPr>
        <p:spPr/>
        <p:txBody>
          <a:bodyPr/>
          <a:lstStyle/>
          <a:p>
            <a:r>
              <a:rPr kumimoji="1" lang="en-US" altLang="ja-JP" dirty="0"/>
              <a:t>1</a:t>
            </a:r>
            <a:endParaRPr kumimoji="1" lang="ja-JP" altLang="en-US" dirty="0"/>
          </a:p>
        </p:txBody>
      </p:sp>
      <p:sp>
        <p:nvSpPr>
          <p:cNvPr id="3" name="スライド番号プレースホルダー 2">
            <a:extLst>
              <a:ext uri="{FF2B5EF4-FFF2-40B4-BE49-F238E27FC236}">
                <a16:creationId xmlns:a16="http://schemas.microsoft.com/office/drawing/2014/main" id="{A6740147-E2DB-2868-6184-17705999CADF}"/>
              </a:ext>
            </a:extLst>
          </p:cNvPr>
          <p:cNvSpPr>
            <a:spLocks noGrp="1"/>
          </p:cNvSpPr>
          <p:nvPr>
            <p:ph type="sldNum" sz="quarter" idx="12"/>
          </p:nvPr>
        </p:nvSpPr>
        <p:spPr/>
        <p:txBody>
          <a:bodyPr/>
          <a:lstStyle/>
          <a:p>
            <a:fld id="{3341DCAC-D657-49AC-AFA1-66DB296B9906}" type="slidenum">
              <a:rPr lang="ja-JP" altLang="en-US" smtClean="0"/>
              <a:pPr/>
              <a:t>40</a:t>
            </a:fld>
            <a:endParaRPr lang="ja-JP" altLang="en-US"/>
          </a:p>
        </p:txBody>
      </p:sp>
      <p:sp>
        <p:nvSpPr>
          <p:cNvPr id="6" name="テキスト プレースホルダー 5">
            <a:extLst>
              <a:ext uri="{FF2B5EF4-FFF2-40B4-BE49-F238E27FC236}">
                <a16:creationId xmlns:a16="http://schemas.microsoft.com/office/drawing/2014/main" id="{59D4CEED-F4D7-C84E-754A-F6CC1B63677B}"/>
              </a:ext>
            </a:extLst>
          </p:cNvPr>
          <p:cNvSpPr>
            <a:spLocks noGrp="1"/>
          </p:cNvSpPr>
          <p:nvPr>
            <p:ph type="body" sz="quarter" idx="15"/>
          </p:nvPr>
        </p:nvSpPr>
        <p:spPr/>
        <p:txBody>
          <a:bodyPr/>
          <a:lstStyle/>
          <a:p>
            <a:r>
              <a:rPr kumimoji="1" lang="ja-JP" altLang="en-US" dirty="0"/>
              <a:t>被害者にならないために</a:t>
            </a:r>
          </a:p>
        </p:txBody>
      </p:sp>
      <p:sp>
        <p:nvSpPr>
          <p:cNvPr id="7" name="テキスト プレースホルダー 6">
            <a:extLst>
              <a:ext uri="{FF2B5EF4-FFF2-40B4-BE49-F238E27FC236}">
                <a16:creationId xmlns:a16="http://schemas.microsoft.com/office/drawing/2014/main" id="{B5D19E7F-BBCF-3302-1B3A-CF6811DC0C4D}"/>
              </a:ext>
            </a:extLst>
          </p:cNvPr>
          <p:cNvSpPr>
            <a:spLocks noGrp="1"/>
          </p:cNvSpPr>
          <p:nvPr>
            <p:ph type="body" sz="quarter" idx="16"/>
          </p:nvPr>
        </p:nvSpPr>
        <p:spPr/>
        <p:txBody>
          <a:bodyPr/>
          <a:lstStyle/>
          <a:p>
            <a:r>
              <a:rPr kumimoji="1" lang="ja-JP" altLang="en-US" dirty="0">
                <a:solidFill>
                  <a:srgbClr val="5DC3D5"/>
                </a:solidFill>
              </a:rPr>
              <a:t>▶</a:t>
            </a:r>
            <a:r>
              <a:rPr kumimoji="1" lang="ja-JP" altLang="en-US" dirty="0"/>
              <a:t>詐欺やなりすまし</a:t>
            </a:r>
          </a:p>
          <a:p>
            <a:r>
              <a:rPr kumimoji="1" lang="ja-JP" altLang="en-US" dirty="0"/>
              <a:t> 「荷物が届きました。」「あなたのユーザ</a:t>
            </a:r>
            <a:r>
              <a:rPr kumimoji="1" lang="en-US" altLang="ja-JP" dirty="0"/>
              <a:t>ID</a:t>
            </a:r>
            <a:r>
              <a:rPr kumimoji="1" lang="ja-JP" altLang="en-US" dirty="0"/>
              <a:t>は停止されています。」というような、つい返事をしてしまいそうなメッセージが届くことがある。友達のふりをした（</a:t>
            </a:r>
            <a:r>
              <a:rPr kumimoji="1" lang="ja-JP" altLang="en-US" baseline="30000" dirty="0"/>
              <a:t>①</a:t>
            </a:r>
            <a:r>
              <a:rPr kumimoji="1" lang="ja-JP" altLang="en-US" dirty="0"/>
              <a:t>　　　　　　）による（</a:t>
            </a:r>
            <a:r>
              <a:rPr kumimoji="1" lang="ja-JP" altLang="en-US" baseline="30000" dirty="0"/>
              <a:t>②</a:t>
            </a:r>
            <a:r>
              <a:rPr kumimoji="1" lang="ja-JP" altLang="en-US" dirty="0"/>
              <a:t>　　　　　　）や、メッセージ内のリンクに誘導されて見たサイトが本物そっくりの（</a:t>
            </a:r>
            <a:r>
              <a:rPr kumimoji="1" lang="ja-JP" altLang="en-US" baseline="30000" dirty="0"/>
              <a:t>③</a:t>
            </a:r>
            <a:r>
              <a:rPr kumimoji="1" lang="ja-JP" altLang="en-US" dirty="0"/>
              <a:t>　　　　　　）で、情報をだまし取られる（</a:t>
            </a:r>
            <a:r>
              <a:rPr kumimoji="1" lang="ja-JP" altLang="en-US" baseline="30000" dirty="0"/>
              <a:t>④</a:t>
            </a:r>
            <a:r>
              <a:rPr kumimoji="1" lang="ja-JP" altLang="en-US" dirty="0"/>
              <a:t>　　　　　　　）の場合もあるので、日頃から注意することが大切である。</a:t>
            </a:r>
          </a:p>
          <a:p>
            <a:endParaRPr kumimoji="1" lang="ja-JP" altLang="en-US" dirty="0"/>
          </a:p>
        </p:txBody>
      </p:sp>
      <p:sp>
        <p:nvSpPr>
          <p:cNvPr id="8" name="テキスト プレースホルダー 4">
            <a:extLst>
              <a:ext uri="{FF2B5EF4-FFF2-40B4-BE49-F238E27FC236}">
                <a16:creationId xmlns:a16="http://schemas.microsoft.com/office/drawing/2014/main" id="{63FDDA05-A0AD-E9AC-ECC3-EFA34286C9D5}"/>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6 </a:t>
            </a:r>
            <a:r>
              <a:rPr lang="ja-JP" altLang="en-US" dirty="0"/>
              <a:t>傷つかない傷つけないために</a:t>
            </a:r>
          </a:p>
        </p:txBody>
      </p:sp>
      <p:sp>
        <p:nvSpPr>
          <p:cNvPr id="4" name="テキスト プレースホルダー 5">
            <a:extLst>
              <a:ext uri="{FF2B5EF4-FFF2-40B4-BE49-F238E27FC236}">
                <a16:creationId xmlns:a16="http://schemas.microsoft.com/office/drawing/2014/main" id="{66B5C21A-E803-ABF6-72EA-55B8AA893B6D}"/>
              </a:ext>
            </a:extLst>
          </p:cNvPr>
          <p:cNvSpPr>
            <a:spLocks noGrp="1"/>
          </p:cNvSpPr>
          <p:nvPr>
            <p:ph type="body" sz="quarter" idx="14"/>
          </p:nvPr>
        </p:nvSpPr>
        <p:spPr>
          <a:xfrm>
            <a:off x="0" y="6538913"/>
            <a:ext cx="4024313" cy="306387"/>
          </a:xfrm>
        </p:spPr>
        <p:txBody>
          <a:bodyPr/>
          <a:lstStyle/>
          <a:p>
            <a:r>
              <a:rPr lang="en-US" altLang="ja-JP" dirty="0"/>
              <a:t>p12</a:t>
            </a:r>
            <a:endParaRPr lang="ja-JP" altLang="en-US" dirty="0"/>
          </a:p>
        </p:txBody>
      </p:sp>
      <p:sp>
        <p:nvSpPr>
          <p:cNvPr id="9" name="テキスト ボックス 8">
            <a:extLst>
              <a:ext uri="{FF2B5EF4-FFF2-40B4-BE49-F238E27FC236}">
                <a16:creationId xmlns:a16="http://schemas.microsoft.com/office/drawing/2014/main" id="{A7B924E9-B3FE-AA05-A5DF-CD914417D659}"/>
              </a:ext>
            </a:extLst>
          </p:cNvPr>
          <p:cNvSpPr txBox="1"/>
          <p:nvPr/>
        </p:nvSpPr>
        <p:spPr>
          <a:xfrm>
            <a:off x="8128000" y="3097163"/>
            <a:ext cx="2051844"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なりすまし</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8A7A5F03-E20B-9008-D701-FF6C806AD7A0}"/>
              </a:ext>
            </a:extLst>
          </p:cNvPr>
          <p:cNvSpPr txBox="1"/>
          <p:nvPr/>
        </p:nvSpPr>
        <p:spPr>
          <a:xfrm>
            <a:off x="1688883" y="3578973"/>
            <a:ext cx="820738"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詐欺</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1" name="テキスト ボックス 10">
            <a:extLst>
              <a:ext uri="{FF2B5EF4-FFF2-40B4-BE49-F238E27FC236}">
                <a16:creationId xmlns:a16="http://schemas.microsoft.com/office/drawing/2014/main" id="{9611F95A-2C37-0341-9B02-898FF71C1788}"/>
              </a:ext>
            </a:extLst>
          </p:cNvPr>
          <p:cNvSpPr txBox="1"/>
          <p:nvPr/>
        </p:nvSpPr>
        <p:spPr>
          <a:xfrm>
            <a:off x="5819860" y="4071416"/>
            <a:ext cx="1641475"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偽サイト</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2" name="テキスト ボックス 11">
            <a:extLst>
              <a:ext uri="{FF2B5EF4-FFF2-40B4-BE49-F238E27FC236}">
                <a16:creationId xmlns:a16="http://schemas.microsoft.com/office/drawing/2014/main" id="{94F05053-8812-D8D8-14BF-DFAAD70557B2}"/>
              </a:ext>
            </a:extLst>
          </p:cNvPr>
          <p:cNvSpPr txBox="1"/>
          <p:nvPr/>
        </p:nvSpPr>
        <p:spPr>
          <a:xfrm>
            <a:off x="2354229" y="4563859"/>
            <a:ext cx="2462213"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フィッシング</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4110942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6AB74-2798-E2C1-00EF-E10B59286D4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0ECC7F4-20D4-05C9-F567-C1EC494FEE16}"/>
              </a:ext>
            </a:extLst>
          </p:cNvPr>
          <p:cNvSpPr>
            <a:spLocks noGrp="1"/>
          </p:cNvSpPr>
          <p:nvPr>
            <p:ph type="title"/>
          </p:nvPr>
        </p:nvSpPr>
        <p:spPr/>
        <p:txBody>
          <a:bodyPr/>
          <a:lstStyle/>
          <a:p>
            <a:r>
              <a:rPr kumimoji="1" lang="en-US" altLang="ja-JP" dirty="0"/>
              <a:t>1</a:t>
            </a:r>
            <a:endParaRPr kumimoji="1" lang="ja-JP" altLang="en-US" dirty="0"/>
          </a:p>
        </p:txBody>
      </p:sp>
      <p:sp>
        <p:nvSpPr>
          <p:cNvPr id="3" name="スライド番号プレースホルダー 2">
            <a:extLst>
              <a:ext uri="{FF2B5EF4-FFF2-40B4-BE49-F238E27FC236}">
                <a16:creationId xmlns:a16="http://schemas.microsoft.com/office/drawing/2014/main" id="{ADFEBEB2-3551-D653-BC5F-142B1C041ED9}"/>
              </a:ext>
            </a:extLst>
          </p:cNvPr>
          <p:cNvSpPr>
            <a:spLocks noGrp="1"/>
          </p:cNvSpPr>
          <p:nvPr>
            <p:ph type="sldNum" sz="quarter" idx="12"/>
          </p:nvPr>
        </p:nvSpPr>
        <p:spPr/>
        <p:txBody>
          <a:bodyPr/>
          <a:lstStyle/>
          <a:p>
            <a:fld id="{3341DCAC-D657-49AC-AFA1-66DB296B9906}" type="slidenum">
              <a:rPr lang="ja-JP" altLang="en-US" smtClean="0"/>
              <a:pPr/>
              <a:t>41</a:t>
            </a:fld>
            <a:endParaRPr lang="ja-JP" altLang="en-US"/>
          </a:p>
        </p:txBody>
      </p:sp>
      <p:sp>
        <p:nvSpPr>
          <p:cNvPr id="6" name="テキスト プレースホルダー 5">
            <a:extLst>
              <a:ext uri="{FF2B5EF4-FFF2-40B4-BE49-F238E27FC236}">
                <a16:creationId xmlns:a16="http://schemas.microsoft.com/office/drawing/2014/main" id="{EC25C66A-F10F-7E06-AB18-6FE0DD458906}"/>
              </a:ext>
            </a:extLst>
          </p:cNvPr>
          <p:cNvSpPr>
            <a:spLocks noGrp="1"/>
          </p:cNvSpPr>
          <p:nvPr>
            <p:ph type="body" sz="quarter" idx="15"/>
          </p:nvPr>
        </p:nvSpPr>
        <p:spPr/>
        <p:txBody>
          <a:bodyPr/>
          <a:lstStyle/>
          <a:p>
            <a:r>
              <a:rPr kumimoji="1" lang="ja-JP" altLang="en-US" dirty="0"/>
              <a:t>被害者にならないために</a:t>
            </a:r>
          </a:p>
        </p:txBody>
      </p:sp>
      <p:sp>
        <p:nvSpPr>
          <p:cNvPr id="8" name="テキスト プレースホルダー 4">
            <a:extLst>
              <a:ext uri="{FF2B5EF4-FFF2-40B4-BE49-F238E27FC236}">
                <a16:creationId xmlns:a16="http://schemas.microsoft.com/office/drawing/2014/main" id="{AE77036E-5D58-4138-C77F-582317CF45B4}"/>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6 </a:t>
            </a:r>
            <a:r>
              <a:rPr lang="ja-JP" altLang="en-US" dirty="0"/>
              <a:t>傷つかない傷つけないために</a:t>
            </a:r>
          </a:p>
        </p:txBody>
      </p:sp>
      <p:sp>
        <p:nvSpPr>
          <p:cNvPr id="9" name="テキスト プレースホルダー 8">
            <a:extLst>
              <a:ext uri="{FF2B5EF4-FFF2-40B4-BE49-F238E27FC236}">
                <a16:creationId xmlns:a16="http://schemas.microsoft.com/office/drawing/2014/main" id="{FF477A4A-71FC-9E3F-95AF-FBB0D523A129}"/>
              </a:ext>
            </a:extLst>
          </p:cNvPr>
          <p:cNvSpPr>
            <a:spLocks noGrp="1"/>
          </p:cNvSpPr>
          <p:nvPr>
            <p:ph type="body" sz="quarter" idx="16"/>
          </p:nvPr>
        </p:nvSpPr>
        <p:spPr/>
        <p:txBody>
          <a:bodyPr/>
          <a:lstStyle/>
          <a:p>
            <a:r>
              <a:rPr lang="ja-JP" altLang="en-US" dirty="0">
                <a:solidFill>
                  <a:srgbClr val="5DC3D5"/>
                </a:solidFill>
              </a:rPr>
              <a:t>▶</a:t>
            </a:r>
            <a:r>
              <a:rPr lang="ja-JP" altLang="en-US" dirty="0"/>
              <a:t>不正アクセス</a:t>
            </a:r>
          </a:p>
          <a:p>
            <a:r>
              <a:rPr lang="ja-JP" altLang="en-US" dirty="0"/>
              <a:t>　安易なパスワードを設定していたり、再設定に必要な情報を</a:t>
            </a:r>
            <a:r>
              <a:rPr lang="en-US" altLang="ja-JP" dirty="0"/>
              <a:t>SNS</a:t>
            </a:r>
            <a:r>
              <a:rPr lang="ja-JP" altLang="en-US" dirty="0"/>
              <a:t>で公開していたりすると、パスワードを見破られて、不正利用されることになる。また、人の心理的な隙や行動のミスにつけ込んで他人のパスワードなどを取得する（</a:t>
            </a:r>
            <a:r>
              <a:rPr lang="ja-JP" altLang="en-US" baseline="30000" dirty="0"/>
              <a:t>⑤</a:t>
            </a:r>
            <a:r>
              <a:rPr lang="ja-JP" altLang="en-US" dirty="0"/>
              <a:t>　　　　　　　　　　　　　　）という手法もある。</a:t>
            </a:r>
          </a:p>
        </p:txBody>
      </p:sp>
      <p:sp>
        <p:nvSpPr>
          <p:cNvPr id="10" name="テキスト プレースホルダー 5">
            <a:extLst>
              <a:ext uri="{FF2B5EF4-FFF2-40B4-BE49-F238E27FC236}">
                <a16:creationId xmlns:a16="http://schemas.microsoft.com/office/drawing/2014/main" id="{2B9A24DB-44E5-FE2B-4261-B788804AE66E}"/>
              </a:ext>
            </a:extLst>
          </p:cNvPr>
          <p:cNvSpPr>
            <a:spLocks noGrp="1"/>
          </p:cNvSpPr>
          <p:nvPr>
            <p:ph type="body" sz="quarter" idx="14"/>
          </p:nvPr>
        </p:nvSpPr>
        <p:spPr>
          <a:xfrm>
            <a:off x="0" y="6538913"/>
            <a:ext cx="4024313" cy="306387"/>
          </a:xfrm>
        </p:spPr>
        <p:txBody>
          <a:bodyPr/>
          <a:lstStyle/>
          <a:p>
            <a:r>
              <a:rPr lang="en-US" altLang="ja-JP" dirty="0"/>
              <a:t>p12-13</a:t>
            </a:r>
            <a:endParaRPr lang="ja-JP" altLang="en-US" dirty="0"/>
          </a:p>
        </p:txBody>
      </p:sp>
      <p:sp>
        <p:nvSpPr>
          <p:cNvPr id="11" name="テキスト ボックス 10">
            <a:extLst>
              <a:ext uri="{FF2B5EF4-FFF2-40B4-BE49-F238E27FC236}">
                <a16:creationId xmlns:a16="http://schemas.microsoft.com/office/drawing/2014/main" id="{1F8A1773-05D5-3994-5438-87CC31D9C944}"/>
              </a:ext>
            </a:extLst>
          </p:cNvPr>
          <p:cNvSpPr txBox="1"/>
          <p:nvPr/>
        </p:nvSpPr>
        <p:spPr>
          <a:xfrm>
            <a:off x="1124095" y="4075358"/>
            <a:ext cx="5334794"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ソーシャルエンジニアリング</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1274043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8C3A8-6ADB-DE5F-1EA5-8E68C43EA63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821C1BB-B731-DBDC-9F82-5173762A6A32}"/>
              </a:ext>
            </a:extLst>
          </p:cNvPr>
          <p:cNvSpPr>
            <a:spLocks noGrp="1"/>
          </p:cNvSpPr>
          <p:nvPr>
            <p:ph type="title"/>
          </p:nvPr>
        </p:nvSpPr>
        <p:spPr/>
        <p:txBody>
          <a:bodyPr/>
          <a:lstStyle/>
          <a:p>
            <a:r>
              <a:rPr kumimoji="1" lang="en-US" altLang="ja-JP" dirty="0"/>
              <a:t>2</a:t>
            </a:r>
            <a:endParaRPr kumimoji="1" lang="ja-JP" altLang="en-US" dirty="0"/>
          </a:p>
        </p:txBody>
      </p:sp>
      <p:sp>
        <p:nvSpPr>
          <p:cNvPr id="3" name="スライド番号プレースホルダー 2">
            <a:extLst>
              <a:ext uri="{FF2B5EF4-FFF2-40B4-BE49-F238E27FC236}">
                <a16:creationId xmlns:a16="http://schemas.microsoft.com/office/drawing/2014/main" id="{B69A0CC8-709B-79A8-6756-C1671EA35618}"/>
              </a:ext>
            </a:extLst>
          </p:cNvPr>
          <p:cNvSpPr>
            <a:spLocks noGrp="1"/>
          </p:cNvSpPr>
          <p:nvPr>
            <p:ph type="sldNum" sz="quarter" idx="12"/>
          </p:nvPr>
        </p:nvSpPr>
        <p:spPr/>
        <p:txBody>
          <a:bodyPr/>
          <a:lstStyle/>
          <a:p>
            <a:fld id="{3341DCAC-D657-49AC-AFA1-66DB296B9906}" type="slidenum">
              <a:rPr lang="ja-JP" altLang="en-US" smtClean="0"/>
              <a:pPr/>
              <a:t>42</a:t>
            </a:fld>
            <a:endParaRPr lang="ja-JP" altLang="en-US"/>
          </a:p>
        </p:txBody>
      </p:sp>
      <p:sp>
        <p:nvSpPr>
          <p:cNvPr id="6" name="テキスト プレースホルダー 5">
            <a:extLst>
              <a:ext uri="{FF2B5EF4-FFF2-40B4-BE49-F238E27FC236}">
                <a16:creationId xmlns:a16="http://schemas.microsoft.com/office/drawing/2014/main" id="{ECB4C8F0-7A52-D471-8C31-D9CCBA282D64}"/>
              </a:ext>
            </a:extLst>
          </p:cNvPr>
          <p:cNvSpPr>
            <a:spLocks noGrp="1"/>
          </p:cNvSpPr>
          <p:nvPr>
            <p:ph type="body" sz="quarter" idx="15"/>
          </p:nvPr>
        </p:nvSpPr>
        <p:spPr/>
        <p:txBody>
          <a:bodyPr/>
          <a:lstStyle/>
          <a:p>
            <a:r>
              <a:rPr lang="ja-JP" altLang="ja-JP" dirty="0"/>
              <a:t>加害者にならないために</a:t>
            </a:r>
            <a:endParaRPr kumimoji="1" lang="ja-JP" altLang="en-US" dirty="0"/>
          </a:p>
        </p:txBody>
      </p:sp>
      <p:sp>
        <p:nvSpPr>
          <p:cNvPr id="7" name="テキスト プレースホルダー 6">
            <a:extLst>
              <a:ext uri="{FF2B5EF4-FFF2-40B4-BE49-F238E27FC236}">
                <a16:creationId xmlns:a16="http://schemas.microsoft.com/office/drawing/2014/main" id="{740423B0-968A-0935-6C52-69A72D0A3C71}"/>
              </a:ext>
            </a:extLst>
          </p:cNvPr>
          <p:cNvSpPr>
            <a:spLocks noGrp="1"/>
          </p:cNvSpPr>
          <p:nvPr>
            <p:ph type="body" sz="quarter" idx="16"/>
          </p:nvPr>
        </p:nvSpPr>
        <p:spPr/>
        <p:txBody>
          <a:bodyPr/>
          <a:lstStyle/>
          <a:p>
            <a:r>
              <a:rPr lang="ja-JP" altLang="en-US" dirty="0"/>
              <a:t>　</a:t>
            </a:r>
            <a:r>
              <a:rPr lang="ja-JP" altLang="ja-JP" dirty="0"/>
              <a:t>インターネット上に発信した情報は、（</a:t>
            </a:r>
            <a:r>
              <a:rPr lang="ja-JP" altLang="ja-JP" baseline="30000" dirty="0"/>
              <a:t>⑥</a:t>
            </a:r>
            <a:r>
              <a:rPr lang="ja-JP" altLang="ja-JP" dirty="0"/>
              <a:t>　　　　　　）の人の目に触れる可能性が高い。「友達のみ公開」としても、第三者の閲覧を完全に防ぐことはできない。そのため、どのような立場の人にとってもその情報が不適切でないか、考える必要がある。ひとたび（</a:t>
            </a:r>
            <a:r>
              <a:rPr lang="ja-JP" altLang="ja-JP" baseline="30000" dirty="0"/>
              <a:t>⑦</a:t>
            </a:r>
            <a:r>
              <a:rPr lang="ja-JP" altLang="ja-JP" dirty="0"/>
              <a:t>　　　　　　）された情報が他人に渡ったら、訂正も回収もできなくなる。</a:t>
            </a:r>
            <a:endParaRPr kumimoji="1" lang="ja-JP" altLang="en-US" dirty="0"/>
          </a:p>
        </p:txBody>
      </p:sp>
      <p:sp>
        <p:nvSpPr>
          <p:cNvPr id="8" name="テキスト プレースホルダー 4">
            <a:extLst>
              <a:ext uri="{FF2B5EF4-FFF2-40B4-BE49-F238E27FC236}">
                <a16:creationId xmlns:a16="http://schemas.microsoft.com/office/drawing/2014/main" id="{832331C9-E858-6146-F14C-80D6F98B86D2}"/>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6 </a:t>
            </a:r>
            <a:r>
              <a:rPr lang="ja-JP" altLang="en-US" dirty="0"/>
              <a:t>傷つかない傷つけないために</a:t>
            </a:r>
          </a:p>
        </p:txBody>
      </p:sp>
      <p:sp>
        <p:nvSpPr>
          <p:cNvPr id="4" name="テキスト プレースホルダー 5">
            <a:extLst>
              <a:ext uri="{FF2B5EF4-FFF2-40B4-BE49-F238E27FC236}">
                <a16:creationId xmlns:a16="http://schemas.microsoft.com/office/drawing/2014/main" id="{C38C802B-BB9A-4D7F-A74F-05E691F9B4C2}"/>
              </a:ext>
            </a:extLst>
          </p:cNvPr>
          <p:cNvSpPr>
            <a:spLocks noGrp="1"/>
          </p:cNvSpPr>
          <p:nvPr>
            <p:ph type="body" sz="quarter" idx="14"/>
          </p:nvPr>
        </p:nvSpPr>
        <p:spPr>
          <a:xfrm>
            <a:off x="0" y="6538913"/>
            <a:ext cx="4024313" cy="306387"/>
          </a:xfrm>
        </p:spPr>
        <p:txBody>
          <a:bodyPr/>
          <a:lstStyle/>
          <a:p>
            <a:r>
              <a:rPr kumimoji="1" lang="en-US" altLang="ja-JP" dirty="0"/>
              <a:t>p13</a:t>
            </a:r>
            <a:endParaRPr kumimoji="1" lang="ja-JP" altLang="en-US" dirty="0"/>
          </a:p>
        </p:txBody>
      </p:sp>
      <p:sp>
        <p:nvSpPr>
          <p:cNvPr id="9" name="テキスト ボックス 8">
            <a:extLst>
              <a:ext uri="{FF2B5EF4-FFF2-40B4-BE49-F238E27FC236}">
                <a16:creationId xmlns:a16="http://schemas.microsoft.com/office/drawing/2014/main" id="{DF6BBF59-92B5-6E20-5D0C-8CBDE8F71F33}"/>
              </a:ext>
            </a:extLst>
          </p:cNvPr>
          <p:cNvSpPr txBox="1"/>
          <p:nvPr/>
        </p:nvSpPr>
        <p:spPr>
          <a:xfrm>
            <a:off x="8507473" y="1504787"/>
            <a:ext cx="2051844"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不特定多数</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7D827E21-76D3-568C-B7F5-8F1E4DE59BF0}"/>
              </a:ext>
            </a:extLst>
          </p:cNvPr>
          <p:cNvSpPr txBox="1"/>
          <p:nvPr/>
        </p:nvSpPr>
        <p:spPr>
          <a:xfrm>
            <a:off x="4024313" y="3458668"/>
            <a:ext cx="2051844"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デジタル化</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2712141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03E3A5-EE17-A65F-ED84-741D36268FA2}"/>
              </a:ext>
            </a:extLst>
          </p:cNvPr>
          <p:cNvSpPr>
            <a:spLocks noGrp="1"/>
          </p:cNvSpPr>
          <p:nvPr>
            <p:ph type="title"/>
          </p:nvPr>
        </p:nvSpPr>
        <p:spPr/>
        <p:txBody>
          <a:bodyPr/>
          <a:lstStyle/>
          <a:p>
            <a:r>
              <a:rPr kumimoji="1" lang="en-US" altLang="ja-JP" dirty="0"/>
              <a:t>2</a:t>
            </a:r>
            <a:endParaRPr kumimoji="1" lang="ja-JP" altLang="en-US" dirty="0"/>
          </a:p>
        </p:txBody>
      </p:sp>
      <p:sp>
        <p:nvSpPr>
          <p:cNvPr id="3" name="スライド番号プレースホルダー 2">
            <a:extLst>
              <a:ext uri="{FF2B5EF4-FFF2-40B4-BE49-F238E27FC236}">
                <a16:creationId xmlns:a16="http://schemas.microsoft.com/office/drawing/2014/main" id="{7733BDB1-EEEC-CEC1-7405-71C438D2F820}"/>
              </a:ext>
            </a:extLst>
          </p:cNvPr>
          <p:cNvSpPr>
            <a:spLocks noGrp="1"/>
          </p:cNvSpPr>
          <p:nvPr>
            <p:ph type="sldNum" sz="quarter" idx="12"/>
          </p:nvPr>
        </p:nvSpPr>
        <p:spPr/>
        <p:txBody>
          <a:bodyPr/>
          <a:lstStyle/>
          <a:p>
            <a:fld id="{3341DCAC-D657-49AC-AFA1-66DB296B9906}" type="slidenum">
              <a:rPr lang="ja-JP" altLang="en-US" smtClean="0"/>
              <a:pPr/>
              <a:t>43</a:t>
            </a:fld>
            <a:endParaRPr lang="ja-JP" altLang="en-US"/>
          </a:p>
        </p:txBody>
      </p:sp>
      <p:sp>
        <p:nvSpPr>
          <p:cNvPr id="6" name="テキスト プレースホルダー 5">
            <a:extLst>
              <a:ext uri="{FF2B5EF4-FFF2-40B4-BE49-F238E27FC236}">
                <a16:creationId xmlns:a16="http://schemas.microsoft.com/office/drawing/2014/main" id="{34818D7B-66D2-1D2F-F172-21CEC301EEFB}"/>
              </a:ext>
            </a:extLst>
          </p:cNvPr>
          <p:cNvSpPr>
            <a:spLocks noGrp="1"/>
          </p:cNvSpPr>
          <p:nvPr>
            <p:ph type="body" sz="quarter" idx="15"/>
          </p:nvPr>
        </p:nvSpPr>
        <p:spPr/>
        <p:txBody>
          <a:bodyPr/>
          <a:lstStyle/>
          <a:p>
            <a:r>
              <a:rPr lang="ja-JP" altLang="ja-JP" dirty="0"/>
              <a:t>加害者にならないために</a:t>
            </a:r>
            <a:endParaRPr kumimoji="1" lang="ja-JP" altLang="en-US" dirty="0"/>
          </a:p>
        </p:txBody>
      </p:sp>
      <p:sp>
        <p:nvSpPr>
          <p:cNvPr id="7" name="テキスト プレースホルダー 6">
            <a:extLst>
              <a:ext uri="{FF2B5EF4-FFF2-40B4-BE49-F238E27FC236}">
                <a16:creationId xmlns:a16="http://schemas.microsoft.com/office/drawing/2014/main" id="{252A9B3B-8B3B-F0FA-31F0-7BA68C75F732}"/>
              </a:ext>
            </a:extLst>
          </p:cNvPr>
          <p:cNvSpPr>
            <a:spLocks noGrp="1"/>
          </p:cNvSpPr>
          <p:nvPr>
            <p:ph type="body" sz="quarter" idx="16"/>
          </p:nvPr>
        </p:nvSpPr>
        <p:spPr/>
        <p:txBody>
          <a:bodyPr/>
          <a:lstStyle/>
          <a:p>
            <a:r>
              <a:rPr kumimoji="1" lang="ja-JP" altLang="en-US" dirty="0">
                <a:solidFill>
                  <a:srgbClr val="5DC3D5"/>
                </a:solidFill>
              </a:rPr>
              <a:t>▶</a:t>
            </a:r>
            <a:r>
              <a:rPr kumimoji="1" lang="ja-JP" altLang="en-US" dirty="0"/>
              <a:t>炎上</a:t>
            </a:r>
          </a:p>
          <a:p>
            <a:r>
              <a:rPr kumimoji="1" lang="ja-JP" altLang="en-US" dirty="0"/>
              <a:t>　ある投稿に対し、一斉に批判的な反応が起こることを</a:t>
            </a:r>
          </a:p>
          <a:p>
            <a:r>
              <a:rPr kumimoji="1" lang="ja-JP" altLang="en-US" dirty="0"/>
              <a:t>（</a:t>
            </a:r>
            <a:r>
              <a:rPr kumimoji="1" lang="ja-JP" altLang="en-US" baseline="30000" dirty="0"/>
              <a:t>⑧</a:t>
            </a:r>
            <a:r>
              <a:rPr kumimoji="1" lang="ja-JP" altLang="en-US" dirty="0"/>
              <a:t>　　　　　　）という。</a:t>
            </a:r>
          </a:p>
        </p:txBody>
      </p:sp>
      <p:sp>
        <p:nvSpPr>
          <p:cNvPr id="8" name="テキスト プレースホルダー 4">
            <a:extLst>
              <a:ext uri="{FF2B5EF4-FFF2-40B4-BE49-F238E27FC236}">
                <a16:creationId xmlns:a16="http://schemas.microsoft.com/office/drawing/2014/main" id="{E9E827F1-C9FE-0432-5380-FC31740C6A81}"/>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6 </a:t>
            </a:r>
            <a:r>
              <a:rPr lang="ja-JP" altLang="en-US" dirty="0"/>
              <a:t>傷つかない傷つけないために</a:t>
            </a:r>
          </a:p>
        </p:txBody>
      </p:sp>
      <p:sp>
        <p:nvSpPr>
          <p:cNvPr id="4" name="テキスト プレースホルダー 5">
            <a:extLst>
              <a:ext uri="{FF2B5EF4-FFF2-40B4-BE49-F238E27FC236}">
                <a16:creationId xmlns:a16="http://schemas.microsoft.com/office/drawing/2014/main" id="{F4EBBDA3-AF6B-D564-17D5-B0EBA6E9EBC2}"/>
              </a:ext>
            </a:extLst>
          </p:cNvPr>
          <p:cNvSpPr>
            <a:spLocks noGrp="1"/>
          </p:cNvSpPr>
          <p:nvPr>
            <p:ph type="body" sz="quarter" idx="14"/>
          </p:nvPr>
        </p:nvSpPr>
        <p:spPr>
          <a:xfrm>
            <a:off x="0" y="6538913"/>
            <a:ext cx="4024313" cy="306387"/>
          </a:xfrm>
        </p:spPr>
        <p:txBody>
          <a:bodyPr/>
          <a:lstStyle/>
          <a:p>
            <a:r>
              <a:rPr lang="en-US" altLang="ja-JP"/>
              <a:t>p13</a:t>
            </a:r>
            <a:endParaRPr kumimoji="1" lang="ja-JP" altLang="en-US" dirty="0"/>
          </a:p>
        </p:txBody>
      </p:sp>
      <p:sp>
        <p:nvSpPr>
          <p:cNvPr id="9" name="テキスト ボックス 8">
            <a:extLst>
              <a:ext uri="{FF2B5EF4-FFF2-40B4-BE49-F238E27FC236}">
                <a16:creationId xmlns:a16="http://schemas.microsoft.com/office/drawing/2014/main" id="{037023E2-74BB-A44D-FBD1-47BAEBF1F0F8}"/>
              </a:ext>
            </a:extLst>
          </p:cNvPr>
          <p:cNvSpPr txBox="1"/>
          <p:nvPr/>
        </p:nvSpPr>
        <p:spPr>
          <a:xfrm>
            <a:off x="1688132" y="2735654"/>
            <a:ext cx="820738"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炎上</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3879218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21F85C3-1B59-AAF4-4A8B-81FED4D6C794}"/>
              </a:ext>
            </a:extLst>
          </p:cNvPr>
          <p:cNvSpPr>
            <a:spLocks noGrp="1"/>
          </p:cNvSpPr>
          <p:nvPr>
            <p:ph type="sldNum" sz="quarter" idx="12"/>
          </p:nvPr>
        </p:nvSpPr>
        <p:spPr/>
        <p:txBody>
          <a:bodyPr/>
          <a:lstStyle/>
          <a:p>
            <a:fld id="{3341DCAC-D657-49AC-AFA1-66DB296B9906}" type="slidenum">
              <a:rPr lang="ja-JP" altLang="en-US" smtClean="0"/>
              <a:pPr/>
              <a:t>44</a:t>
            </a:fld>
            <a:endParaRPr lang="ja-JP" altLang="en-US"/>
          </a:p>
        </p:txBody>
      </p:sp>
      <p:sp>
        <p:nvSpPr>
          <p:cNvPr id="5" name="テキスト プレースホルダー 4">
            <a:extLst>
              <a:ext uri="{FF2B5EF4-FFF2-40B4-BE49-F238E27FC236}">
                <a16:creationId xmlns:a16="http://schemas.microsoft.com/office/drawing/2014/main" id="{A9074BA0-16C5-CA6D-1BDC-252B82BF1044}"/>
              </a:ext>
            </a:extLst>
          </p:cNvPr>
          <p:cNvSpPr>
            <a:spLocks noGrp="1"/>
          </p:cNvSpPr>
          <p:nvPr>
            <p:ph type="body" sz="quarter" idx="15"/>
          </p:nvPr>
        </p:nvSpPr>
        <p:spPr/>
        <p:txBody>
          <a:bodyPr>
            <a:noAutofit/>
          </a:bodyPr>
          <a:lstStyle/>
          <a:p>
            <a:r>
              <a:rPr kumimoji="1" lang="ja-JP" altLang="en-US" dirty="0"/>
              <a:t>不正アクセスなどの被害に遭わないために注意することとして、適切なものを</a:t>
            </a:r>
            <a:r>
              <a:rPr kumimoji="1" lang="en-US" altLang="ja-JP" dirty="0"/>
              <a:t>1</a:t>
            </a:r>
            <a:r>
              <a:rPr kumimoji="1" lang="ja-JP" altLang="en-US" dirty="0"/>
              <a:t>つ選びなさい。</a:t>
            </a:r>
          </a:p>
          <a:p>
            <a:pPr marL="1255713" lvl="1" indent="-798513"/>
            <a:r>
              <a:rPr kumimoji="1" lang="ja-JP" altLang="en-US" sz="3200" dirty="0"/>
              <a:t>ア　パスワードは、忘れないようにどのサービスでも同じものを使う。</a:t>
            </a:r>
          </a:p>
          <a:p>
            <a:pPr marL="1255713" lvl="1" indent="-798513"/>
            <a:r>
              <a:rPr kumimoji="1" lang="ja-JP" altLang="en-US" sz="3200" dirty="0"/>
              <a:t>イ　スマートフォンが対応している場合には、指紋認証などの生体認証を利用する。</a:t>
            </a:r>
          </a:p>
          <a:p>
            <a:pPr marL="1255713" lvl="1" indent="-798513"/>
            <a:r>
              <a:rPr kumimoji="1" lang="ja-JP" altLang="en-US" sz="3200" dirty="0"/>
              <a:t>ウ　仲のよい友達どうしであれば、パスワードを共有しても問題ない。</a:t>
            </a:r>
          </a:p>
          <a:p>
            <a:pPr marL="1255713" lvl="1" indent="-798513"/>
            <a:r>
              <a:rPr kumimoji="1" lang="ja-JP" altLang="en-US" sz="3200" dirty="0"/>
              <a:t>エ　パスワードを忘れないように、メモに書いておくとよい。</a:t>
            </a:r>
            <a:endParaRPr kumimoji="1" lang="ja-JP" altLang="en-US" dirty="0"/>
          </a:p>
        </p:txBody>
      </p:sp>
      <p:sp>
        <p:nvSpPr>
          <p:cNvPr id="6" name="タイトル 5">
            <a:extLst>
              <a:ext uri="{FF2B5EF4-FFF2-40B4-BE49-F238E27FC236}">
                <a16:creationId xmlns:a16="http://schemas.microsoft.com/office/drawing/2014/main" id="{BC06DC50-B5EB-CCDF-B6ED-6B45715ED716}"/>
              </a:ext>
            </a:extLst>
          </p:cNvPr>
          <p:cNvSpPr>
            <a:spLocks noGrp="1"/>
          </p:cNvSpPr>
          <p:nvPr>
            <p:ph type="title"/>
          </p:nvPr>
        </p:nvSpPr>
        <p:spPr/>
        <p:txBody>
          <a:bodyPr/>
          <a:lstStyle/>
          <a:p>
            <a:r>
              <a:rPr kumimoji="1" lang="en-US" altLang="ja-JP" dirty="0"/>
              <a:t>1</a:t>
            </a:r>
            <a:endParaRPr kumimoji="1" lang="ja-JP" altLang="en-US" dirty="0"/>
          </a:p>
        </p:txBody>
      </p:sp>
      <p:sp>
        <p:nvSpPr>
          <p:cNvPr id="7" name="テキスト プレースホルダー 4">
            <a:extLst>
              <a:ext uri="{FF2B5EF4-FFF2-40B4-BE49-F238E27FC236}">
                <a16:creationId xmlns:a16="http://schemas.microsoft.com/office/drawing/2014/main" id="{D4CE3AD4-58F5-F5D8-A5F2-2C181EBCA6A7}"/>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6 </a:t>
            </a:r>
            <a:r>
              <a:rPr lang="ja-JP" altLang="en-US" dirty="0"/>
              <a:t>傷つかない傷つけないために</a:t>
            </a:r>
          </a:p>
        </p:txBody>
      </p:sp>
      <p:graphicFrame>
        <p:nvGraphicFramePr>
          <p:cNvPr id="3" name="表 2">
            <a:extLst>
              <a:ext uri="{FF2B5EF4-FFF2-40B4-BE49-F238E27FC236}">
                <a16:creationId xmlns:a16="http://schemas.microsoft.com/office/drawing/2014/main" id="{C93491C4-01C2-D564-60FB-DCB7794EFD59}"/>
              </a:ext>
            </a:extLst>
          </p:cNvPr>
          <p:cNvGraphicFramePr>
            <a:graphicFrameLocks noGrp="1"/>
          </p:cNvGraphicFramePr>
          <p:nvPr>
            <p:extLst>
              <p:ext uri="{D42A27DB-BD31-4B8C-83A1-F6EECF244321}">
                <p14:modId xmlns:p14="http://schemas.microsoft.com/office/powerpoint/2010/main" val="3013674545"/>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8" name="Google Shape;341;p22">
            <a:extLst>
              <a:ext uri="{FF2B5EF4-FFF2-40B4-BE49-F238E27FC236}">
                <a16:creationId xmlns:a16="http://schemas.microsoft.com/office/drawing/2014/main" id="{732DBD28-9FC7-BF1A-FF51-0913E9F6E372}"/>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イ</a:t>
            </a:r>
          </a:p>
        </p:txBody>
      </p:sp>
      <p:sp>
        <p:nvSpPr>
          <p:cNvPr id="10" name="テキスト プレースホルダー 5">
            <a:extLst>
              <a:ext uri="{FF2B5EF4-FFF2-40B4-BE49-F238E27FC236}">
                <a16:creationId xmlns:a16="http://schemas.microsoft.com/office/drawing/2014/main" id="{B27EF12F-3A1D-D249-A2B0-98C58216A4F0}"/>
              </a:ext>
            </a:extLst>
          </p:cNvPr>
          <p:cNvSpPr>
            <a:spLocks noGrp="1"/>
          </p:cNvSpPr>
          <p:nvPr>
            <p:ph type="body" sz="quarter" idx="14"/>
          </p:nvPr>
        </p:nvSpPr>
        <p:spPr>
          <a:xfrm>
            <a:off x="0" y="6538913"/>
            <a:ext cx="4024313" cy="306387"/>
          </a:xfrm>
        </p:spPr>
        <p:txBody>
          <a:bodyPr/>
          <a:lstStyle/>
          <a:p>
            <a:r>
              <a:rPr lang="en-US" altLang="ja-JP"/>
              <a:t>p13</a:t>
            </a:r>
            <a:endParaRPr kumimoji="1" lang="ja-JP" altLang="en-US" dirty="0"/>
          </a:p>
        </p:txBody>
      </p:sp>
    </p:spTree>
    <p:extLst>
      <p:ext uri="{BB962C8B-B14F-4D97-AF65-F5344CB8AC3E}">
        <p14:creationId xmlns:p14="http://schemas.microsoft.com/office/powerpoint/2010/main" val="1374501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7B58E08-3FC5-5C0D-3805-5DD4394DA03B}"/>
              </a:ext>
            </a:extLst>
          </p:cNvPr>
          <p:cNvSpPr>
            <a:spLocks noGrp="1"/>
          </p:cNvSpPr>
          <p:nvPr>
            <p:ph type="sldNum" sz="quarter" idx="12"/>
          </p:nvPr>
        </p:nvSpPr>
        <p:spPr/>
        <p:txBody>
          <a:bodyPr/>
          <a:lstStyle/>
          <a:p>
            <a:fld id="{3341DCAC-D657-49AC-AFA1-66DB296B9906}" type="slidenum">
              <a:rPr lang="ja-JP" altLang="en-US" smtClean="0"/>
              <a:pPr/>
              <a:t>45</a:t>
            </a:fld>
            <a:endParaRPr lang="ja-JP" altLang="en-US"/>
          </a:p>
        </p:txBody>
      </p:sp>
      <p:sp>
        <p:nvSpPr>
          <p:cNvPr id="5" name="テキスト プレースホルダー 4">
            <a:extLst>
              <a:ext uri="{FF2B5EF4-FFF2-40B4-BE49-F238E27FC236}">
                <a16:creationId xmlns:a16="http://schemas.microsoft.com/office/drawing/2014/main" id="{D8F5ED01-02F6-6077-527D-E0EFE222E548}"/>
              </a:ext>
            </a:extLst>
          </p:cNvPr>
          <p:cNvSpPr>
            <a:spLocks noGrp="1"/>
          </p:cNvSpPr>
          <p:nvPr>
            <p:ph type="body" sz="quarter" idx="15"/>
          </p:nvPr>
        </p:nvSpPr>
        <p:spPr/>
        <p:txBody>
          <a:bodyPr>
            <a:noAutofit/>
          </a:bodyPr>
          <a:lstStyle/>
          <a:p>
            <a:r>
              <a:rPr kumimoji="1" lang="ja-JP" altLang="en-US" dirty="0"/>
              <a:t>インターネット上のやりとりでは、対面での会話よりもトラブルにつながりやすい。その理由の説明として、適切なものを全て選びなさい。</a:t>
            </a:r>
          </a:p>
          <a:p>
            <a:pPr marL="1255713" lvl="1" indent="-798513"/>
            <a:r>
              <a:rPr kumimoji="1" lang="ja-JP" altLang="en-US" sz="3200" dirty="0"/>
              <a:t>ア　対面の場合に得られる口調や表情などの非言語的情報が得られないから。</a:t>
            </a:r>
          </a:p>
          <a:p>
            <a:pPr marL="1255713" lvl="1" indent="-798513"/>
            <a:r>
              <a:rPr kumimoji="1" lang="ja-JP" altLang="en-US" sz="3200" dirty="0"/>
              <a:t>イ　身元を明かさずに気軽に投稿ができてしまうから。</a:t>
            </a:r>
          </a:p>
          <a:p>
            <a:pPr marL="1255713" lvl="1" indent="-798513"/>
            <a:r>
              <a:rPr kumimoji="1" lang="ja-JP" altLang="en-US" sz="3200" dirty="0"/>
              <a:t>ウ　投稿から時間が経つと、検索しても絶対に見つからなくなるから。</a:t>
            </a:r>
          </a:p>
          <a:p>
            <a:pPr marL="1255713" lvl="1" indent="-798513"/>
            <a:r>
              <a:rPr kumimoji="1" lang="ja-JP" altLang="en-US" sz="3200" dirty="0"/>
              <a:t>エ　受け手の表情が見えず、相手を思いやる意識が希薄になりやすいから。</a:t>
            </a:r>
          </a:p>
          <a:p>
            <a:endParaRPr kumimoji="1" lang="ja-JP" altLang="en-US" dirty="0"/>
          </a:p>
        </p:txBody>
      </p:sp>
      <p:sp>
        <p:nvSpPr>
          <p:cNvPr id="6" name="タイトル 5">
            <a:extLst>
              <a:ext uri="{FF2B5EF4-FFF2-40B4-BE49-F238E27FC236}">
                <a16:creationId xmlns:a16="http://schemas.microsoft.com/office/drawing/2014/main" id="{63F0B087-78A2-30E2-7862-74400B48304C}"/>
              </a:ext>
            </a:extLst>
          </p:cNvPr>
          <p:cNvSpPr>
            <a:spLocks noGrp="1"/>
          </p:cNvSpPr>
          <p:nvPr>
            <p:ph type="title"/>
          </p:nvPr>
        </p:nvSpPr>
        <p:spPr/>
        <p:txBody>
          <a:bodyPr/>
          <a:lstStyle/>
          <a:p>
            <a:r>
              <a:rPr kumimoji="1" lang="en-US" altLang="ja-JP" dirty="0"/>
              <a:t>2</a:t>
            </a:r>
            <a:endParaRPr kumimoji="1" lang="ja-JP" altLang="en-US" dirty="0"/>
          </a:p>
        </p:txBody>
      </p:sp>
      <p:sp>
        <p:nvSpPr>
          <p:cNvPr id="7" name="テキスト プレースホルダー 4">
            <a:extLst>
              <a:ext uri="{FF2B5EF4-FFF2-40B4-BE49-F238E27FC236}">
                <a16:creationId xmlns:a16="http://schemas.microsoft.com/office/drawing/2014/main" id="{D22F6985-3E56-AE45-6FB3-418994059965}"/>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6 </a:t>
            </a:r>
            <a:r>
              <a:rPr lang="ja-JP" altLang="en-US" dirty="0"/>
              <a:t>傷つかない傷つけないために</a:t>
            </a:r>
          </a:p>
        </p:txBody>
      </p:sp>
      <p:graphicFrame>
        <p:nvGraphicFramePr>
          <p:cNvPr id="4" name="表 3">
            <a:extLst>
              <a:ext uri="{FF2B5EF4-FFF2-40B4-BE49-F238E27FC236}">
                <a16:creationId xmlns:a16="http://schemas.microsoft.com/office/drawing/2014/main" id="{FF1ECEE3-C4E1-F128-F6AB-DC341B5231D0}"/>
              </a:ext>
            </a:extLst>
          </p:cNvPr>
          <p:cNvGraphicFramePr>
            <a:graphicFrameLocks noGrp="1"/>
          </p:cNvGraphicFramePr>
          <p:nvPr>
            <p:extLst>
              <p:ext uri="{D42A27DB-BD31-4B8C-83A1-F6EECF244321}">
                <p14:modId xmlns:p14="http://schemas.microsoft.com/office/powerpoint/2010/main" val="2835218931"/>
              </p:ext>
            </p:extLst>
          </p:nvPr>
        </p:nvGraphicFramePr>
        <p:xfrm>
          <a:off x="9317513" y="5571427"/>
          <a:ext cx="2160000" cy="737010"/>
        </p:xfrm>
        <a:graphic>
          <a:graphicData uri="http://schemas.openxmlformats.org/drawingml/2006/table">
            <a:tbl>
              <a:tblPr firstRow="1" bandRow="1">
                <a:tableStyleId>{5C22544A-7EE6-4342-B048-85BDC9FD1C3A}</a:tableStyleId>
              </a:tblPr>
              <a:tblGrid>
                <a:gridCol w="2160000">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8" name="Google Shape;341;p22">
            <a:extLst>
              <a:ext uri="{FF2B5EF4-FFF2-40B4-BE49-F238E27FC236}">
                <a16:creationId xmlns:a16="http://schemas.microsoft.com/office/drawing/2014/main" id="{4D7EADF2-7C1D-C6C8-A29A-2B3DFEBE871F}"/>
              </a:ext>
            </a:extLst>
          </p:cNvPr>
          <p:cNvSpPr txBox="1"/>
          <p:nvPr/>
        </p:nvSpPr>
        <p:spPr>
          <a:xfrm>
            <a:off x="9491877" y="5720504"/>
            <a:ext cx="2159999"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ア</a:t>
            </a:r>
            <a:r>
              <a:rPr lang="ja-JP" altLang="en-US" sz="3200" spc="-1000" dirty="0">
                <a:solidFill>
                  <a:srgbClr val="FF0000"/>
                </a:solidFill>
                <a:latin typeface="UD デジタル 教科書体 N-R" panose="02020400000000000000" pitchFamily="17" charset="-128"/>
                <a:ea typeface="UD デジタル 教科書体 N-R" panose="02020400000000000000" pitchFamily="17" charset="-128"/>
              </a:rPr>
              <a:t>、</a:t>
            </a:r>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イ</a:t>
            </a:r>
            <a:r>
              <a:rPr lang="ja-JP" altLang="en-US" sz="3200" spc="-1000" dirty="0">
                <a:solidFill>
                  <a:srgbClr val="FF0000"/>
                </a:solidFill>
                <a:latin typeface="UD デジタル 教科書体 N-R" panose="02020400000000000000" pitchFamily="17" charset="-128"/>
                <a:ea typeface="UD デジタル 教科書体 N-R" panose="02020400000000000000" pitchFamily="17" charset="-128"/>
              </a:rPr>
              <a:t>、</a:t>
            </a:r>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エ</a:t>
            </a:r>
          </a:p>
        </p:txBody>
      </p:sp>
      <p:sp>
        <p:nvSpPr>
          <p:cNvPr id="9" name="テキスト プレースホルダー 5">
            <a:extLst>
              <a:ext uri="{FF2B5EF4-FFF2-40B4-BE49-F238E27FC236}">
                <a16:creationId xmlns:a16="http://schemas.microsoft.com/office/drawing/2014/main" id="{6C035955-9085-77A7-BD1D-52C95013A032}"/>
              </a:ext>
            </a:extLst>
          </p:cNvPr>
          <p:cNvSpPr>
            <a:spLocks noGrp="1"/>
          </p:cNvSpPr>
          <p:nvPr>
            <p:ph type="body" sz="quarter" idx="14"/>
          </p:nvPr>
        </p:nvSpPr>
        <p:spPr>
          <a:xfrm>
            <a:off x="0" y="6538913"/>
            <a:ext cx="4024313" cy="306387"/>
          </a:xfrm>
        </p:spPr>
        <p:txBody>
          <a:bodyPr/>
          <a:lstStyle/>
          <a:p>
            <a:r>
              <a:rPr lang="en-US" altLang="ja-JP"/>
              <a:t>p13</a:t>
            </a:r>
            <a:endParaRPr kumimoji="1" lang="ja-JP" altLang="en-US" dirty="0"/>
          </a:p>
        </p:txBody>
      </p:sp>
    </p:spTree>
    <p:extLst>
      <p:ext uri="{BB962C8B-B14F-4D97-AF65-F5344CB8AC3E}">
        <p14:creationId xmlns:p14="http://schemas.microsoft.com/office/powerpoint/2010/main" val="1893644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626AD200-27EA-2839-9CA0-93C45064494E}"/>
              </a:ext>
            </a:extLst>
          </p:cNvPr>
          <p:cNvSpPr>
            <a:spLocks noGrp="1"/>
          </p:cNvSpPr>
          <p:nvPr>
            <p:ph type="sldNum" sz="quarter" idx="12"/>
          </p:nvPr>
        </p:nvSpPr>
        <p:spPr/>
        <p:txBody>
          <a:bodyPr/>
          <a:lstStyle/>
          <a:p>
            <a:fld id="{3341DCAC-D657-49AC-AFA1-66DB296B9906}" type="slidenum">
              <a:rPr lang="ja-JP" altLang="en-US" smtClean="0"/>
              <a:pPr/>
              <a:t>46</a:t>
            </a:fld>
            <a:endParaRPr lang="ja-JP" altLang="en-US"/>
          </a:p>
        </p:txBody>
      </p:sp>
      <p:sp>
        <p:nvSpPr>
          <p:cNvPr id="5" name="テキスト プレースホルダー 4">
            <a:extLst>
              <a:ext uri="{FF2B5EF4-FFF2-40B4-BE49-F238E27FC236}">
                <a16:creationId xmlns:a16="http://schemas.microsoft.com/office/drawing/2014/main" id="{E712883C-2542-9340-E198-DEAE4C8B9785}"/>
              </a:ext>
            </a:extLst>
          </p:cNvPr>
          <p:cNvSpPr>
            <a:spLocks noGrp="1"/>
          </p:cNvSpPr>
          <p:nvPr>
            <p:ph type="body" sz="quarter" idx="15"/>
          </p:nvPr>
        </p:nvSpPr>
        <p:spPr/>
        <p:txBody>
          <a:bodyPr>
            <a:noAutofit/>
          </a:bodyPr>
          <a:lstStyle/>
          <a:p>
            <a:r>
              <a:rPr kumimoji="1" lang="ja-JP" altLang="en-US" dirty="0"/>
              <a:t>ネット詐欺に関する説明について、正しいものを１つ選びなさい。</a:t>
            </a:r>
          </a:p>
          <a:p>
            <a:pPr marL="1255713" lvl="1" indent="-798513"/>
            <a:r>
              <a:rPr kumimoji="1" lang="ja-JP" altLang="en-US" sz="3200" dirty="0"/>
              <a:t>ア　受信したメールは、本文と併せてメール内の</a:t>
            </a:r>
            <a:r>
              <a:rPr kumimoji="1" lang="en-US" altLang="ja-JP" sz="3200" dirty="0"/>
              <a:t>URL</a:t>
            </a:r>
            <a:r>
              <a:rPr kumimoji="1" lang="ja-JP" altLang="en-US" sz="3200" dirty="0"/>
              <a:t>についてもアクセスして確認する。</a:t>
            </a:r>
          </a:p>
          <a:p>
            <a:pPr marL="1255713" lvl="1" indent="-798513"/>
            <a:r>
              <a:rPr kumimoji="1" lang="ja-JP" altLang="en-US" sz="3200" dirty="0"/>
              <a:t>イ　フィッシング詐欺とは、オンラインショップで商品を購入させるが商品を送らない手口を指す。</a:t>
            </a:r>
          </a:p>
          <a:p>
            <a:pPr marL="1255713" lvl="1" indent="-798513"/>
            <a:r>
              <a:rPr kumimoji="1" lang="ja-JP" altLang="en-US" sz="3200" dirty="0"/>
              <a:t>ウ　スマートフォン等の画面上に、偽のセキュリティ警告を表示させてアプリのインストールに誘導するものをランサムウェアという。</a:t>
            </a:r>
          </a:p>
          <a:p>
            <a:pPr marL="1255713" lvl="1" indent="-798513"/>
            <a:r>
              <a:rPr kumimoji="1" lang="ja-JP" altLang="en-US" sz="3200" dirty="0"/>
              <a:t>エ　メールの発信者のアドレスが公式のものかどうか</a:t>
            </a:r>
            <a:br>
              <a:rPr kumimoji="1" lang="en-US" altLang="ja-JP" sz="3200" dirty="0"/>
            </a:br>
            <a:r>
              <a:rPr kumimoji="1" lang="ja-JP" altLang="en-US" sz="3200" dirty="0"/>
              <a:t>を確認することで、被害を減らすことができる。</a:t>
            </a:r>
          </a:p>
        </p:txBody>
      </p:sp>
      <p:sp>
        <p:nvSpPr>
          <p:cNvPr id="6" name="タイトル 5">
            <a:extLst>
              <a:ext uri="{FF2B5EF4-FFF2-40B4-BE49-F238E27FC236}">
                <a16:creationId xmlns:a16="http://schemas.microsoft.com/office/drawing/2014/main" id="{BB225424-4420-3715-2DD1-8EC136F32A96}"/>
              </a:ext>
            </a:extLst>
          </p:cNvPr>
          <p:cNvSpPr>
            <a:spLocks noGrp="1"/>
          </p:cNvSpPr>
          <p:nvPr>
            <p:ph type="title"/>
          </p:nvPr>
        </p:nvSpPr>
        <p:spPr/>
        <p:txBody>
          <a:bodyPr/>
          <a:lstStyle/>
          <a:p>
            <a:r>
              <a:rPr kumimoji="1" lang="en-US" altLang="ja-JP" dirty="0"/>
              <a:t>3</a:t>
            </a:r>
            <a:endParaRPr kumimoji="1" lang="ja-JP" altLang="en-US" dirty="0"/>
          </a:p>
        </p:txBody>
      </p:sp>
      <p:sp>
        <p:nvSpPr>
          <p:cNvPr id="7" name="テキスト プレースホルダー 4">
            <a:extLst>
              <a:ext uri="{FF2B5EF4-FFF2-40B4-BE49-F238E27FC236}">
                <a16:creationId xmlns:a16="http://schemas.microsoft.com/office/drawing/2014/main" id="{5982289F-0EE4-97F6-D8CF-3A1BF9D7C69B}"/>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6 </a:t>
            </a:r>
            <a:r>
              <a:rPr lang="ja-JP" altLang="en-US" dirty="0"/>
              <a:t>傷つかない傷つけないために</a:t>
            </a:r>
          </a:p>
        </p:txBody>
      </p:sp>
      <p:graphicFrame>
        <p:nvGraphicFramePr>
          <p:cNvPr id="3" name="表 2">
            <a:extLst>
              <a:ext uri="{FF2B5EF4-FFF2-40B4-BE49-F238E27FC236}">
                <a16:creationId xmlns:a16="http://schemas.microsoft.com/office/drawing/2014/main" id="{9FC0A530-FDDC-E3A3-6E8A-AE4CEEA6583C}"/>
              </a:ext>
            </a:extLst>
          </p:cNvPr>
          <p:cNvGraphicFramePr>
            <a:graphicFrameLocks noGrp="1"/>
          </p:cNvGraphicFramePr>
          <p:nvPr>
            <p:extLst>
              <p:ext uri="{D42A27DB-BD31-4B8C-83A1-F6EECF244321}">
                <p14:modId xmlns:p14="http://schemas.microsoft.com/office/powerpoint/2010/main" val="3013674545"/>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8" name="Google Shape;341;p22">
            <a:extLst>
              <a:ext uri="{FF2B5EF4-FFF2-40B4-BE49-F238E27FC236}">
                <a16:creationId xmlns:a16="http://schemas.microsoft.com/office/drawing/2014/main" id="{C5E899FE-A148-4B7F-B24D-594CA7ECB9F9}"/>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エ</a:t>
            </a:r>
          </a:p>
        </p:txBody>
      </p:sp>
      <p:sp>
        <p:nvSpPr>
          <p:cNvPr id="9" name="テキスト プレースホルダー 5">
            <a:extLst>
              <a:ext uri="{FF2B5EF4-FFF2-40B4-BE49-F238E27FC236}">
                <a16:creationId xmlns:a16="http://schemas.microsoft.com/office/drawing/2014/main" id="{2C9B2529-48DB-BCD1-035A-617614707BC5}"/>
              </a:ext>
            </a:extLst>
          </p:cNvPr>
          <p:cNvSpPr>
            <a:spLocks noGrp="1"/>
          </p:cNvSpPr>
          <p:nvPr>
            <p:ph type="body" sz="quarter" idx="14"/>
          </p:nvPr>
        </p:nvSpPr>
        <p:spPr>
          <a:xfrm>
            <a:off x="0" y="6538913"/>
            <a:ext cx="4024313" cy="306387"/>
          </a:xfrm>
        </p:spPr>
        <p:txBody>
          <a:bodyPr/>
          <a:lstStyle/>
          <a:p>
            <a:r>
              <a:rPr lang="en-US" altLang="ja-JP"/>
              <a:t>p13</a:t>
            </a:r>
            <a:endParaRPr kumimoji="1" lang="ja-JP" altLang="en-US" dirty="0"/>
          </a:p>
        </p:txBody>
      </p:sp>
    </p:spTree>
    <p:extLst>
      <p:ext uri="{BB962C8B-B14F-4D97-AF65-F5344CB8AC3E}">
        <p14:creationId xmlns:p14="http://schemas.microsoft.com/office/powerpoint/2010/main" val="105049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EC74E6-120B-20F4-3A83-90AAD1E3534F}"/>
              </a:ext>
            </a:extLst>
          </p:cNvPr>
          <p:cNvSpPr>
            <a:spLocks noGrp="1"/>
          </p:cNvSpPr>
          <p:nvPr>
            <p:ph type="title"/>
          </p:nvPr>
        </p:nvSpPr>
        <p:spPr/>
        <p:txBody>
          <a:bodyPr/>
          <a:lstStyle/>
          <a:p>
            <a:r>
              <a:rPr kumimoji="1" lang="ja-JP" altLang="en-US" dirty="0"/>
              <a:t>知的財産権</a:t>
            </a:r>
          </a:p>
        </p:txBody>
      </p:sp>
      <p:sp>
        <p:nvSpPr>
          <p:cNvPr id="3" name="テキスト プレースホルダー 2">
            <a:extLst>
              <a:ext uri="{FF2B5EF4-FFF2-40B4-BE49-F238E27FC236}">
                <a16:creationId xmlns:a16="http://schemas.microsoft.com/office/drawing/2014/main" id="{3242BB3B-9306-CD37-DA13-ACB4E2355FDC}"/>
              </a:ext>
            </a:extLst>
          </p:cNvPr>
          <p:cNvSpPr>
            <a:spLocks noGrp="1"/>
          </p:cNvSpPr>
          <p:nvPr>
            <p:ph type="body" idx="1"/>
          </p:nvPr>
        </p:nvSpPr>
        <p:spPr>
          <a:xfrm>
            <a:off x="1989476" y="3853856"/>
            <a:ext cx="7936537" cy="461665"/>
          </a:xfrm>
        </p:spPr>
        <p:txBody>
          <a:bodyPr>
            <a:spAutoFit/>
          </a:bodyPr>
          <a:lstStyle/>
          <a:p>
            <a:r>
              <a:rPr kumimoji="1" lang="ja-JP" altLang="en-US" dirty="0"/>
              <a:t>知的財産権</a:t>
            </a:r>
          </a:p>
        </p:txBody>
      </p:sp>
      <p:sp>
        <p:nvSpPr>
          <p:cNvPr id="4" name="スライド番号プレースホルダー 3">
            <a:extLst>
              <a:ext uri="{FF2B5EF4-FFF2-40B4-BE49-F238E27FC236}">
                <a16:creationId xmlns:a16="http://schemas.microsoft.com/office/drawing/2014/main" id="{F3F23345-0184-1488-8C72-05BCC1C12F09}"/>
              </a:ext>
            </a:extLst>
          </p:cNvPr>
          <p:cNvSpPr>
            <a:spLocks noGrp="1"/>
          </p:cNvSpPr>
          <p:nvPr>
            <p:ph type="sldNum" sz="quarter" idx="12"/>
          </p:nvPr>
        </p:nvSpPr>
        <p:spPr/>
        <p:txBody>
          <a:bodyPr/>
          <a:lstStyle/>
          <a:p>
            <a:fld id="{3341DCAC-D657-49AC-AFA1-66DB296B9906}" type="slidenum">
              <a:rPr lang="ja-JP" altLang="en-US" smtClean="0"/>
              <a:pPr/>
              <a:t>47</a:t>
            </a:fld>
            <a:endParaRPr lang="ja-JP" altLang="en-US"/>
          </a:p>
        </p:txBody>
      </p:sp>
      <p:sp>
        <p:nvSpPr>
          <p:cNvPr id="7" name="テキスト プレースホルダー 6">
            <a:extLst>
              <a:ext uri="{FF2B5EF4-FFF2-40B4-BE49-F238E27FC236}">
                <a16:creationId xmlns:a16="http://schemas.microsoft.com/office/drawing/2014/main" id="{258D0407-25AF-17D1-C3DF-9F4F67760620}"/>
              </a:ext>
            </a:extLst>
          </p:cNvPr>
          <p:cNvSpPr>
            <a:spLocks noGrp="1"/>
          </p:cNvSpPr>
          <p:nvPr>
            <p:ph type="body" idx="15"/>
          </p:nvPr>
        </p:nvSpPr>
        <p:spPr/>
        <p:txBody>
          <a:bodyPr/>
          <a:lstStyle/>
          <a:p>
            <a:r>
              <a:rPr kumimoji="1" lang="en-US" altLang="ja-JP" dirty="0"/>
              <a:t>1</a:t>
            </a:r>
            <a:endParaRPr kumimoji="1" lang="ja-JP" altLang="en-US" dirty="0"/>
          </a:p>
        </p:txBody>
      </p:sp>
      <p:sp>
        <p:nvSpPr>
          <p:cNvPr id="8" name="テキスト プレースホルダー 7">
            <a:extLst>
              <a:ext uri="{FF2B5EF4-FFF2-40B4-BE49-F238E27FC236}">
                <a16:creationId xmlns:a16="http://schemas.microsoft.com/office/drawing/2014/main" id="{12BE09BE-2FDA-E68E-6BE0-4042D8596140}"/>
              </a:ext>
            </a:extLst>
          </p:cNvPr>
          <p:cNvSpPr>
            <a:spLocks noGrp="1"/>
          </p:cNvSpPr>
          <p:nvPr>
            <p:ph type="body" idx="16"/>
          </p:nvPr>
        </p:nvSpPr>
        <p:spPr>
          <a:xfrm>
            <a:off x="1989476" y="4341074"/>
            <a:ext cx="7936537" cy="461665"/>
          </a:xfrm>
        </p:spPr>
        <p:txBody>
          <a:bodyPr>
            <a:spAutoFit/>
          </a:bodyPr>
          <a:lstStyle/>
          <a:p>
            <a:r>
              <a:rPr kumimoji="1" lang="ja-JP" altLang="en-US" dirty="0"/>
              <a:t>著作権とは</a:t>
            </a:r>
          </a:p>
        </p:txBody>
      </p:sp>
      <p:sp>
        <p:nvSpPr>
          <p:cNvPr id="9" name="テキスト プレースホルダー 8">
            <a:extLst>
              <a:ext uri="{FF2B5EF4-FFF2-40B4-BE49-F238E27FC236}">
                <a16:creationId xmlns:a16="http://schemas.microsoft.com/office/drawing/2014/main" id="{7426921A-6977-FAA8-80E6-1BDB8520AC17}"/>
              </a:ext>
            </a:extLst>
          </p:cNvPr>
          <p:cNvSpPr>
            <a:spLocks noGrp="1"/>
          </p:cNvSpPr>
          <p:nvPr>
            <p:ph type="body" idx="18"/>
          </p:nvPr>
        </p:nvSpPr>
        <p:spPr>
          <a:xfrm>
            <a:off x="1989476" y="4828292"/>
            <a:ext cx="7936537" cy="461665"/>
          </a:xfrm>
        </p:spPr>
        <p:txBody>
          <a:bodyPr>
            <a:spAutoFit/>
          </a:bodyPr>
          <a:lstStyle/>
          <a:p>
            <a:r>
              <a:rPr kumimoji="1" lang="ja-JP" altLang="en-US" dirty="0"/>
              <a:t>著作者の</a:t>
            </a:r>
            <a:r>
              <a:rPr kumimoji="1" lang="en-US" altLang="ja-JP" dirty="0"/>
              <a:t>2</a:t>
            </a:r>
            <a:r>
              <a:rPr kumimoji="1" lang="ja-JP" altLang="en-US" dirty="0"/>
              <a:t>つの権利</a:t>
            </a:r>
          </a:p>
        </p:txBody>
      </p:sp>
      <p:sp>
        <p:nvSpPr>
          <p:cNvPr id="12" name="テキスト プレースホルダー 11">
            <a:extLst>
              <a:ext uri="{FF2B5EF4-FFF2-40B4-BE49-F238E27FC236}">
                <a16:creationId xmlns:a16="http://schemas.microsoft.com/office/drawing/2014/main" id="{D63F3FF4-9E76-D13E-64F0-09E33E1D1FB8}"/>
              </a:ext>
            </a:extLst>
          </p:cNvPr>
          <p:cNvSpPr>
            <a:spLocks noGrp="1"/>
          </p:cNvSpPr>
          <p:nvPr>
            <p:ph type="body" sz="quarter" idx="24"/>
          </p:nvPr>
        </p:nvSpPr>
        <p:spPr/>
        <p:txBody>
          <a:bodyPr/>
          <a:lstStyle/>
          <a:p>
            <a:r>
              <a:rPr kumimoji="1" lang="en-US" altLang="ja-JP" dirty="0"/>
              <a:t>7</a:t>
            </a:r>
            <a:endParaRPr kumimoji="1" lang="ja-JP" altLang="en-US" dirty="0"/>
          </a:p>
        </p:txBody>
      </p:sp>
      <p:sp>
        <p:nvSpPr>
          <p:cNvPr id="14" name="テキスト プレースホルダー 13">
            <a:extLst>
              <a:ext uri="{FF2B5EF4-FFF2-40B4-BE49-F238E27FC236}">
                <a16:creationId xmlns:a16="http://schemas.microsoft.com/office/drawing/2014/main" id="{D21D76C3-ED20-1FF1-8552-E7BDBA8B2CDE}"/>
              </a:ext>
            </a:extLst>
          </p:cNvPr>
          <p:cNvSpPr>
            <a:spLocks noGrp="1"/>
          </p:cNvSpPr>
          <p:nvPr>
            <p:ph type="body" idx="30"/>
          </p:nvPr>
        </p:nvSpPr>
        <p:spPr/>
        <p:txBody>
          <a:bodyPr/>
          <a:lstStyle/>
          <a:p>
            <a:r>
              <a:rPr kumimoji="1" lang="en-US" altLang="ja-JP" dirty="0"/>
              <a:t>2</a:t>
            </a:r>
            <a:endParaRPr kumimoji="1" lang="ja-JP" altLang="en-US" dirty="0"/>
          </a:p>
        </p:txBody>
      </p:sp>
      <p:sp>
        <p:nvSpPr>
          <p:cNvPr id="15" name="テキスト プレースホルダー 14">
            <a:extLst>
              <a:ext uri="{FF2B5EF4-FFF2-40B4-BE49-F238E27FC236}">
                <a16:creationId xmlns:a16="http://schemas.microsoft.com/office/drawing/2014/main" id="{0F86DCC3-1A61-8EE8-4CB9-6D5426C76375}"/>
              </a:ext>
            </a:extLst>
          </p:cNvPr>
          <p:cNvSpPr>
            <a:spLocks noGrp="1"/>
          </p:cNvSpPr>
          <p:nvPr>
            <p:ph type="body" idx="31"/>
          </p:nvPr>
        </p:nvSpPr>
        <p:spPr/>
        <p:txBody>
          <a:bodyPr/>
          <a:lstStyle/>
          <a:p>
            <a:r>
              <a:rPr kumimoji="1" lang="en-US" altLang="ja-JP" dirty="0"/>
              <a:t>3</a:t>
            </a:r>
            <a:endParaRPr kumimoji="1" lang="ja-JP" altLang="en-US" dirty="0"/>
          </a:p>
        </p:txBody>
      </p:sp>
      <p:sp>
        <p:nvSpPr>
          <p:cNvPr id="18" name="テキスト プレースホルダー 4">
            <a:extLst>
              <a:ext uri="{FF2B5EF4-FFF2-40B4-BE49-F238E27FC236}">
                <a16:creationId xmlns:a16="http://schemas.microsoft.com/office/drawing/2014/main" id="{4FF822B5-D202-77D9-1F13-C466E144CE68}"/>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7 </a:t>
            </a:r>
            <a:r>
              <a:rPr lang="ja-JP" altLang="en-US" dirty="0"/>
              <a:t>知的財産権</a:t>
            </a:r>
          </a:p>
        </p:txBody>
      </p:sp>
      <p:sp>
        <p:nvSpPr>
          <p:cNvPr id="19" name="テキスト プレースホルダー 12">
            <a:extLst>
              <a:ext uri="{FF2B5EF4-FFF2-40B4-BE49-F238E27FC236}">
                <a16:creationId xmlns:a16="http://schemas.microsoft.com/office/drawing/2014/main" id="{2D5EE308-C5AA-9683-D5C6-C44F7B7940BD}"/>
              </a:ext>
            </a:extLst>
          </p:cNvPr>
          <p:cNvSpPr>
            <a:spLocks noGrp="1"/>
          </p:cNvSpPr>
          <p:nvPr>
            <p:ph type="body" sz="quarter" idx="25"/>
          </p:nvPr>
        </p:nvSpPr>
        <p:spPr>
          <a:xfrm>
            <a:off x="577850" y="2305050"/>
            <a:ext cx="11036300" cy="1265238"/>
          </a:xfrm>
        </p:spPr>
        <p:txBody>
          <a:bodyPr/>
          <a:lstStyle/>
          <a:p>
            <a:r>
              <a:rPr lang="ja-JP" altLang="en-US" dirty="0"/>
              <a:t>資料ノート　</a:t>
            </a:r>
            <a:r>
              <a:rPr lang="en-US" altLang="ja-JP" dirty="0"/>
              <a:t>14-15</a:t>
            </a:r>
            <a:r>
              <a:rPr lang="ja-JP" altLang="en-US" dirty="0"/>
              <a:t>ページ　教科書　</a:t>
            </a:r>
            <a:r>
              <a:rPr lang="en-US" altLang="ja-JP" dirty="0"/>
              <a:t>20-21</a:t>
            </a:r>
            <a:r>
              <a:rPr lang="ja-JP" altLang="en-US" dirty="0"/>
              <a:t>ページ</a:t>
            </a:r>
          </a:p>
        </p:txBody>
      </p:sp>
    </p:spTree>
    <p:extLst>
      <p:ext uri="{BB962C8B-B14F-4D97-AF65-F5344CB8AC3E}">
        <p14:creationId xmlns:p14="http://schemas.microsoft.com/office/powerpoint/2010/main" val="28152749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71AE4C-103D-7E8D-A955-E65DB8A8AB02}"/>
              </a:ext>
            </a:extLst>
          </p:cNvPr>
          <p:cNvSpPr>
            <a:spLocks noGrp="1"/>
          </p:cNvSpPr>
          <p:nvPr>
            <p:ph type="title"/>
          </p:nvPr>
        </p:nvSpPr>
        <p:spPr/>
        <p:txBody>
          <a:bodyPr/>
          <a:lstStyle/>
          <a:p>
            <a:r>
              <a:rPr kumimoji="1" lang="en-US" altLang="ja-JP" dirty="0"/>
              <a:t>1</a:t>
            </a:r>
            <a:endParaRPr kumimoji="1" lang="ja-JP" altLang="en-US" dirty="0"/>
          </a:p>
        </p:txBody>
      </p:sp>
      <p:sp>
        <p:nvSpPr>
          <p:cNvPr id="3" name="スライド番号プレースホルダー 2">
            <a:extLst>
              <a:ext uri="{FF2B5EF4-FFF2-40B4-BE49-F238E27FC236}">
                <a16:creationId xmlns:a16="http://schemas.microsoft.com/office/drawing/2014/main" id="{C27ED662-9A5A-B9F1-60BB-ABE212F3A961}"/>
              </a:ext>
            </a:extLst>
          </p:cNvPr>
          <p:cNvSpPr>
            <a:spLocks noGrp="1"/>
          </p:cNvSpPr>
          <p:nvPr>
            <p:ph type="sldNum" sz="quarter" idx="12"/>
          </p:nvPr>
        </p:nvSpPr>
        <p:spPr/>
        <p:txBody>
          <a:bodyPr/>
          <a:lstStyle/>
          <a:p>
            <a:fld id="{3341DCAC-D657-49AC-AFA1-66DB296B9906}" type="slidenum">
              <a:rPr lang="ja-JP" altLang="en-US" smtClean="0"/>
              <a:pPr/>
              <a:t>48</a:t>
            </a:fld>
            <a:endParaRPr lang="ja-JP" altLang="en-US"/>
          </a:p>
        </p:txBody>
      </p:sp>
      <p:sp>
        <p:nvSpPr>
          <p:cNvPr id="6" name="テキスト プレースホルダー 5">
            <a:extLst>
              <a:ext uri="{FF2B5EF4-FFF2-40B4-BE49-F238E27FC236}">
                <a16:creationId xmlns:a16="http://schemas.microsoft.com/office/drawing/2014/main" id="{DD86724D-2313-28C4-328E-CAE362B40946}"/>
              </a:ext>
            </a:extLst>
          </p:cNvPr>
          <p:cNvSpPr>
            <a:spLocks noGrp="1"/>
          </p:cNvSpPr>
          <p:nvPr>
            <p:ph type="body" sz="quarter" idx="15"/>
          </p:nvPr>
        </p:nvSpPr>
        <p:spPr/>
        <p:txBody>
          <a:bodyPr/>
          <a:lstStyle/>
          <a:p>
            <a:r>
              <a:rPr lang="ja-JP" altLang="ja-JP" dirty="0"/>
              <a:t>知的財産権</a:t>
            </a:r>
            <a:endParaRPr kumimoji="1" lang="ja-JP" altLang="en-US" dirty="0"/>
          </a:p>
        </p:txBody>
      </p:sp>
      <p:sp>
        <p:nvSpPr>
          <p:cNvPr id="7" name="テキスト プレースホルダー 6">
            <a:extLst>
              <a:ext uri="{FF2B5EF4-FFF2-40B4-BE49-F238E27FC236}">
                <a16:creationId xmlns:a16="http://schemas.microsoft.com/office/drawing/2014/main" id="{DF5445F1-35DB-DDF5-FB8F-CF6D15440A5C}"/>
              </a:ext>
            </a:extLst>
          </p:cNvPr>
          <p:cNvSpPr>
            <a:spLocks noGrp="1"/>
          </p:cNvSpPr>
          <p:nvPr>
            <p:ph type="body" sz="quarter" idx="16"/>
          </p:nvPr>
        </p:nvSpPr>
        <p:spPr/>
        <p:txBody>
          <a:bodyPr/>
          <a:lstStyle/>
          <a:p>
            <a:r>
              <a:rPr lang="en-US" altLang="ja-JP" dirty="0"/>
              <a:t> </a:t>
            </a:r>
            <a:r>
              <a:rPr lang="ja-JP" altLang="ja-JP" dirty="0"/>
              <a:t>（</a:t>
            </a:r>
            <a:r>
              <a:rPr lang="ja-JP" altLang="ja-JP" baseline="30000" dirty="0"/>
              <a:t>①</a:t>
            </a:r>
            <a:r>
              <a:rPr lang="ja-JP" altLang="ja-JP" dirty="0"/>
              <a:t>　　　　　　）とは「創った人の権利」のことで、著作物に関わる（</a:t>
            </a:r>
            <a:r>
              <a:rPr lang="ja-JP" altLang="ja-JP" baseline="30000" dirty="0"/>
              <a:t>②</a:t>
            </a:r>
            <a:r>
              <a:rPr lang="ja-JP" altLang="ja-JP" dirty="0"/>
              <a:t>　　　　　　）や発明などに関わる（</a:t>
            </a:r>
            <a:r>
              <a:rPr lang="ja-JP" altLang="ja-JP" baseline="30000" dirty="0"/>
              <a:t>③</a:t>
            </a:r>
            <a:r>
              <a:rPr lang="ja-JP" altLang="ja-JP" dirty="0"/>
              <a:t>　　　　　　）などから成り立っている。</a:t>
            </a:r>
            <a:endParaRPr kumimoji="1" lang="ja-JP" altLang="en-US" dirty="0"/>
          </a:p>
        </p:txBody>
      </p:sp>
      <p:sp>
        <p:nvSpPr>
          <p:cNvPr id="8" name="テキスト プレースホルダー 4">
            <a:extLst>
              <a:ext uri="{FF2B5EF4-FFF2-40B4-BE49-F238E27FC236}">
                <a16:creationId xmlns:a16="http://schemas.microsoft.com/office/drawing/2014/main" id="{819CA47E-028B-EDE6-E67D-8ABF98A612EF}"/>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7 </a:t>
            </a:r>
            <a:r>
              <a:rPr lang="ja-JP" altLang="en-US" dirty="0"/>
              <a:t>知的財産権</a:t>
            </a:r>
          </a:p>
        </p:txBody>
      </p:sp>
      <p:sp>
        <p:nvSpPr>
          <p:cNvPr id="9" name="テキスト プレースホルダー 5">
            <a:extLst>
              <a:ext uri="{FF2B5EF4-FFF2-40B4-BE49-F238E27FC236}">
                <a16:creationId xmlns:a16="http://schemas.microsoft.com/office/drawing/2014/main" id="{A04EB8C6-AA36-CB38-DC38-DE8F4015FFED}"/>
              </a:ext>
            </a:extLst>
          </p:cNvPr>
          <p:cNvSpPr>
            <a:spLocks noGrp="1"/>
          </p:cNvSpPr>
          <p:nvPr>
            <p:ph type="body" sz="quarter" idx="14"/>
          </p:nvPr>
        </p:nvSpPr>
        <p:spPr>
          <a:xfrm>
            <a:off x="0" y="6538913"/>
            <a:ext cx="4024313" cy="306387"/>
          </a:xfrm>
        </p:spPr>
        <p:txBody>
          <a:bodyPr/>
          <a:lstStyle/>
          <a:p>
            <a:r>
              <a:rPr kumimoji="1" lang="en-US" altLang="ja-JP" dirty="0"/>
              <a:t>p14</a:t>
            </a:r>
            <a:endParaRPr kumimoji="1" lang="ja-JP" altLang="en-US" dirty="0"/>
          </a:p>
        </p:txBody>
      </p:sp>
      <p:sp>
        <p:nvSpPr>
          <p:cNvPr id="4" name="テキスト ボックス 3">
            <a:extLst>
              <a:ext uri="{FF2B5EF4-FFF2-40B4-BE49-F238E27FC236}">
                <a16:creationId xmlns:a16="http://schemas.microsoft.com/office/drawing/2014/main" id="{8F85FCB5-6AEA-EDCA-726A-D34A1DB2844E}"/>
              </a:ext>
            </a:extLst>
          </p:cNvPr>
          <p:cNvSpPr txBox="1"/>
          <p:nvPr/>
        </p:nvSpPr>
        <p:spPr>
          <a:xfrm>
            <a:off x="1414703" y="1504787"/>
            <a:ext cx="2051844"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知的財産権</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141528F8-2BFB-95F9-8233-B6C8BBC33E96}"/>
              </a:ext>
            </a:extLst>
          </p:cNvPr>
          <p:cNvSpPr txBox="1"/>
          <p:nvPr/>
        </p:nvSpPr>
        <p:spPr>
          <a:xfrm>
            <a:off x="3151188" y="1997230"/>
            <a:ext cx="1231106"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著作権</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2C2CF302-69F3-A1B8-EC75-458457A8658D}"/>
              </a:ext>
            </a:extLst>
          </p:cNvPr>
          <p:cNvSpPr txBox="1"/>
          <p:nvPr/>
        </p:nvSpPr>
        <p:spPr>
          <a:xfrm>
            <a:off x="1178527" y="2489673"/>
            <a:ext cx="2051844"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産業財産権</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1928553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4A74BD-8B9C-81AA-ED4A-A24A363E7199}"/>
              </a:ext>
            </a:extLst>
          </p:cNvPr>
          <p:cNvSpPr>
            <a:spLocks noGrp="1"/>
          </p:cNvSpPr>
          <p:nvPr>
            <p:ph type="title"/>
          </p:nvPr>
        </p:nvSpPr>
        <p:spPr/>
        <p:txBody>
          <a:bodyPr/>
          <a:lstStyle/>
          <a:p>
            <a:r>
              <a:rPr kumimoji="1" lang="en-US" altLang="ja-JP" dirty="0"/>
              <a:t>2</a:t>
            </a:r>
            <a:endParaRPr kumimoji="1" lang="ja-JP" altLang="en-US" dirty="0"/>
          </a:p>
        </p:txBody>
      </p:sp>
      <p:sp>
        <p:nvSpPr>
          <p:cNvPr id="3" name="スライド番号プレースホルダー 2">
            <a:extLst>
              <a:ext uri="{FF2B5EF4-FFF2-40B4-BE49-F238E27FC236}">
                <a16:creationId xmlns:a16="http://schemas.microsoft.com/office/drawing/2014/main" id="{98C49A40-3E25-23B2-E047-D19F97F43F5D}"/>
              </a:ext>
            </a:extLst>
          </p:cNvPr>
          <p:cNvSpPr>
            <a:spLocks noGrp="1"/>
          </p:cNvSpPr>
          <p:nvPr>
            <p:ph type="sldNum" sz="quarter" idx="12"/>
          </p:nvPr>
        </p:nvSpPr>
        <p:spPr/>
        <p:txBody>
          <a:bodyPr/>
          <a:lstStyle/>
          <a:p>
            <a:fld id="{3341DCAC-D657-49AC-AFA1-66DB296B9906}" type="slidenum">
              <a:rPr lang="ja-JP" altLang="en-US" smtClean="0"/>
              <a:pPr/>
              <a:t>49</a:t>
            </a:fld>
            <a:endParaRPr lang="ja-JP" altLang="en-US"/>
          </a:p>
        </p:txBody>
      </p:sp>
      <p:sp>
        <p:nvSpPr>
          <p:cNvPr id="6" name="テキスト プレースホルダー 5">
            <a:extLst>
              <a:ext uri="{FF2B5EF4-FFF2-40B4-BE49-F238E27FC236}">
                <a16:creationId xmlns:a16="http://schemas.microsoft.com/office/drawing/2014/main" id="{1A62FD3C-D1F6-95AE-97B6-6827A97D3906}"/>
              </a:ext>
            </a:extLst>
          </p:cNvPr>
          <p:cNvSpPr>
            <a:spLocks noGrp="1"/>
          </p:cNvSpPr>
          <p:nvPr>
            <p:ph type="body" sz="quarter" idx="15"/>
          </p:nvPr>
        </p:nvSpPr>
        <p:spPr/>
        <p:txBody>
          <a:bodyPr/>
          <a:lstStyle/>
          <a:p>
            <a:r>
              <a:rPr kumimoji="1" lang="ja-JP" altLang="en-US" dirty="0"/>
              <a:t>著作権とは</a:t>
            </a:r>
          </a:p>
        </p:txBody>
      </p:sp>
      <p:sp>
        <p:nvSpPr>
          <p:cNvPr id="7" name="テキスト プレースホルダー 6">
            <a:extLst>
              <a:ext uri="{FF2B5EF4-FFF2-40B4-BE49-F238E27FC236}">
                <a16:creationId xmlns:a16="http://schemas.microsoft.com/office/drawing/2014/main" id="{9EC0F696-6E13-889C-FAA9-5048B51A2FF9}"/>
              </a:ext>
            </a:extLst>
          </p:cNvPr>
          <p:cNvSpPr>
            <a:spLocks noGrp="1"/>
          </p:cNvSpPr>
          <p:nvPr>
            <p:ph type="body" sz="quarter" idx="16"/>
          </p:nvPr>
        </p:nvSpPr>
        <p:spPr>
          <a:xfrm>
            <a:off x="182867" y="1463042"/>
            <a:ext cx="11847767" cy="5016758"/>
          </a:xfrm>
        </p:spPr>
        <p:txBody>
          <a:bodyPr>
            <a:spAutoFit/>
          </a:bodyPr>
          <a:lstStyle/>
          <a:p>
            <a:r>
              <a:rPr lang="ja-JP" altLang="en-US" dirty="0"/>
              <a:t>　</a:t>
            </a:r>
            <a:r>
              <a:rPr lang="ja-JP" altLang="ja-JP" dirty="0"/>
              <a:t>著作権は、人が創作した作品と（</a:t>
            </a:r>
            <a:r>
              <a:rPr lang="ja-JP" altLang="ja-JP" baseline="30000" dirty="0"/>
              <a:t>④</a:t>
            </a:r>
            <a:r>
              <a:rPr lang="ja-JP" altLang="ja-JP" dirty="0"/>
              <a:t>　　　　　　）を守るための権利である。著作権は、著作物（思想または感情を創作的に表現したもの）に関して著作者が持つ権利であり、特別な届け出をしなくても作品を生み出した時点で（</a:t>
            </a:r>
            <a:r>
              <a:rPr lang="ja-JP" altLang="ja-JP" baseline="30000" dirty="0"/>
              <a:t>⑤</a:t>
            </a:r>
            <a:r>
              <a:rPr lang="ja-JP" altLang="ja-JP" dirty="0"/>
              <a:t>　　　　　　）に発生する。このことを定めた法律を（</a:t>
            </a:r>
            <a:r>
              <a:rPr lang="ja-JP" altLang="ja-JP" baseline="30000" dirty="0"/>
              <a:t>⑥</a:t>
            </a:r>
            <a:r>
              <a:rPr lang="ja-JP" altLang="ja-JP" dirty="0"/>
              <a:t>　　　　　　）という。著作権法は、表現する行為を保護して（</a:t>
            </a:r>
            <a:r>
              <a:rPr lang="ja-JP" altLang="ja-JP" baseline="30000" dirty="0"/>
              <a:t>⑦</a:t>
            </a:r>
            <a:r>
              <a:rPr lang="ja-JP" altLang="ja-JP" dirty="0"/>
              <a:t>　　　　　　）を促進することにより、豊かな社会を築くために作られている。作品を傷つけたり、（</a:t>
            </a:r>
            <a:r>
              <a:rPr lang="ja-JP" altLang="ja-JP" baseline="30000" dirty="0"/>
              <a:t>⑧</a:t>
            </a:r>
            <a:r>
              <a:rPr lang="ja-JP" altLang="ja-JP" dirty="0"/>
              <a:t>　　　　　　）で利用したりすると法律で罰せられるが、著作者から（</a:t>
            </a:r>
            <a:r>
              <a:rPr lang="ja-JP" altLang="ja-JP" baseline="30000" dirty="0"/>
              <a:t>⑨</a:t>
            </a:r>
            <a:r>
              <a:rPr lang="ja-JP" altLang="ja-JP" dirty="0"/>
              <a:t>　　　　　　）をもらうことができれば、問題なく利用することができる。</a:t>
            </a:r>
            <a:endParaRPr kumimoji="1" lang="ja-JP" altLang="en-US" dirty="0"/>
          </a:p>
        </p:txBody>
      </p:sp>
      <p:sp>
        <p:nvSpPr>
          <p:cNvPr id="8" name="テキスト プレースホルダー 4">
            <a:extLst>
              <a:ext uri="{FF2B5EF4-FFF2-40B4-BE49-F238E27FC236}">
                <a16:creationId xmlns:a16="http://schemas.microsoft.com/office/drawing/2014/main" id="{A5684473-4B63-7023-321C-8FDE7C821A5D}"/>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7 </a:t>
            </a:r>
            <a:r>
              <a:rPr lang="ja-JP" altLang="en-US" dirty="0"/>
              <a:t>知的財産権</a:t>
            </a:r>
          </a:p>
        </p:txBody>
      </p:sp>
      <p:sp>
        <p:nvSpPr>
          <p:cNvPr id="9" name="テキスト プレースホルダー 5">
            <a:extLst>
              <a:ext uri="{FF2B5EF4-FFF2-40B4-BE49-F238E27FC236}">
                <a16:creationId xmlns:a16="http://schemas.microsoft.com/office/drawing/2014/main" id="{D827127E-90E8-FFF2-6106-35BA55CA8D3D}"/>
              </a:ext>
            </a:extLst>
          </p:cNvPr>
          <p:cNvSpPr>
            <a:spLocks noGrp="1"/>
          </p:cNvSpPr>
          <p:nvPr>
            <p:ph type="body" sz="quarter" idx="14"/>
          </p:nvPr>
        </p:nvSpPr>
        <p:spPr>
          <a:xfrm>
            <a:off x="0" y="6538913"/>
            <a:ext cx="4024313" cy="306387"/>
          </a:xfrm>
        </p:spPr>
        <p:txBody>
          <a:bodyPr/>
          <a:lstStyle/>
          <a:p>
            <a:r>
              <a:rPr kumimoji="1" lang="en-US" altLang="ja-JP" dirty="0"/>
              <a:t>p14-15</a:t>
            </a:r>
            <a:endParaRPr kumimoji="1" lang="ja-JP" altLang="en-US" dirty="0"/>
          </a:p>
        </p:txBody>
      </p:sp>
      <p:sp>
        <p:nvSpPr>
          <p:cNvPr id="4" name="テキスト ボックス 3">
            <a:extLst>
              <a:ext uri="{FF2B5EF4-FFF2-40B4-BE49-F238E27FC236}">
                <a16:creationId xmlns:a16="http://schemas.microsoft.com/office/drawing/2014/main" id="{0A52ACEB-B806-13BE-B993-031E58C4D3DB}"/>
              </a:ext>
            </a:extLst>
          </p:cNvPr>
          <p:cNvSpPr txBox="1"/>
          <p:nvPr/>
        </p:nvSpPr>
        <p:spPr>
          <a:xfrm>
            <a:off x="7807324" y="1504786"/>
            <a:ext cx="820738"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作者</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2F0687EA-505C-DBBC-AA4E-0768909BF48C}"/>
              </a:ext>
            </a:extLst>
          </p:cNvPr>
          <p:cNvSpPr txBox="1"/>
          <p:nvPr/>
        </p:nvSpPr>
        <p:spPr>
          <a:xfrm>
            <a:off x="8893058" y="2977278"/>
            <a:ext cx="1231106"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自動的</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35F5BD14-02A7-EBEC-9F7E-8FA2AE962931}"/>
              </a:ext>
            </a:extLst>
          </p:cNvPr>
          <p:cNvSpPr txBox="1"/>
          <p:nvPr/>
        </p:nvSpPr>
        <p:spPr>
          <a:xfrm>
            <a:off x="7456766" y="3469721"/>
            <a:ext cx="1641475"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著作権法</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1" name="テキスト ボックス 10">
            <a:extLst>
              <a:ext uri="{FF2B5EF4-FFF2-40B4-BE49-F238E27FC236}">
                <a16:creationId xmlns:a16="http://schemas.microsoft.com/office/drawing/2014/main" id="{208C8292-1213-C200-704C-A7A28EA70C8B}"/>
              </a:ext>
            </a:extLst>
          </p:cNvPr>
          <p:cNvSpPr txBox="1"/>
          <p:nvPr/>
        </p:nvSpPr>
        <p:spPr>
          <a:xfrm>
            <a:off x="7720194" y="3941657"/>
            <a:ext cx="2051844"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文化的活動</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2" name="テキスト ボックス 11">
            <a:extLst>
              <a:ext uri="{FF2B5EF4-FFF2-40B4-BE49-F238E27FC236}">
                <a16:creationId xmlns:a16="http://schemas.microsoft.com/office/drawing/2014/main" id="{069C80F1-411B-8AF3-1550-CE966941C753}"/>
              </a:ext>
            </a:extLst>
          </p:cNvPr>
          <p:cNvSpPr txBox="1"/>
          <p:nvPr/>
        </p:nvSpPr>
        <p:spPr>
          <a:xfrm>
            <a:off x="4104412" y="4918744"/>
            <a:ext cx="820738"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無断</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3" name="テキスト ボックス 12">
            <a:extLst>
              <a:ext uri="{FF2B5EF4-FFF2-40B4-BE49-F238E27FC236}">
                <a16:creationId xmlns:a16="http://schemas.microsoft.com/office/drawing/2014/main" id="{61087F8F-1AB1-9704-EE4F-93D0AD802F0C}"/>
              </a:ext>
            </a:extLst>
          </p:cNvPr>
          <p:cNvSpPr txBox="1"/>
          <p:nvPr/>
        </p:nvSpPr>
        <p:spPr>
          <a:xfrm>
            <a:off x="5696381" y="5416782"/>
            <a:ext cx="820738"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許可</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3665735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P spid="11" grpId="0"/>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２</a:t>
            </a:r>
          </a:p>
        </p:txBody>
      </p:sp>
      <p:sp>
        <p:nvSpPr>
          <p:cNvPr id="3" name="コンテンツ プレースホルダー 2"/>
          <p:cNvSpPr>
            <a:spLocks noGrp="1"/>
          </p:cNvSpPr>
          <p:nvPr>
            <p:ph idx="4294967295"/>
          </p:nvPr>
        </p:nvSpPr>
        <p:spPr>
          <a:xfrm>
            <a:off x="365760" y="1463041"/>
            <a:ext cx="11460480" cy="4893311"/>
          </a:xfrm>
        </p:spPr>
        <p:txBody>
          <a:bodyPr/>
          <a:lstStyle/>
          <a:p>
            <a:pPr>
              <a:lnSpc>
                <a:spcPct val="100000"/>
              </a:lnSpc>
            </a:pPr>
            <a:r>
              <a:rPr lang="ja-JP" altLang="en-US" dirty="0"/>
              <a:t>　メディアとは、情報を伝達する（</a:t>
            </a:r>
            <a:r>
              <a:rPr lang="ja-JP" altLang="en-US" baseline="30000" dirty="0"/>
              <a:t>⑧</a:t>
            </a:r>
            <a:r>
              <a:rPr lang="ja-JP" altLang="en-US" dirty="0"/>
              <a:t>　　　　　　　）となるものである。メディアという言葉は、いくつかの意味で使われる。例えば、（</a:t>
            </a:r>
            <a:r>
              <a:rPr lang="ja-JP" altLang="en-US" baseline="30000" dirty="0"/>
              <a:t>⑨</a:t>
            </a:r>
            <a:r>
              <a:rPr lang="ja-JP" altLang="en-US" dirty="0"/>
              <a:t>　　　　　　　）、（</a:t>
            </a:r>
            <a:r>
              <a:rPr lang="ja-JP" altLang="en-US" baseline="30000" dirty="0"/>
              <a:t>⑩</a:t>
            </a:r>
            <a:r>
              <a:rPr lang="ja-JP" altLang="en-US" dirty="0"/>
              <a:t>　　　　　　　）、（</a:t>
            </a:r>
            <a:r>
              <a:rPr lang="ja-JP" altLang="en-US" baseline="30000" dirty="0"/>
              <a:t>⑪</a:t>
            </a:r>
            <a:r>
              <a:rPr lang="ja-JP" altLang="en-US" dirty="0"/>
              <a:t>　　　　　　　）と分類する方法がある。情報技術の進展に伴ってメディアも進化し、新しいメディアが次々と生まれている。</a:t>
            </a:r>
            <a:endParaRPr lang="en-US" altLang="ja-JP" dirty="0"/>
          </a:p>
          <a:p>
            <a:r>
              <a:rPr lang="ja-JP" altLang="en-US" dirty="0"/>
              <a:t>（⑨⑩⑪は順不同）</a:t>
            </a:r>
            <a:endParaRPr kumimoji="1" lang="ja-JP" altLang="en-US" dirty="0"/>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5</a:t>
            </a:fld>
            <a:endParaRPr lang="ja-JP" altLang="en-US"/>
          </a:p>
        </p:txBody>
      </p:sp>
      <p:sp>
        <p:nvSpPr>
          <p:cNvPr id="5" name="テキスト プレースホルダー 4"/>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1 </a:t>
            </a:r>
            <a:r>
              <a:rPr lang="ja-JP" altLang="en-US" dirty="0"/>
              <a:t>情報とメディアの特性</a:t>
            </a:r>
          </a:p>
          <a:p>
            <a:endParaRPr kumimoji="1" lang="ja-JP" altLang="en-US" dirty="0"/>
          </a:p>
        </p:txBody>
      </p:sp>
      <p:sp>
        <p:nvSpPr>
          <p:cNvPr id="6" name="テキスト プレースホルダー 5"/>
          <p:cNvSpPr>
            <a:spLocks noGrp="1"/>
          </p:cNvSpPr>
          <p:nvPr>
            <p:ph type="body" sz="quarter" idx="14"/>
          </p:nvPr>
        </p:nvSpPr>
        <p:spPr/>
        <p:txBody>
          <a:bodyPr/>
          <a:lstStyle/>
          <a:p>
            <a:r>
              <a:rPr lang="en-US" altLang="ja-JP" dirty="0"/>
              <a:t>p3</a:t>
            </a:r>
            <a:endParaRPr lang="ja-JP" altLang="en-US" dirty="0"/>
          </a:p>
        </p:txBody>
      </p:sp>
      <p:sp>
        <p:nvSpPr>
          <p:cNvPr id="7" name="テキスト プレースホルダー 6"/>
          <p:cNvSpPr>
            <a:spLocks noGrp="1"/>
          </p:cNvSpPr>
          <p:nvPr>
            <p:ph type="body" sz="quarter" idx="15"/>
          </p:nvPr>
        </p:nvSpPr>
        <p:spPr/>
        <p:txBody>
          <a:bodyPr/>
          <a:lstStyle/>
          <a:p>
            <a:r>
              <a:rPr kumimoji="1" lang="ja-JP" altLang="en-US" dirty="0"/>
              <a:t>メディアの特性</a:t>
            </a:r>
          </a:p>
        </p:txBody>
      </p:sp>
      <p:sp>
        <p:nvSpPr>
          <p:cNvPr id="10" name="テキスト ボックス 9"/>
          <p:cNvSpPr txBox="1"/>
          <p:nvPr/>
        </p:nvSpPr>
        <p:spPr>
          <a:xfrm>
            <a:off x="7941246" y="1500851"/>
            <a:ext cx="1231106"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仲介役</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1" name="テキスト ボックス 10"/>
          <p:cNvSpPr txBox="1"/>
          <p:nvPr/>
        </p:nvSpPr>
        <p:spPr>
          <a:xfrm>
            <a:off x="4231692" y="2475284"/>
            <a:ext cx="2462213"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表現メディア</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2" name="テキスト ボックス 11"/>
          <p:cNvSpPr txBox="1"/>
          <p:nvPr/>
        </p:nvSpPr>
        <p:spPr>
          <a:xfrm>
            <a:off x="8556799" y="2463668"/>
            <a:ext cx="2462213"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伝達メディア</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3" name="テキスト ボックス 12"/>
          <p:cNvSpPr txBox="1"/>
          <p:nvPr/>
        </p:nvSpPr>
        <p:spPr>
          <a:xfrm>
            <a:off x="1368756" y="2956111"/>
            <a:ext cx="2462213"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記録メディア</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2763359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50EDB4-430F-A216-12E2-29F28EEAE325}"/>
              </a:ext>
            </a:extLst>
          </p:cNvPr>
          <p:cNvSpPr>
            <a:spLocks noGrp="1"/>
          </p:cNvSpPr>
          <p:nvPr>
            <p:ph type="title"/>
          </p:nvPr>
        </p:nvSpPr>
        <p:spPr/>
        <p:txBody>
          <a:bodyPr/>
          <a:lstStyle/>
          <a:p>
            <a:r>
              <a:rPr kumimoji="1" lang="en-US" altLang="ja-JP" dirty="0"/>
              <a:t>3</a:t>
            </a:r>
            <a:endParaRPr kumimoji="1" lang="ja-JP" altLang="en-US" dirty="0"/>
          </a:p>
        </p:txBody>
      </p:sp>
      <p:sp>
        <p:nvSpPr>
          <p:cNvPr id="3" name="スライド番号プレースホルダー 2">
            <a:extLst>
              <a:ext uri="{FF2B5EF4-FFF2-40B4-BE49-F238E27FC236}">
                <a16:creationId xmlns:a16="http://schemas.microsoft.com/office/drawing/2014/main" id="{878F3854-3009-8266-A467-5F01A6DC1EFE}"/>
              </a:ext>
            </a:extLst>
          </p:cNvPr>
          <p:cNvSpPr>
            <a:spLocks noGrp="1"/>
          </p:cNvSpPr>
          <p:nvPr>
            <p:ph type="sldNum" sz="quarter" idx="12"/>
          </p:nvPr>
        </p:nvSpPr>
        <p:spPr/>
        <p:txBody>
          <a:bodyPr/>
          <a:lstStyle/>
          <a:p>
            <a:fld id="{3341DCAC-D657-49AC-AFA1-66DB296B9906}" type="slidenum">
              <a:rPr lang="ja-JP" altLang="en-US" smtClean="0"/>
              <a:pPr/>
              <a:t>50</a:t>
            </a:fld>
            <a:endParaRPr lang="ja-JP" altLang="en-US"/>
          </a:p>
        </p:txBody>
      </p:sp>
      <p:sp>
        <p:nvSpPr>
          <p:cNvPr id="6" name="テキスト プレースホルダー 5">
            <a:extLst>
              <a:ext uri="{FF2B5EF4-FFF2-40B4-BE49-F238E27FC236}">
                <a16:creationId xmlns:a16="http://schemas.microsoft.com/office/drawing/2014/main" id="{ED542D92-C75F-F490-7EF6-9B48F3332C0C}"/>
              </a:ext>
            </a:extLst>
          </p:cNvPr>
          <p:cNvSpPr>
            <a:spLocks noGrp="1"/>
          </p:cNvSpPr>
          <p:nvPr>
            <p:ph type="body" sz="quarter" idx="15"/>
          </p:nvPr>
        </p:nvSpPr>
        <p:spPr/>
        <p:txBody>
          <a:bodyPr/>
          <a:lstStyle/>
          <a:p>
            <a:r>
              <a:rPr kumimoji="1" lang="ja-JP" altLang="en-US" dirty="0"/>
              <a:t>著作者の</a:t>
            </a:r>
            <a:r>
              <a:rPr kumimoji="1" lang="en-US" altLang="ja-JP" dirty="0"/>
              <a:t>2</a:t>
            </a:r>
            <a:r>
              <a:rPr kumimoji="1" lang="ja-JP" altLang="en-US" dirty="0"/>
              <a:t>つの権利</a:t>
            </a:r>
          </a:p>
        </p:txBody>
      </p:sp>
      <p:sp>
        <p:nvSpPr>
          <p:cNvPr id="7" name="テキスト プレースホルダー 6">
            <a:extLst>
              <a:ext uri="{FF2B5EF4-FFF2-40B4-BE49-F238E27FC236}">
                <a16:creationId xmlns:a16="http://schemas.microsoft.com/office/drawing/2014/main" id="{35D00810-C66E-543D-635D-3D4B6D59FAAD}"/>
              </a:ext>
            </a:extLst>
          </p:cNvPr>
          <p:cNvSpPr>
            <a:spLocks noGrp="1"/>
          </p:cNvSpPr>
          <p:nvPr>
            <p:ph type="body" sz="quarter" idx="16"/>
          </p:nvPr>
        </p:nvSpPr>
        <p:spPr>
          <a:xfrm>
            <a:off x="182867" y="1463042"/>
            <a:ext cx="11847767" cy="4652556"/>
          </a:xfrm>
        </p:spPr>
        <p:txBody>
          <a:bodyPr>
            <a:spAutoFit/>
          </a:bodyPr>
          <a:lstStyle/>
          <a:p>
            <a:r>
              <a:rPr lang="ja-JP" altLang="en-US" dirty="0"/>
              <a:t>　</a:t>
            </a:r>
            <a:r>
              <a:rPr lang="ja-JP" altLang="ja-JP" dirty="0"/>
              <a:t>著作権は（</a:t>
            </a:r>
            <a:r>
              <a:rPr lang="ja-JP" altLang="ja-JP" baseline="30000" dirty="0"/>
              <a:t>⑩</a:t>
            </a:r>
            <a:r>
              <a:rPr lang="ja-JP" altLang="ja-JP" dirty="0"/>
              <a:t>　　　　　　</a:t>
            </a:r>
            <a:r>
              <a:rPr lang="ja-JP" altLang="en-US" dirty="0"/>
              <a:t>　</a:t>
            </a:r>
            <a:r>
              <a:rPr lang="ja-JP" altLang="ja-JP" dirty="0"/>
              <a:t>）と（</a:t>
            </a:r>
            <a:r>
              <a:rPr lang="en-US" altLang="ja-JP" baseline="30000" dirty="0"/>
              <a:t>⑪</a:t>
            </a:r>
            <a:r>
              <a:rPr lang="ja-JP" altLang="ja-JP" dirty="0"/>
              <a:t>　　　　　　</a:t>
            </a:r>
            <a:r>
              <a:rPr lang="ja-JP" altLang="en-US" dirty="0"/>
              <a:t>　　</a:t>
            </a:r>
            <a:r>
              <a:rPr lang="ja-JP" altLang="ja-JP" dirty="0"/>
              <a:t>）から成り立っている。著作者人格権は、著作者の意思に反して勝手に作品を（</a:t>
            </a:r>
            <a:r>
              <a:rPr lang="ja-JP" altLang="ja-JP" baseline="30000" dirty="0"/>
              <a:t>⑫</a:t>
            </a:r>
            <a:r>
              <a:rPr lang="ja-JP" altLang="ja-JP" dirty="0"/>
              <a:t>　　　　　　）されたり、一部分だけを抜き出されたりすることで、著作者が精神的に傷つけられないように保護するための権利である。</a:t>
            </a:r>
            <a:r>
              <a:rPr lang="ja-JP" altLang="en-US" dirty="0"/>
              <a:t>（⑩⑪は順不同）</a:t>
            </a:r>
            <a:endParaRPr lang="ja-JP" altLang="ja-JP" dirty="0"/>
          </a:p>
          <a:p>
            <a:r>
              <a:rPr lang="ja-JP" altLang="en-US" dirty="0"/>
              <a:t>　</a:t>
            </a:r>
            <a:r>
              <a:rPr lang="ja-JP" altLang="ja-JP" dirty="0"/>
              <a:t>著作権（財産権）は、著作者がその作品によって生計が立てられるように、著作物を財産として考える権利である。小説や音楽などを制作する人に対する報酬は、この仕組みを基にして支払われている。</a:t>
            </a:r>
            <a:endParaRPr kumimoji="1" lang="ja-JP" altLang="en-US" dirty="0"/>
          </a:p>
        </p:txBody>
      </p:sp>
      <p:sp>
        <p:nvSpPr>
          <p:cNvPr id="8" name="テキスト プレースホルダー 4">
            <a:extLst>
              <a:ext uri="{FF2B5EF4-FFF2-40B4-BE49-F238E27FC236}">
                <a16:creationId xmlns:a16="http://schemas.microsoft.com/office/drawing/2014/main" id="{EC20D797-2A16-A02B-D6E3-FFDB286DEDDA}"/>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7 </a:t>
            </a:r>
            <a:r>
              <a:rPr lang="ja-JP" altLang="en-US" dirty="0"/>
              <a:t>知的財産権</a:t>
            </a:r>
          </a:p>
        </p:txBody>
      </p:sp>
      <p:sp>
        <p:nvSpPr>
          <p:cNvPr id="9" name="テキスト プレースホルダー 5">
            <a:extLst>
              <a:ext uri="{FF2B5EF4-FFF2-40B4-BE49-F238E27FC236}">
                <a16:creationId xmlns:a16="http://schemas.microsoft.com/office/drawing/2014/main" id="{81532DFA-4C00-9BB2-70ED-6B55B08B6EEB}"/>
              </a:ext>
            </a:extLst>
          </p:cNvPr>
          <p:cNvSpPr>
            <a:spLocks noGrp="1"/>
          </p:cNvSpPr>
          <p:nvPr>
            <p:ph type="body" sz="quarter" idx="14"/>
          </p:nvPr>
        </p:nvSpPr>
        <p:spPr>
          <a:xfrm>
            <a:off x="0" y="6538913"/>
            <a:ext cx="4024313" cy="306387"/>
          </a:xfrm>
        </p:spPr>
        <p:txBody>
          <a:bodyPr/>
          <a:lstStyle/>
          <a:p>
            <a:r>
              <a:rPr kumimoji="1" lang="en-US" altLang="ja-JP" dirty="0"/>
              <a:t>p15</a:t>
            </a:r>
            <a:endParaRPr kumimoji="1" lang="ja-JP" altLang="en-US" dirty="0"/>
          </a:p>
        </p:txBody>
      </p:sp>
      <p:sp>
        <p:nvSpPr>
          <p:cNvPr id="4" name="テキスト ボックス 3">
            <a:extLst>
              <a:ext uri="{FF2B5EF4-FFF2-40B4-BE49-F238E27FC236}">
                <a16:creationId xmlns:a16="http://schemas.microsoft.com/office/drawing/2014/main" id="{D623EA59-BCB8-8AA9-A140-66005EF8B17D}"/>
              </a:ext>
            </a:extLst>
          </p:cNvPr>
          <p:cNvSpPr txBox="1"/>
          <p:nvPr/>
        </p:nvSpPr>
        <p:spPr>
          <a:xfrm>
            <a:off x="3178895" y="1504787"/>
            <a:ext cx="2462213"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著作者人格権</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ABCBF9A5-0123-4F59-2DA3-9C7E49E1E944}"/>
              </a:ext>
            </a:extLst>
          </p:cNvPr>
          <p:cNvSpPr txBox="1"/>
          <p:nvPr/>
        </p:nvSpPr>
        <p:spPr>
          <a:xfrm>
            <a:off x="7584374" y="1500536"/>
            <a:ext cx="2872581" cy="492443"/>
          </a:xfrm>
          <a:prstGeom prst="rect">
            <a:avLst/>
          </a:prstGeom>
          <a:noFill/>
        </p:spPr>
        <p:txBody>
          <a:bodyPr wrap="none" lIns="0" tIns="0" rIns="0" bIns="0" rtlCol="0">
            <a:spAutoFit/>
          </a:bodyPr>
          <a:lstStyle/>
          <a:p>
            <a:r>
              <a:rPr lang="zh-TW"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著作権</a:t>
            </a:r>
            <a:r>
              <a:rPr lang="en-US" altLang="zh-TW"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a:t>
            </a:r>
            <a:r>
              <a:rPr lang="zh-TW"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財産権</a:t>
            </a:r>
            <a:r>
              <a:rPr lang="en-US" altLang="zh-TW"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57CDFCFB-47B8-582C-FA01-22B532ABAF29}"/>
              </a:ext>
            </a:extLst>
          </p:cNvPr>
          <p:cNvSpPr txBox="1"/>
          <p:nvPr/>
        </p:nvSpPr>
        <p:spPr>
          <a:xfrm>
            <a:off x="3306113" y="2480010"/>
            <a:ext cx="820738"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変更</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253657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ECC77026-AD52-8F0C-6DDD-BFED6CD4D229}"/>
              </a:ext>
            </a:extLst>
          </p:cNvPr>
          <p:cNvSpPr>
            <a:spLocks noGrp="1"/>
          </p:cNvSpPr>
          <p:nvPr>
            <p:ph type="sldNum" sz="quarter" idx="12"/>
          </p:nvPr>
        </p:nvSpPr>
        <p:spPr/>
        <p:txBody>
          <a:bodyPr/>
          <a:lstStyle/>
          <a:p>
            <a:fld id="{3341DCAC-D657-49AC-AFA1-66DB296B9906}" type="slidenum">
              <a:rPr lang="ja-JP" altLang="en-US" smtClean="0"/>
              <a:pPr/>
              <a:t>51</a:t>
            </a:fld>
            <a:endParaRPr lang="ja-JP" altLang="en-US"/>
          </a:p>
        </p:txBody>
      </p:sp>
      <p:sp>
        <p:nvSpPr>
          <p:cNvPr id="5" name="テキスト プレースホルダー 4">
            <a:extLst>
              <a:ext uri="{FF2B5EF4-FFF2-40B4-BE49-F238E27FC236}">
                <a16:creationId xmlns:a16="http://schemas.microsoft.com/office/drawing/2014/main" id="{65B67F85-208D-5CD9-813E-203904DFA9FD}"/>
              </a:ext>
            </a:extLst>
          </p:cNvPr>
          <p:cNvSpPr>
            <a:spLocks noGrp="1"/>
          </p:cNvSpPr>
          <p:nvPr>
            <p:ph type="body" sz="quarter" idx="15"/>
          </p:nvPr>
        </p:nvSpPr>
        <p:spPr/>
        <p:txBody>
          <a:bodyPr/>
          <a:lstStyle/>
          <a:p>
            <a:pPr>
              <a:spcAft>
                <a:spcPts val="1800"/>
              </a:spcAft>
            </a:pPr>
            <a:r>
              <a:rPr kumimoji="1" lang="ja-JP" altLang="en-US" dirty="0"/>
              <a:t>著作物は、その著作物の著作者が亡くなってからも一定期間は権利が認められている。日本の法律では著作者の権利は死後何年間認められているか。次のア～エから選びなさい。</a:t>
            </a:r>
          </a:p>
          <a:p>
            <a:pPr lvl="1"/>
            <a:r>
              <a:rPr kumimoji="1" lang="ja-JP" altLang="en-US" sz="3200" dirty="0"/>
              <a:t>ア　</a:t>
            </a:r>
            <a:r>
              <a:rPr kumimoji="1" lang="en-US" altLang="ja-JP" sz="3200" dirty="0"/>
              <a:t>30</a:t>
            </a:r>
            <a:r>
              <a:rPr kumimoji="1" lang="ja-JP" altLang="en-US" sz="3200" dirty="0"/>
              <a:t>年　　イ　</a:t>
            </a:r>
            <a:r>
              <a:rPr kumimoji="1" lang="en-US" altLang="ja-JP" sz="3200" dirty="0"/>
              <a:t>50</a:t>
            </a:r>
            <a:r>
              <a:rPr kumimoji="1" lang="ja-JP" altLang="en-US" sz="3200" dirty="0"/>
              <a:t>年　　ウ　</a:t>
            </a:r>
            <a:r>
              <a:rPr kumimoji="1" lang="en-US" altLang="ja-JP" sz="3200" dirty="0"/>
              <a:t>70</a:t>
            </a:r>
            <a:r>
              <a:rPr kumimoji="1" lang="ja-JP" altLang="en-US" sz="3200" dirty="0"/>
              <a:t>年　　エ　</a:t>
            </a:r>
            <a:r>
              <a:rPr kumimoji="1" lang="en-US" altLang="ja-JP" sz="3200" dirty="0"/>
              <a:t>90</a:t>
            </a:r>
            <a:r>
              <a:rPr kumimoji="1" lang="ja-JP" altLang="en-US" sz="3200" dirty="0"/>
              <a:t>年</a:t>
            </a:r>
          </a:p>
        </p:txBody>
      </p:sp>
      <p:sp>
        <p:nvSpPr>
          <p:cNvPr id="6" name="タイトル 5">
            <a:extLst>
              <a:ext uri="{FF2B5EF4-FFF2-40B4-BE49-F238E27FC236}">
                <a16:creationId xmlns:a16="http://schemas.microsoft.com/office/drawing/2014/main" id="{20A8C577-807D-A194-A7D3-9CA1E27BC89E}"/>
              </a:ext>
            </a:extLst>
          </p:cNvPr>
          <p:cNvSpPr>
            <a:spLocks noGrp="1"/>
          </p:cNvSpPr>
          <p:nvPr>
            <p:ph type="title"/>
          </p:nvPr>
        </p:nvSpPr>
        <p:spPr/>
        <p:txBody>
          <a:bodyPr/>
          <a:lstStyle/>
          <a:p>
            <a:r>
              <a:rPr kumimoji="1" lang="en-US" altLang="ja-JP" dirty="0"/>
              <a:t>1</a:t>
            </a:r>
            <a:endParaRPr kumimoji="1" lang="ja-JP" altLang="en-US" dirty="0"/>
          </a:p>
        </p:txBody>
      </p:sp>
      <p:sp>
        <p:nvSpPr>
          <p:cNvPr id="7" name="テキスト プレースホルダー 4">
            <a:extLst>
              <a:ext uri="{FF2B5EF4-FFF2-40B4-BE49-F238E27FC236}">
                <a16:creationId xmlns:a16="http://schemas.microsoft.com/office/drawing/2014/main" id="{1F7B4294-500A-1F78-118B-4E86F20D59A8}"/>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7 </a:t>
            </a:r>
            <a:r>
              <a:rPr lang="ja-JP" altLang="en-US" dirty="0"/>
              <a:t>知的財産権</a:t>
            </a:r>
          </a:p>
        </p:txBody>
      </p:sp>
      <p:sp>
        <p:nvSpPr>
          <p:cNvPr id="8" name="テキスト プレースホルダー 5">
            <a:extLst>
              <a:ext uri="{FF2B5EF4-FFF2-40B4-BE49-F238E27FC236}">
                <a16:creationId xmlns:a16="http://schemas.microsoft.com/office/drawing/2014/main" id="{C9324CE5-9B2B-699B-2652-3F8FDE4618F7}"/>
              </a:ext>
            </a:extLst>
          </p:cNvPr>
          <p:cNvSpPr>
            <a:spLocks noGrp="1"/>
          </p:cNvSpPr>
          <p:nvPr>
            <p:ph type="body" sz="quarter" idx="14"/>
          </p:nvPr>
        </p:nvSpPr>
        <p:spPr>
          <a:xfrm>
            <a:off x="0" y="6538913"/>
            <a:ext cx="4024313" cy="306387"/>
          </a:xfrm>
        </p:spPr>
        <p:txBody>
          <a:bodyPr/>
          <a:lstStyle/>
          <a:p>
            <a:r>
              <a:rPr lang="en-US" altLang="ja-JP"/>
              <a:t>p15</a:t>
            </a:r>
            <a:endParaRPr kumimoji="1" lang="ja-JP" altLang="en-US" dirty="0"/>
          </a:p>
        </p:txBody>
      </p:sp>
      <p:graphicFrame>
        <p:nvGraphicFramePr>
          <p:cNvPr id="3" name="表 2">
            <a:extLst>
              <a:ext uri="{FF2B5EF4-FFF2-40B4-BE49-F238E27FC236}">
                <a16:creationId xmlns:a16="http://schemas.microsoft.com/office/drawing/2014/main" id="{365AA6A3-24BD-F434-AB10-323694F63EAC}"/>
              </a:ext>
            </a:extLst>
          </p:cNvPr>
          <p:cNvGraphicFramePr>
            <a:graphicFrameLocks noGrp="1"/>
          </p:cNvGraphicFramePr>
          <p:nvPr>
            <p:extLst>
              <p:ext uri="{D42A27DB-BD31-4B8C-83A1-F6EECF244321}">
                <p14:modId xmlns:p14="http://schemas.microsoft.com/office/powerpoint/2010/main" val="3013674545"/>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4" name="Google Shape;341;p22">
            <a:extLst>
              <a:ext uri="{FF2B5EF4-FFF2-40B4-BE49-F238E27FC236}">
                <a16:creationId xmlns:a16="http://schemas.microsoft.com/office/drawing/2014/main" id="{9F4F5404-30B4-4836-C6CF-F61827C7A058}"/>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ウ</a:t>
            </a:r>
          </a:p>
        </p:txBody>
      </p:sp>
    </p:spTree>
    <p:extLst>
      <p:ext uri="{BB962C8B-B14F-4D97-AF65-F5344CB8AC3E}">
        <p14:creationId xmlns:p14="http://schemas.microsoft.com/office/powerpoint/2010/main" val="16839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2C09DD7-3C80-2F12-7AD2-E154939110DA}"/>
              </a:ext>
            </a:extLst>
          </p:cNvPr>
          <p:cNvSpPr>
            <a:spLocks noGrp="1"/>
          </p:cNvSpPr>
          <p:nvPr>
            <p:ph type="sldNum" sz="quarter" idx="12"/>
          </p:nvPr>
        </p:nvSpPr>
        <p:spPr/>
        <p:txBody>
          <a:bodyPr/>
          <a:lstStyle/>
          <a:p>
            <a:fld id="{3341DCAC-D657-49AC-AFA1-66DB296B9906}" type="slidenum">
              <a:rPr lang="ja-JP" altLang="en-US" smtClean="0"/>
              <a:pPr/>
              <a:t>52</a:t>
            </a:fld>
            <a:endParaRPr lang="ja-JP" altLang="en-US"/>
          </a:p>
        </p:txBody>
      </p:sp>
      <p:sp>
        <p:nvSpPr>
          <p:cNvPr id="5" name="テキスト プレースホルダー 4">
            <a:extLst>
              <a:ext uri="{FF2B5EF4-FFF2-40B4-BE49-F238E27FC236}">
                <a16:creationId xmlns:a16="http://schemas.microsoft.com/office/drawing/2014/main" id="{235F9192-4B19-C456-23BD-2002C55242AC}"/>
              </a:ext>
            </a:extLst>
          </p:cNvPr>
          <p:cNvSpPr>
            <a:spLocks noGrp="1"/>
          </p:cNvSpPr>
          <p:nvPr>
            <p:ph type="body" sz="quarter" idx="15"/>
          </p:nvPr>
        </p:nvSpPr>
        <p:spPr/>
        <p:txBody>
          <a:bodyPr>
            <a:noAutofit/>
          </a:bodyPr>
          <a:lstStyle/>
          <a:p>
            <a:r>
              <a:rPr kumimoji="1" lang="ja-JP" altLang="en-US" dirty="0"/>
              <a:t>次のうち、著作者の許可を得なくても作品を利用できる事例を</a:t>
            </a:r>
            <a:r>
              <a:rPr kumimoji="1" lang="en-US" altLang="ja-JP" dirty="0"/>
              <a:t>1</a:t>
            </a:r>
            <a:r>
              <a:rPr kumimoji="1" lang="ja-JP" altLang="en-US" dirty="0"/>
              <a:t>つ選びなさい。</a:t>
            </a:r>
          </a:p>
          <a:p>
            <a:pPr marL="1254125" lvl="1" indent="-796925"/>
            <a:r>
              <a:rPr kumimoji="1" lang="ja-JP" altLang="en-US" sz="3200" dirty="0"/>
              <a:t>ア　自分の</a:t>
            </a:r>
            <a:r>
              <a:rPr kumimoji="1" lang="en-US" altLang="ja-JP" sz="3200" dirty="0"/>
              <a:t>SNS</a:t>
            </a:r>
            <a:r>
              <a:rPr kumimoji="1" lang="ja-JP" altLang="en-US" sz="3200" dirty="0"/>
              <a:t>のアイコンに、好きなアニメのキャラクター画像を設定する。</a:t>
            </a:r>
          </a:p>
          <a:p>
            <a:pPr marL="1254125" lvl="1" indent="-796925"/>
            <a:r>
              <a:rPr kumimoji="1" lang="ja-JP" altLang="en-US" sz="3200" dirty="0"/>
              <a:t>イ　購入した音楽</a:t>
            </a:r>
            <a:r>
              <a:rPr kumimoji="1" lang="en-US" altLang="ja-JP" sz="3200" dirty="0"/>
              <a:t>CD</a:t>
            </a:r>
            <a:r>
              <a:rPr kumimoji="1" lang="ja-JP" altLang="en-US" sz="3200" dirty="0"/>
              <a:t>の音声データを、スマートフォンで聞くためにコピーする。</a:t>
            </a:r>
          </a:p>
          <a:p>
            <a:pPr marL="1254125" lvl="1" indent="-796925"/>
            <a:r>
              <a:rPr kumimoji="1" lang="ja-JP" altLang="en-US" sz="3200" dirty="0"/>
              <a:t>ウ　</a:t>
            </a:r>
            <a:r>
              <a:rPr kumimoji="1" lang="en-US" altLang="ja-JP" sz="3200" dirty="0"/>
              <a:t>SNS</a:t>
            </a:r>
            <a:r>
              <a:rPr kumimoji="1" lang="ja-JP" altLang="en-US" sz="3200" dirty="0"/>
              <a:t>上に掲載されていたイラストのデザインをまねて、自身の作品として発表する。</a:t>
            </a:r>
          </a:p>
          <a:p>
            <a:pPr marL="1254125" lvl="1" indent="-796925"/>
            <a:r>
              <a:rPr kumimoji="1" lang="ja-JP" altLang="en-US" sz="3200" dirty="0"/>
              <a:t>エ　購入した漫画のうち</a:t>
            </a:r>
            <a:r>
              <a:rPr kumimoji="1" lang="en-US" altLang="ja-JP" sz="3200" dirty="0"/>
              <a:t>1</a:t>
            </a:r>
            <a:r>
              <a:rPr kumimoji="1" lang="ja-JP" altLang="en-US" sz="3200" dirty="0"/>
              <a:t>話を撮影して、友達にメールで送る。</a:t>
            </a:r>
          </a:p>
        </p:txBody>
      </p:sp>
      <p:sp>
        <p:nvSpPr>
          <p:cNvPr id="6" name="タイトル 5">
            <a:extLst>
              <a:ext uri="{FF2B5EF4-FFF2-40B4-BE49-F238E27FC236}">
                <a16:creationId xmlns:a16="http://schemas.microsoft.com/office/drawing/2014/main" id="{26D9CA77-FAED-DB59-179D-062F6A944F9B}"/>
              </a:ext>
            </a:extLst>
          </p:cNvPr>
          <p:cNvSpPr>
            <a:spLocks noGrp="1"/>
          </p:cNvSpPr>
          <p:nvPr>
            <p:ph type="title"/>
          </p:nvPr>
        </p:nvSpPr>
        <p:spPr/>
        <p:txBody>
          <a:bodyPr/>
          <a:lstStyle/>
          <a:p>
            <a:r>
              <a:rPr kumimoji="1" lang="en-US" altLang="ja-JP" dirty="0"/>
              <a:t>2</a:t>
            </a:r>
            <a:endParaRPr kumimoji="1" lang="ja-JP" altLang="en-US" dirty="0"/>
          </a:p>
        </p:txBody>
      </p:sp>
      <p:sp>
        <p:nvSpPr>
          <p:cNvPr id="7" name="テキスト プレースホルダー 4">
            <a:extLst>
              <a:ext uri="{FF2B5EF4-FFF2-40B4-BE49-F238E27FC236}">
                <a16:creationId xmlns:a16="http://schemas.microsoft.com/office/drawing/2014/main" id="{C2B3B733-F589-7946-661E-5FFFFDC9BDD8}"/>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7 </a:t>
            </a:r>
            <a:r>
              <a:rPr lang="ja-JP" altLang="en-US" dirty="0"/>
              <a:t>知的財産権</a:t>
            </a:r>
          </a:p>
        </p:txBody>
      </p:sp>
      <p:sp>
        <p:nvSpPr>
          <p:cNvPr id="8" name="テキスト プレースホルダー 5">
            <a:extLst>
              <a:ext uri="{FF2B5EF4-FFF2-40B4-BE49-F238E27FC236}">
                <a16:creationId xmlns:a16="http://schemas.microsoft.com/office/drawing/2014/main" id="{CE297E04-2EC1-9C9A-9B44-20AA5506F97F}"/>
              </a:ext>
            </a:extLst>
          </p:cNvPr>
          <p:cNvSpPr>
            <a:spLocks noGrp="1"/>
          </p:cNvSpPr>
          <p:nvPr>
            <p:ph type="body" sz="quarter" idx="14"/>
          </p:nvPr>
        </p:nvSpPr>
        <p:spPr>
          <a:xfrm>
            <a:off x="0" y="6538913"/>
            <a:ext cx="4024313" cy="306387"/>
          </a:xfrm>
        </p:spPr>
        <p:txBody>
          <a:bodyPr/>
          <a:lstStyle/>
          <a:p>
            <a:r>
              <a:rPr lang="en-US" altLang="ja-JP"/>
              <a:t>p15</a:t>
            </a:r>
            <a:endParaRPr kumimoji="1" lang="ja-JP" altLang="en-US" dirty="0"/>
          </a:p>
        </p:txBody>
      </p:sp>
      <p:graphicFrame>
        <p:nvGraphicFramePr>
          <p:cNvPr id="3" name="表 2">
            <a:extLst>
              <a:ext uri="{FF2B5EF4-FFF2-40B4-BE49-F238E27FC236}">
                <a16:creationId xmlns:a16="http://schemas.microsoft.com/office/drawing/2014/main" id="{38A617AD-6FA9-29FB-2294-79E8305DC6DE}"/>
              </a:ext>
            </a:extLst>
          </p:cNvPr>
          <p:cNvGraphicFramePr>
            <a:graphicFrameLocks noGrp="1"/>
          </p:cNvGraphicFramePr>
          <p:nvPr>
            <p:extLst>
              <p:ext uri="{D42A27DB-BD31-4B8C-83A1-F6EECF244321}">
                <p14:modId xmlns:p14="http://schemas.microsoft.com/office/powerpoint/2010/main" val="3013674545"/>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4" name="Google Shape;341;p22">
            <a:extLst>
              <a:ext uri="{FF2B5EF4-FFF2-40B4-BE49-F238E27FC236}">
                <a16:creationId xmlns:a16="http://schemas.microsoft.com/office/drawing/2014/main" id="{6CEB698D-0DF0-81A1-81DF-799981E042AF}"/>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イ</a:t>
            </a:r>
          </a:p>
        </p:txBody>
      </p:sp>
    </p:spTree>
    <p:extLst>
      <p:ext uri="{BB962C8B-B14F-4D97-AF65-F5344CB8AC3E}">
        <p14:creationId xmlns:p14="http://schemas.microsoft.com/office/powerpoint/2010/main" val="1506378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767B93D-D5E0-05F1-FE2E-B4C4040148FE}"/>
              </a:ext>
            </a:extLst>
          </p:cNvPr>
          <p:cNvSpPr>
            <a:spLocks noGrp="1"/>
          </p:cNvSpPr>
          <p:nvPr>
            <p:ph type="sldNum" sz="quarter" idx="12"/>
          </p:nvPr>
        </p:nvSpPr>
        <p:spPr/>
        <p:txBody>
          <a:bodyPr/>
          <a:lstStyle/>
          <a:p>
            <a:fld id="{3341DCAC-D657-49AC-AFA1-66DB296B9906}" type="slidenum">
              <a:rPr lang="ja-JP" altLang="en-US" smtClean="0"/>
              <a:pPr/>
              <a:t>53</a:t>
            </a:fld>
            <a:endParaRPr lang="ja-JP" altLang="en-US"/>
          </a:p>
        </p:txBody>
      </p:sp>
      <p:sp>
        <p:nvSpPr>
          <p:cNvPr id="5" name="テキスト プレースホルダー 4">
            <a:extLst>
              <a:ext uri="{FF2B5EF4-FFF2-40B4-BE49-F238E27FC236}">
                <a16:creationId xmlns:a16="http://schemas.microsoft.com/office/drawing/2014/main" id="{C2C8A3A0-21CC-E45F-E5E9-C4054635D00B}"/>
              </a:ext>
            </a:extLst>
          </p:cNvPr>
          <p:cNvSpPr>
            <a:spLocks noGrp="1"/>
          </p:cNvSpPr>
          <p:nvPr>
            <p:ph type="body" sz="quarter" idx="15"/>
          </p:nvPr>
        </p:nvSpPr>
        <p:spPr/>
        <p:txBody>
          <a:bodyPr/>
          <a:lstStyle/>
          <a:p>
            <a:pPr>
              <a:spcAft>
                <a:spcPts val="1800"/>
              </a:spcAft>
            </a:pPr>
            <a:r>
              <a:rPr kumimoji="1" lang="ja-JP" altLang="en-US" dirty="0"/>
              <a:t>自分が考えて描いたキャラクターについて、著作権を得るにはどうしたらよいか、正しいものを１つ選びなさい。</a:t>
            </a:r>
          </a:p>
          <a:p>
            <a:pPr marL="1254125" lvl="1" indent="-796925"/>
            <a:r>
              <a:rPr kumimoji="1" lang="ja-JP" altLang="en-US" sz="3200" dirty="0"/>
              <a:t>ア　自分が住む地域の役所（市役所等）へ申請をする。</a:t>
            </a:r>
          </a:p>
          <a:p>
            <a:pPr marL="1254125" lvl="1" indent="-796925"/>
            <a:r>
              <a:rPr kumimoji="1" lang="ja-JP" altLang="en-US" sz="3200" dirty="0"/>
              <a:t>イ　著作権は申請しなくても創作した時点で自動的に権利が発生する。</a:t>
            </a:r>
          </a:p>
          <a:p>
            <a:pPr marL="1254125" lvl="1" indent="-796925"/>
            <a:r>
              <a:rPr kumimoji="1" lang="ja-JP" altLang="en-US" sz="3200" dirty="0"/>
              <a:t>ウ　著作権を管理する企業へ申請料を払って登録する。</a:t>
            </a:r>
          </a:p>
          <a:p>
            <a:pPr marL="1254125" lvl="1" indent="-796925"/>
            <a:r>
              <a:rPr kumimoji="1" lang="ja-JP" altLang="en-US" sz="3200" dirty="0"/>
              <a:t>エ　作成者が</a:t>
            </a:r>
            <a:r>
              <a:rPr kumimoji="1" lang="en-US" altLang="ja-JP" sz="3200" dirty="0"/>
              <a:t>18</a:t>
            </a:r>
            <a:r>
              <a:rPr kumimoji="1" lang="ja-JP" altLang="en-US" sz="3200" dirty="0"/>
              <a:t>歳未満の場合は権利が発生しないので著作権を得ることはできない。</a:t>
            </a:r>
          </a:p>
          <a:p>
            <a:endParaRPr kumimoji="1" lang="ja-JP" altLang="en-US" dirty="0"/>
          </a:p>
        </p:txBody>
      </p:sp>
      <p:sp>
        <p:nvSpPr>
          <p:cNvPr id="6" name="タイトル 5">
            <a:extLst>
              <a:ext uri="{FF2B5EF4-FFF2-40B4-BE49-F238E27FC236}">
                <a16:creationId xmlns:a16="http://schemas.microsoft.com/office/drawing/2014/main" id="{A3891181-F89A-DF18-73C2-B0347C435177}"/>
              </a:ext>
            </a:extLst>
          </p:cNvPr>
          <p:cNvSpPr>
            <a:spLocks noGrp="1"/>
          </p:cNvSpPr>
          <p:nvPr>
            <p:ph type="title"/>
          </p:nvPr>
        </p:nvSpPr>
        <p:spPr/>
        <p:txBody>
          <a:bodyPr/>
          <a:lstStyle/>
          <a:p>
            <a:r>
              <a:rPr kumimoji="1" lang="en-US" altLang="ja-JP" dirty="0"/>
              <a:t>3</a:t>
            </a:r>
            <a:endParaRPr kumimoji="1" lang="ja-JP" altLang="en-US" dirty="0"/>
          </a:p>
        </p:txBody>
      </p:sp>
      <p:sp>
        <p:nvSpPr>
          <p:cNvPr id="7" name="テキスト プレースホルダー 4">
            <a:extLst>
              <a:ext uri="{FF2B5EF4-FFF2-40B4-BE49-F238E27FC236}">
                <a16:creationId xmlns:a16="http://schemas.microsoft.com/office/drawing/2014/main" id="{44CBC1E1-BF28-1EA2-6E8F-135E2000E0CE}"/>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7 </a:t>
            </a:r>
            <a:r>
              <a:rPr lang="ja-JP" altLang="en-US" dirty="0"/>
              <a:t>知的財産権</a:t>
            </a:r>
          </a:p>
        </p:txBody>
      </p:sp>
      <p:sp>
        <p:nvSpPr>
          <p:cNvPr id="8" name="テキスト プレースホルダー 5">
            <a:extLst>
              <a:ext uri="{FF2B5EF4-FFF2-40B4-BE49-F238E27FC236}">
                <a16:creationId xmlns:a16="http://schemas.microsoft.com/office/drawing/2014/main" id="{117CEFD5-A93B-7B6E-2D6E-1C9E30EC0216}"/>
              </a:ext>
            </a:extLst>
          </p:cNvPr>
          <p:cNvSpPr>
            <a:spLocks noGrp="1"/>
          </p:cNvSpPr>
          <p:nvPr>
            <p:ph type="body" sz="quarter" idx="14"/>
          </p:nvPr>
        </p:nvSpPr>
        <p:spPr>
          <a:xfrm>
            <a:off x="0" y="6538913"/>
            <a:ext cx="4024313" cy="306387"/>
          </a:xfrm>
        </p:spPr>
        <p:txBody>
          <a:bodyPr/>
          <a:lstStyle/>
          <a:p>
            <a:r>
              <a:rPr lang="en-US" altLang="ja-JP"/>
              <a:t>p15</a:t>
            </a:r>
            <a:endParaRPr kumimoji="1" lang="ja-JP" altLang="en-US" dirty="0"/>
          </a:p>
        </p:txBody>
      </p:sp>
      <p:graphicFrame>
        <p:nvGraphicFramePr>
          <p:cNvPr id="3" name="表 2">
            <a:extLst>
              <a:ext uri="{FF2B5EF4-FFF2-40B4-BE49-F238E27FC236}">
                <a16:creationId xmlns:a16="http://schemas.microsoft.com/office/drawing/2014/main" id="{C839CD22-8CD9-0BBD-6DA1-7475BBA36E48}"/>
              </a:ext>
            </a:extLst>
          </p:cNvPr>
          <p:cNvGraphicFramePr>
            <a:graphicFrameLocks noGrp="1"/>
          </p:cNvGraphicFramePr>
          <p:nvPr>
            <p:extLst>
              <p:ext uri="{D42A27DB-BD31-4B8C-83A1-F6EECF244321}">
                <p14:modId xmlns:p14="http://schemas.microsoft.com/office/powerpoint/2010/main" val="3013674545"/>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4" name="Google Shape;341;p22">
            <a:extLst>
              <a:ext uri="{FF2B5EF4-FFF2-40B4-BE49-F238E27FC236}">
                <a16:creationId xmlns:a16="http://schemas.microsoft.com/office/drawing/2014/main" id="{6678DD40-C542-4AB2-859F-7C47CE96F378}"/>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イ</a:t>
            </a:r>
          </a:p>
        </p:txBody>
      </p:sp>
    </p:spTree>
    <p:extLst>
      <p:ext uri="{BB962C8B-B14F-4D97-AF65-F5344CB8AC3E}">
        <p14:creationId xmlns:p14="http://schemas.microsoft.com/office/powerpoint/2010/main" val="2115506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B53B24-6423-394C-3E37-3F5962B10F9E}"/>
              </a:ext>
            </a:extLst>
          </p:cNvPr>
          <p:cNvSpPr>
            <a:spLocks noGrp="1"/>
          </p:cNvSpPr>
          <p:nvPr>
            <p:ph type="title"/>
          </p:nvPr>
        </p:nvSpPr>
        <p:spPr/>
        <p:txBody>
          <a:bodyPr/>
          <a:lstStyle/>
          <a:p>
            <a:r>
              <a:rPr kumimoji="1" lang="ja-JP" altLang="en-US" dirty="0"/>
              <a:t>情報技術の発展</a:t>
            </a:r>
          </a:p>
        </p:txBody>
      </p:sp>
      <p:sp>
        <p:nvSpPr>
          <p:cNvPr id="3" name="テキスト プレースホルダー 2">
            <a:extLst>
              <a:ext uri="{FF2B5EF4-FFF2-40B4-BE49-F238E27FC236}">
                <a16:creationId xmlns:a16="http://schemas.microsoft.com/office/drawing/2014/main" id="{FD583BC6-B0DA-5001-3E02-0FE2BE8543DF}"/>
              </a:ext>
            </a:extLst>
          </p:cNvPr>
          <p:cNvSpPr>
            <a:spLocks noGrp="1"/>
          </p:cNvSpPr>
          <p:nvPr>
            <p:ph type="body" idx="1"/>
          </p:nvPr>
        </p:nvSpPr>
        <p:spPr>
          <a:xfrm>
            <a:off x="1989476" y="3853856"/>
            <a:ext cx="7936537" cy="461665"/>
          </a:xfrm>
        </p:spPr>
        <p:txBody>
          <a:bodyPr>
            <a:spAutoFit/>
          </a:bodyPr>
          <a:lstStyle/>
          <a:p>
            <a:r>
              <a:rPr kumimoji="1" lang="ja-JP" altLang="en-US" dirty="0"/>
              <a:t>高度な画像処理と</a:t>
            </a:r>
            <a:r>
              <a:rPr kumimoji="1" lang="en-US" altLang="ja-JP" dirty="0"/>
              <a:t>3</a:t>
            </a:r>
            <a:r>
              <a:rPr kumimoji="1" lang="ja-JP" altLang="en-US" dirty="0"/>
              <a:t>次元処理</a:t>
            </a:r>
          </a:p>
        </p:txBody>
      </p:sp>
      <p:sp>
        <p:nvSpPr>
          <p:cNvPr id="4" name="スライド番号プレースホルダー 3">
            <a:extLst>
              <a:ext uri="{FF2B5EF4-FFF2-40B4-BE49-F238E27FC236}">
                <a16:creationId xmlns:a16="http://schemas.microsoft.com/office/drawing/2014/main" id="{14DA6D65-29DA-FC8D-A7BB-35380BBB2599}"/>
              </a:ext>
            </a:extLst>
          </p:cNvPr>
          <p:cNvSpPr>
            <a:spLocks noGrp="1"/>
          </p:cNvSpPr>
          <p:nvPr>
            <p:ph type="sldNum" sz="quarter" idx="12"/>
          </p:nvPr>
        </p:nvSpPr>
        <p:spPr/>
        <p:txBody>
          <a:bodyPr/>
          <a:lstStyle/>
          <a:p>
            <a:fld id="{3341DCAC-D657-49AC-AFA1-66DB296B9906}" type="slidenum">
              <a:rPr lang="ja-JP" altLang="en-US" smtClean="0"/>
              <a:pPr/>
              <a:t>54</a:t>
            </a:fld>
            <a:endParaRPr lang="ja-JP" altLang="en-US"/>
          </a:p>
        </p:txBody>
      </p:sp>
      <p:sp>
        <p:nvSpPr>
          <p:cNvPr id="7" name="テキスト プレースホルダー 6">
            <a:extLst>
              <a:ext uri="{FF2B5EF4-FFF2-40B4-BE49-F238E27FC236}">
                <a16:creationId xmlns:a16="http://schemas.microsoft.com/office/drawing/2014/main" id="{23C7F089-D140-5A0E-D180-69B43B1CBA0B}"/>
              </a:ext>
            </a:extLst>
          </p:cNvPr>
          <p:cNvSpPr>
            <a:spLocks noGrp="1"/>
          </p:cNvSpPr>
          <p:nvPr>
            <p:ph type="body" idx="15"/>
          </p:nvPr>
        </p:nvSpPr>
        <p:spPr/>
        <p:txBody>
          <a:bodyPr/>
          <a:lstStyle/>
          <a:p>
            <a:r>
              <a:rPr kumimoji="1" lang="en-US" altLang="ja-JP" dirty="0"/>
              <a:t>1</a:t>
            </a:r>
            <a:endParaRPr kumimoji="1" lang="ja-JP" altLang="en-US" dirty="0"/>
          </a:p>
        </p:txBody>
      </p:sp>
      <p:sp>
        <p:nvSpPr>
          <p:cNvPr id="8" name="テキスト プレースホルダー 7">
            <a:extLst>
              <a:ext uri="{FF2B5EF4-FFF2-40B4-BE49-F238E27FC236}">
                <a16:creationId xmlns:a16="http://schemas.microsoft.com/office/drawing/2014/main" id="{EA72589A-7FCA-F243-86F8-8ED36B257E63}"/>
              </a:ext>
            </a:extLst>
          </p:cNvPr>
          <p:cNvSpPr>
            <a:spLocks noGrp="1"/>
          </p:cNvSpPr>
          <p:nvPr>
            <p:ph type="body" idx="16"/>
          </p:nvPr>
        </p:nvSpPr>
        <p:spPr>
          <a:xfrm>
            <a:off x="1989476" y="4341074"/>
            <a:ext cx="7936537" cy="461665"/>
          </a:xfrm>
        </p:spPr>
        <p:txBody>
          <a:bodyPr>
            <a:spAutoFit/>
          </a:bodyPr>
          <a:lstStyle/>
          <a:p>
            <a:r>
              <a:rPr kumimoji="1" lang="ja-JP" altLang="en-US" dirty="0"/>
              <a:t>バーチャルリアリティ（</a:t>
            </a:r>
            <a:r>
              <a:rPr kumimoji="1" lang="en-US" altLang="ja-JP" dirty="0"/>
              <a:t>VR</a:t>
            </a:r>
            <a:r>
              <a:rPr kumimoji="1" lang="ja-JP" altLang="en-US" dirty="0"/>
              <a:t>）と拡張現実（</a:t>
            </a:r>
            <a:r>
              <a:rPr kumimoji="1" lang="en-US" altLang="ja-JP" dirty="0"/>
              <a:t>AR</a:t>
            </a:r>
            <a:r>
              <a:rPr kumimoji="1" lang="ja-JP" altLang="en-US" dirty="0"/>
              <a:t>）</a:t>
            </a:r>
          </a:p>
        </p:txBody>
      </p:sp>
      <p:sp>
        <p:nvSpPr>
          <p:cNvPr id="9" name="テキスト プレースホルダー 8">
            <a:extLst>
              <a:ext uri="{FF2B5EF4-FFF2-40B4-BE49-F238E27FC236}">
                <a16:creationId xmlns:a16="http://schemas.microsoft.com/office/drawing/2014/main" id="{F5A007CF-0D72-275A-4B35-66FD1B41518B}"/>
              </a:ext>
            </a:extLst>
          </p:cNvPr>
          <p:cNvSpPr>
            <a:spLocks noGrp="1"/>
          </p:cNvSpPr>
          <p:nvPr>
            <p:ph type="body" idx="18"/>
          </p:nvPr>
        </p:nvSpPr>
        <p:spPr>
          <a:xfrm>
            <a:off x="1989476" y="4828292"/>
            <a:ext cx="7936537" cy="461665"/>
          </a:xfrm>
        </p:spPr>
        <p:txBody>
          <a:bodyPr>
            <a:spAutoFit/>
          </a:bodyPr>
          <a:lstStyle/>
          <a:p>
            <a:r>
              <a:rPr kumimoji="1" lang="ja-JP" altLang="en-US" dirty="0"/>
              <a:t>電子マネー</a:t>
            </a:r>
          </a:p>
        </p:txBody>
      </p:sp>
      <p:sp>
        <p:nvSpPr>
          <p:cNvPr id="12" name="テキスト プレースホルダー 11">
            <a:extLst>
              <a:ext uri="{FF2B5EF4-FFF2-40B4-BE49-F238E27FC236}">
                <a16:creationId xmlns:a16="http://schemas.microsoft.com/office/drawing/2014/main" id="{5471006B-AEFF-9C11-6EFE-DE5931239A7B}"/>
              </a:ext>
            </a:extLst>
          </p:cNvPr>
          <p:cNvSpPr>
            <a:spLocks noGrp="1"/>
          </p:cNvSpPr>
          <p:nvPr>
            <p:ph type="body" sz="quarter" idx="24"/>
          </p:nvPr>
        </p:nvSpPr>
        <p:spPr/>
        <p:txBody>
          <a:bodyPr/>
          <a:lstStyle/>
          <a:p>
            <a:r>
              <a:rPr kumimoji="1" lang="en-US" altLang="ja-JP" dirty="0"/>
              <a:t>8</a:t>
            </a:r>
            <a:endParaRPr kumimoji="1" lang="ja-JP" altLang="en-US" dirty="0"/>
          </a:p>
        </p:txBody>
      </p:sp>
      <p:sp>
        <p:nvSpPr>
          <p:cNvPr id="14" name="テキスト プレースホルダー 13">
            <a:extLst>
              <a:ext uri="{FF2B5EF4-FFF2-40B4-BE49-F238E27FC236}">
                <a16:creationId xmlns:a16="http://schemas.microsoft.com/office/drawing/2014/main" id="{09E2F048-A07A-DA10-9FB2-DD2B04197308}"/>
              </a:ext>
            </a:extLst>
          </p:cNvPr>
          <p:cNvSpPr>
            <a:spLocks noGrp="1"/>
          </p:cNvSpPr>
          <p:nvPr>
            <p:ph type="body" idx="30"/>
          </p:nvPr>
        </p:nvSpPr>
        <p:spPr/>
        <p:txBody>
          <a:bodyPr/>
          <a:lstStyle/>
          <a:p>
            <a:r>
              <a:rPr kumimoji="1" lang="en-US" altLang="ja-JP" dirty="0"/>
              <a:t>2</a:t>
            </a:r>
            <a:endParaRPr kumimoji="1" lang="ja-JP" altLang="en-US" dirty="0"/>
          </a:p>
        </p:txBody>
      </p:sp>
      <p:sp>
        <p:nvSpPr>
          <p:cNvPr id="15" name="テキスト プレースホルダー 14">
            <a:extLst>
              <a:ext uri="{FF2B5EF4-FFF2-40B4-BE49-F238E27FC236}">
                <a16:creationId xmlns:a16="http://schemas.microsoft.com/office/drawing/2014/main" id="{7170988E-159A-D79F-FC01-581A80E1CA93}"/>
              </a:ext>
            </a:extLst>
          </p:cNvPr>
          <p:cNvSpPr>
            <a:spLocks noGrp="1"/>
          </p:cNvSpPr>
          <p:nvPr>
            <p:ph type="body" idx="31"/>
          </p:nvPr>
        </p:nvSpPr>
        <p:spPr/>
        <p:txBody>
          <a:bodyPr/>
          <a:lstStyle/>
          <a:p>
            <a:r>
              <a:rPr kumimoji="1" lang="en-US" altLang="ja-JP" dirty="0"/>
              <a:t>3</a:t>
            </a:r>
            <a:endParaRPr kumimoji="1" lang="ja-JP" altLang="en-US" dirty="0"/>
          </a:p>
        </p:txBody>
      </p:sp>
      <p:sp>
        <p:nvSpPr>
          <p:cNvPr id="18" name="テキスト プレースホルダー 4">
            <a:extLst>
              <a:ext uri="{FF2B5EF4-FFF2-40B4-BE49-F238E27FC236}">
                <a16:creationId xmlns:a16="http://schemas.microsoft.com/office/drawing/2014/main" id="{15B901CA-3D3B-2977-3307-D3A978E459FA}"/>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8 </a:t>
            </a:r>
            <a:r>
              <a:rPr lang="ja-JP" altLang="en-US" dirty="0"/>
              <a:t>情報技術の発展</a:t>
            </a:r>
          </a:p>
        </p:txBody>
      </p:sp>
      <p:sp>
        <p:nvSpPr>
          <p:cNvPr id="19" name="テキスト プレースホルダー 12">
            <a:extLst>
              <a:ext uri="{FF2B5EF4-FFF2-40B4-BE49-F238E27FC236}">
                <a16:creationId xmlns:a16="http://schemas.microsoft.com/office/drawing/2014/main" id="{DE573424-3D61-DCDD-D586-ADC44BCA66CF}"/>
              </a:ext>
            </a:extLst>
          </p:cNvPr>
          <p:cNvSpPr>
            <a:spLocks noGrp="1"/>
          </p:cNvSpPr>
          <p:nvPr>
            <p:ph type="body" sz="quarter" idx="25"/>
          </p:nvPr>
        </p:nvSpPr>
        <p:spPr>
          <a:xfrm>
            <a:off x="577850" y="2305050"/>
            <a:ext cx="11036300" cy="1265238"/>
          </a:xfrm>
        </p:spPr>
        <p:txBody>
          <a:bodyPr/>
          <a:lstStyle/>
          <a:p>
            <a:r>
              <a:rPr lang="ja-JP" altLang="en-US" dirty="0"/>
              <a:t>資料ノート　</a:t>
            </a:r>
            <a:r>
              <a:rPr lang="en-US" altLang="ja-JP" dirty="0"/>
              <a:t>16-17</a:t>
            </a:r>
            <a:r>
              <a:rPr lang="ja-JP" altLang="en-US" dirty="0"/>
              <a:t>ページ　教科書　</a:t>
            </a:r>
            <a:r>
              <a:rPr lang="en-US" altLang="ja-JP" dirty="0"/>
              <a:t>22-23</a:t>
            </a:r>
            <a:r>
              <a:rPr lang="ja-JP" altLang="en-US" dirty="0"/>
              <a:t>ページ</a:t>
            </a:r>
          </a:p>
        </p:txBody>
      </p:sp>
    </p:spTree>
    <p:extLst>
      <p:ext uri="{BB962C8B-B14F-4D97-AF65-F5344CB8AC3E}">
        <p14:creationId xmlns:p14="http://schemas.microsoft.com/office/powerpoint/2010/main" val="417775102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653D6A-F2BA-0F16-D2FF-E73B3FBD08FB}"/>
              </a:ext>
            </a:extLst>
          </p:cNvPr>
          <p:cNvSpPr>
            <a:spLocks noGrp="1"/>
          </p:cNvSpPr>
          <p:nvPr>
            <p:ph type="title"/>
          </p:nvPr>
        </p:nvSpPr>
        <p:spPr/>
        <p:txBody>
          <a:bodyPr/>
          <a:lstStyle/>
          <a:p>
            <a:r>
              <a:rPr kumimoji="1" lang="en-US" altLang="ja-JP" dirty="0"/>
              <a:t>1</a:t>
            </a:r>
            <a:endParaRPr kumimoji="1" lang="ja-JP" altLang="en-US" dirty="0"/>
          </a:p>
        </p:txBody>
      </p:sp>
      <p:sp>
        <p:nvSpPr>
          <p:cNvPr id="3" name="スライド番号プレースホルダー 2">
            <a:extLst>
              <a:ext uri="{FF2B5EF4-FFF2-40B4-BE49-F238E27FC236}">
                <a16:creationId xmlns:a16="http://schemas.microsoft.com/office/drawing/2014/main" id="{2972CBA4-A0A0-15D0-3835-5F85A740CC06}"/>
              </a:ext>
            </a:extLst>
          </p:cNvPr>
          <p:cNvSpPr>
            <a:spLocks noGrp="1"/>
          </p:cNvSpPr>
          <p:nvPr>
            <p:ph type="sldNum" sz="quarter" idx="12"/>
          </p:nvPr>
        </p:nvSpPr>
        <p:spPr/>
        <p:txBody>
          <a:bodyPr/>
          <a:lstStyle/>
          <a:p>
            <a:fld id="{3341DCAC-D657-49AC-AFA1-66DB296B9906}" type="slidenum">
              <a:rPr lang="ja-JP" altLang="en-US" smtClean="0"/>
              <a:pPr/>
              <a:t>55</a:t>
            </a:fld>
            <a:endParaRPr lang="ja-JP" altLang="en-US"/>
          </a:p>
        </p:txBody>
      </p:sp>
      <p:sp>
        <p:nvSpPr>
          <p:cNvPr id="6" name="テキスト プレースホルダー 5">
            <a:extLst>
              <a:ext uri="{FF2B5EF4-FFF2-40B4-BE49-F238E27FC236}">
                <a16:creationId xmlns:a16="http://schemas.microsoft.com/office/drawing/2014/main" id="{462655F5-04C3-DD8D-0A91-6E67688E5A83}"/>
              </a:ext>
            </a:extLst>
          </p:cNvPr>
          <p:cNvSpPr>
            <a:spLocks noGrp="1"/>
          </p:cNvSpPr>
          <p:nvPr>
            <p:ph type="body" sz="quarter" idx="15"/>
          </p:nvPr>
        </p:nvSpPr>
        <p:spPr/>
        <p:txBody>
          <a:bodyPr/>
          <a:lstStyle/>
          <a:p>
            <a:r>
              <a:rPr kumimoji="1" lang="ja-JP" altLang="en-US" dirty="0"/>
              <a:t>高度な画像処理と</a:t>
            </a:r>
            <a:r>
              <a:rPr kumimoji="1" lang="en-US" altLang="ja-JP" dirty="0"/>
              <a:t>3</a:t>
            </a:r>
            <a:r>
              <a:rPr kumimoji="1" lang="ja-JP" altLang="en-US" dirty="0"/>
              <a:t>次元処理</a:t>
            </a:r>
          </a:p>
        </p:txBody>
      </p:sp>
      <p:sp>
        <p:nvSpPr>
          <p:cNvPr id="7" name="テキスト プレースホルダー 6">
            <a:extLst>
              <a:ext uri="{FF2B5EF4-FFF2-40B4-BE49-F238E27FC236}">
                <a16:creationId xmlns:a16="http://schemas.microsoft.com/office/drawing/2014/main" id="{CFE73A85-9A07-84CC-CD39-5ED00330575E}"/>
              </a:ext>
            </a:extLst>
          </p:cNvPr>
          <p:cNvSpPr>
            <a:spLocks noGrp="1"/>
          </p:cNvSpPr>
          <p:nvPr>
            <p:ph type="body" sz="quarter" idx="16"/>
          </p:nvPr>
        </p:nvSpPr>
        <p:spPr/>
        <p:txBody>
          <a:bodyPr/>
          <a:lstStyle/>
          <a:p>
            <a:r>
              <a:rPr lang="ja-JP" altLang="en-US" dirty="0"/>
              <a:t>　</a:t>
            </a:r>
            <a:r>
              <a:rPr lang="ja-JP" altLang="ja-JP" dirty="0"/>
              <a:t>コンピュータの処理速度の高速化と（</a:t>
            </a:r>
            <a:r>
              <a:rPr lang="ja-JP" altLang="ja-JP" baseline="30000" dirty="0"/>
              <a:t>①</a:t>
            </a:r>
            <a:r>
              <a:rPr lang="ja-JP" altLang="ja-JP" dirty="0"/>
              <a:t>　　　　　　　）の進歩により、立体画像を画面内で自由に回転表示させたり、（</a:t>
            </a:r>
            <a:r>
              <a:rPr lang="ja-JP" altLang="ja-JP" baseline="30000" dirty="0"/>
              <a:t>②</a:t>
            </a:r>
            <a:r>
              <a:rPr lang="ja-JP" altLang="ja-JP" dirty="0"/>
              <a:t>　　　　　　　）で立体物を作成したりできるようになった。これらの技術は、映像制作やその処理にも応用され、映画やアニメーションなどさまざまな創作に利用されている。また、平面のスクリーンではなく、建物など凹凸のある壁面に効果的に映像を映す（</a:t>
            </a:r>
            <a:r>
              <a:rPr lang="ja-JP" altLang="ja-JP" baseline="30000" dirty="0"/>
              <a:t>③</a:t>
            </a:r>
            <a:r>
              <a:rPr lang="ja-JP" altLang="ja-JP" dirty="0"/>
              <a:t>　　　　　　　　　　　　　　　　）が開発され、私たちを楽しませてくれている。</a:t>
            </a:r>
            <a:endParaRPr kumimoji="1" lang="ja-JP" altLang="en-US" dirty="0"/>
          </a:p>
        </p:txBody>
      </p:sp>
      <p:sp>
        <p:nvSpPr>
          <p:cNvPr id="8" name="テキスト プレースホルダー 4">
            <a:extLst>
              <a:ext uri="{FF2B5EF4-FFF2-40B4-BE49-F238E27FC236}">
                <a16:creationId xmlns:a16="http://schemas.microsoft.com/office/drawing/2014/main" id="{EE2AF0C4-1728-B2EB-10C3-6D7BD7FFEAA3}"/>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8 </a:t>
            </a:r>
            <a:r>
              <a:rPr lang="ja-JP" altLang="en-US" dirty="0"/>
              <a:t>情報技術の発展</a:t>
            </a:r>
          </a:p>
        </p:txBody>
      </p:sp>
      <p:sp>
        <p:nvSpPr>
          <p:cNvPr id="9" name="テキスト プレースホルダー 5">
            <a:extLst>
              <a:ext uri="{FF2B5EF4-FFF2-40B4-BE49-F238E27FC236}">
                <a16:creationId xmlns:a16="http://schemas.microsoft.com/office/drawing/2014/main" id="{6E534DFE-0C87-E3A4-47BA-5079A55BA8FD}"/>
              </a:ext>
            </a:extLst>
          </p:cNvPr>
          <p:cNvSpPr>
            <a:spLocks noGrp="1"/>
          </p:cNvSpPr>
          <p:nvPr>
            <p:ph type="body" sz="quarter" idx="14"/>
          </p:nvPr>
        </p:nvSpPr>
        <p:spPr>
          <a:xfrm>
            <a:off x="0" y="6538913"/>
            <a:ext cx="4024313" cy="306387"/>
          </a:xfrm>
        </p:spPr>
        <p:txBody>
          <a:bodyPr/>
          <a:lstStyle/>
          <a:p>
            <a:r>
              <a:rPr kumimoji="1" lang="en-US" altLang="ja-JP" dirty="0"/>
              <a:t>p16</a:t>
            </a:r>
            <a:endParaRPr kumimoji="1" lang="ja-JP" altLang="en-US" dirty="0"/>
          </a:p>
        </p:txBody>
      </p:sp>
      <p:sp>
        <p:nvSpPr>
          <p:cNvPr id="4" name="テキスト ボックス 3">
            <a:extLst>
              <a:ext uri="{FF2B5EF4-FFF2-40B4-BE49-F238E27FC236}">
                <a16:creationId xmlns:a16="http://schemas.microsoft.com/office/drawing/2014/main" id="{FA1F227B-AF6C-CD6C-B62D-A4DD5973421C}"/>
              </a:ext>
            </a:extLst>
          </p:cNvPr>
          <p:cNvSpPr txBox="1"/>
          <p:nvPr/>
        </p:nvSpPr>
        <p:spPr>
          <a:xfrm>
            <a:off x="8125979" y="1504785"/>
            <a:ext cx="2462213"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画像処理技術</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71A87E97-6E16-8D6E-9219-D92807E5BF35}"/>
              </a:ext>
            </a:extLst>
          </p:cNvPr>
          <p:cNvSpPr txBox="1"/>
          <p:nvPr/>
        </p:nvSpPr>
        <p:spPr>
          <a:xfrm>
            <a:off x="1452209" y="2490643"/>
            <a:ext cx="2051844" cy="492443"/>
          </a:xfrm>
          <a:prstGeom prst="rect">
            <a:avLst/>
          </a:prstGeom>
          <a:noFill/>
        </p:spPr>
        <p:txBody>
          <a:bodyPr wrap="none" lIns="0" tIns="0" rIns="0" bIns="0" rtlCol="0">
            <a:spAutoFit/>
          </a:bodyPr>
          <a:lstStyle/>
          <a:p>
            <a:r>
              <a:rPr lang="en-US" altLang="ja-JP"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3D</a:t>
            </a:r>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プリンタ</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FB3D1615-8AF1-B15E-C620-E2E3CE60B01B}"/>
              </a:ext>
            </a:extLst>
          </p:cNvPr>
          <p:cNvSpPr txBox="1"/>
          <p:nvPr/>
        </p:nvSpPr>
        <p:spPr>
          <a:xfrm>
            <a:off x="3509748" y="4439371"/>
            <a:ext cx="5334794"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プロジェクションマッピング</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1826791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7F4249-A397-6180-2CD9-BF24C15C2A51}"/>
              </a:ext>
            </a:extLst>
          </p:cNvPr>
          <p:cNvSpPr>
            <a:spLocks noGrp="1"/>
          </p:cNvSpPr>
          <p:nvPr>
            <p:ph type="title"/>
          </p:nvPr>
        </p:nvSpPr>
        <p:spPr/>
        <p:txBody>
          <a:bodyPr/>
          <a:lstStyle/>
          <a:p>
            <a:r>
              <a:rPr kumimoji="1" lang="en-US" altLang="ja-JP" dirty="0"/>
              <a:t>2</a:t>
            </a:r>
            <a:endParaRPr kumimoji="1" lang="ja-JP" altLang="en-US" dirty="0"/>
          </a:p>
        </p:txBody>
      </p:sp>
      <p:sp>
        <p:nvSpPr>
          <p:cNvPr id="3" name="スライド番号プレースホルダー 2">
            <a:extLst>
              <a:ext uri="{FF2B5EF4-FFF2-40B4-BE49-F238E27FC236}">
                <a16:creationId xmlns:a16="http://schemas.microsoft.com/office/drawing/2014/main" id="{6C844F48-D5DC-EF03-4F43-13C062AC4A5C}"/>
              </a:ext>
            </a:extLst>
          </p:cNvPr>
          <p:cNvSpPr>
            <a:spLocks noGrp="1"/>
          </p:cNvSpPr>
          <p:nvPr>
            <p:ph type="sldNum" sz="quarter" idx="12"/>
          </p:nvPr>
        </p:nvSpPr>
        <p:spPr/>
        <p:txBody>
          <a:bodyPr/>
          <a:lstStyle/>
          <a:p>
            <a:fld id="{3341DCAC-D657-49AC-AFA1-66DB296B9906}" type="slidenum">
              <a:rPr lang="ja-JP" altLang="en-US" smtClean="0"/>
              <a:pPr/>
              <a:t>56</a:t>
            </a:fld>
            <a:endParaRPr lang="ja-JP" altLang="en-US"/>
          </a:p>
        </p:txBody>
      </p:sp>
      <p:sp>
        <p:nvSpPr>
          <p:cNvPr id="6" name="テキスト プレースホルダー 5">
            <a:extLst>
              <a:ext uri="{FF2B5EF4-FFF2-40B4-BE49-F238E27FC236}">
                <a16:creationId xmlns:a16="http://schemas.microsoft.com/office/drawing/2014/main" id="{ABCFF663-CBB7-A872-D40E-260B62A7B6E4}"/>
              </a:ext>
            </a:extLst>
          </p:cNvPr>
          <p:cNvSpPr>
            <a:spLocks noGrp="1"/>
          </p:cNvSpPr>
          <p:nvPr>
            <p:ph type="body" sz="quarter" idx="15"/>
          </p:nvPr>
        </p:nvSpPr>
        <p:spPr/>
        <p:txBody>
          <a:bodyPr/>
          <a:lstStyle/>
          <a:p>
            <a:r>
              <a:rPr kumimoji="1" lang="ja-JP" altLang="en-US" spc="-300" dirty="0"/>
              <a:t>バーチャルリアリテ</a:t>
            </a:r>
            <a:r>
              <a:rPr kumimoji="1" lang="ja-JP" altLang="en-US" spc="-2000" dirty="0"/>
              <a:t>ィ</a:t>
            </a:r>
            <a:r>
              <a:rPr kumimoji="1" lang="ja-JP" altLang="en-US" dirty="0"/>
              <a:t>（</a:t>
            </a:r>
            <a:r>
              <a:rPr kumimoji="1" lang="en-US" altLang="ja-JP" dirty="0"/>
              <a:t>VR</a:t>
            </a:r>
            <a:r>
              <a:rPr kumimoji="1" lang="ja-JP" altLang="en-US" spc="-2000" dirty="0"/>
              <a:t>）</a:t>
            </a:r>
            <a:r>
              <a:rPr kumimoji="1" lang="ja-JP" altLang="en-US" dirty="0"/>
              <a:t>と拡張現</a:t>
            </a:r>
            <a:r>
              <a:rPr kumimoji="1" lang="ja-JP" altLang="en-US" spc="-2000" dirty="0"/>
              <a:t>実</a:t>
            </a:r>
            <a:r>
              <a:rPr kumimoji="1" lang="ja-JP" altLang="en-US" dirty="0"/>
              <a:t>（</a:t>
            </a:r>
            <a:r>
              <a:rPr kumimoji="1" lang="en-US" altLang="ja-JP" dirty="0"/>
              <a:t>AR</a:t>
            </a:r>
            <a:r>
              <a:rPr kumimoji="1" lang="ja-JP" altLang="en-US" spc="-2000" dirty="0"/>
              <a:t>）</a:t>
            </a:r>
          </a:p>
        </p:txBody>
      </p:sp>
      <p:sp>
        <p:nvSpPr>
          <p:cNvPr id="7" name="テキスト プレースホルダー 6">
            <a:extLst>
              <a:ext uri="{FF2B5EF4-FFF2-40B4-BE49-F238E27FC236}">
                <a16:creationId xmlns:a16="http://schemas.microsoft.com/office/drawing/2014/main" id="{AF0DA4C3-AEB5-8F6A-E5BD-81049EA0DB33}"/>
              </a:ext>
            </a:extLst>
          </p:cNvPr>
          <p:cNvSpPr>
            <a:spLocks noGrp="1"/>
          </p:cNvSpPr>
          <p:nvPr>
            <p:ph type="body" sz="quarter" idx="16"/>
          </p:nvPr>
        </p:nvSpPr>
        <p:spPr/>
        <p:txBody>
          <a:bodyPr/>
          <a:lstStyle/>
          <a:p>
            <a:r>
              <a:rPr kumimoji="1" lang="ja-JP" altLang="en-US" dirty="0"/>
              <a:t> （</a:t>
            </a:r>
            <a:r>
              <a:rPr kumimoji="1" lang="ja-JP" altLang="en-US" baseline="30000" dirty="0"/>
              <a:t>④</a:t>
            </a:r>
            <a:r>
              <a:rPr kumimoji="1" lang="ja-JP" altLang="en-US" dirty="0"/>
              <a:t>　　　　　　　　　　　）（</a:t>
            </a:r>
            <a:r>
              <a:rPr kumimoji="1" lang="en-US" altLang="ja-JP" dirty="0"/>
              <a:t>VR</a:t>
            </a:r>
            <a:r>
              <a:rPr kumimoji="1" lang="ja-JP" altLang="en-US" dirty="0"/>
              <a:t>）は仮想現実ともよばれ、仮想的な空間で、現実と錯覚するような視聴や体験をすること、あるいはその感覚のことである。（</a:t>
            </a:r>
            <a:r>
              <a:rPr kumimoji="1" lang="ja-JP" altLang="en-US" baseline="30000" dirty="0"/>
              <a:t>⑤</a:t>
            </a:r>
            <a:r>
              <a:rPr kumimoji="1" lang="ja-JP" altLang="en-US" dirty="0"/>
              <a:t>　　　　　　　　）（</a:t>
            </a:r>
            <a:r>
              <a:rPr kumimoji="1" lang="en-US" altLang="ja-JP" dirty="0"/>
              <a:t>AR</a:t>
            </a:r>
            <a:r>
              <a:rPr kumimoji="1" lang="ja-JP" altLang="en-US" dirty="0"/>
              <a:t>）とは、人が知覚する現実の環境をコンピュータにより拡張する技術である。バーチャルリアリティが仮想的な空間を作り出すのに対し、拡張現実はカメラなどを通して見ている現実の一部に情報を付加して表示する。これらの技術を（</a:t>
            </a:r>
            <a:r>
              <a:rPr kumimoji="1" lang="ja-JP" altLang="en-US" baseline="30000" dirty="0"/>
              <a:t>⑥</a:t>
            </a:r>
            <a:r>
              <a:rPr kumimoji="1" lang="ja-JP" altLang="en-US" dirty="0"/>
              <a:t>　　　　　　）という。</a:t>
            </a:r>
          </a:p>
        </p:txBody>
      </p:sp>
      <p:sp>
        <p:nvSpPr>
          <p:cNvPr id="8" name="テキスト プレースホルダー 4">
            <a:extLst>
              <a:ext uri="{FF2B5EF4-FFF2-40B4-BE49-F238E27FC236}">
                <a16:creationId xmlns:a16="http://schemas.microsoft.com/office/drawing/2014/main" id="{8CA3E600-6AB6-CD98-800A-2210DB13634F}"/>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8 </a:t>
            </a:r>
            <a:r>
              <a:rPr lang="ja-JP" altLang="en-US" dirty="0"/>
              <a:t>情報技術の発展</a:t>
            </a:r>
          </a:p>
        </p:txBody>
      </p:sp>
      <p:sp>
        <p:nvSpPr>
          <p:cNvPr id="9" name="テキスト プレースホルダー 5">
            <a:extLst>
              <a:ext uri="{FF2B5EF4-FFF2-40B4-BE49-F238E27FC236}">
                <a16:creationId xmlns:a16="http://schemas.microsoft.com/office/drawing/2014/main" id="{9BC4A133-498F-778C-9110-C3F117AB41A4}"/>
              </a:ext>
            </a:extLst>
          </p:cNvPr>
          <p:cNvSpPr>
            <a:spLocks noGrp="1"/>
          </p:cNvSpPr>
          <p:nvPr>
            <p:ph type="body" sz="quarter" idx="14"/>
          </p:nvPr>
        </p:nvSpPr>
        <p:spPr>
          <a:xfrm>
            <a:off x="0" y="6538913"/>
            <a:ext cx="4024313" cy="306387"/>
          </a:xfrm>
        </p:spPr>
        <p:txBody>
          <a:bodyPr/>
          <a:lstStyle/>
          <a:p>
            <a:r>
              <a:rPr kumimoji="1" lang="en-US" altLang="ja-JP" dirty="0"/>
              <a:t>p17</a:t>
            </a:r>
            <a:endParaRPr kumimoji="1" lang="ja-JP" altLang="en-US" dirty="0"/>
          </a:p>
        </p:txBody>
      </p:sp>
      <p:sp>
        <p:nvSpPr>
          <p:cNvPr id="10" name="テキスト ボックス 9">
            <a:extLst>
              <a:ext uri="{FF2B5EF4-FFF2-40B4-BE49-F238E27FC236}">
                <a16:creationId xmlns:a16="http://schemas.microsoft.com/office/drawing/2014/main" id="{3CF299DF-DA21-8B71-16E3-633F65CCF221}"/>
              </a:ext>
            </a:extLst>
          </p:cNvPr>
          <p:cNvSpPr txBox="1"/>
          <p:nvPr/>
        </p:nvSpPr>
        <p:spPr>
          <a:xfrm>
            <a:off x="1423926" y="1504787"/>
            <a:ext cx="4103688"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バーチャルリアリティ</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1" name="テキスト ボックス 10">
            <a:extLst>
              <a:ext uri="{FF2B5EF4-FFF2-40B4-BE49-F238E27FC236}">
                <a16:creationId xmlns:a16="http://schemas.microsoft.com/office/drawing/2014/main" id="{FB6DD096-2CF8-CA25-E803-2EFDD843AFA0}"/>
              </a:ext>
            </a:extLst>
          </p:cNvPr>
          <p:cNvSpPr txBox="1"/>
          <p:nvPr/>
        </p:nvSpPr>
        <p:spPr>
          <a:xfrm>
            <a:off x="7807325" y="2496239"/>
            <a:ext cx="1641475"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拡張現実</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2" name="テキスト ボックス 11">
            <a:extLst>
              <a:ext uri="{FF2B5EF4-FFF2-40B4-BE49-F238E27FC236}">
                <a16:creationId xmlns:a16="http://schemas.microsoft.com/office/drawing/2014/main" id="{46CE01BD-2B56-39EC-2FDD-4DDB93605643}"/>
              </a:ext>
            </a:extLst>
          </p:cNvPr>
          <p:cNvSpPr txBox="1"/>
          <p:nvPr/>
        </p:nvSpPr>
        <p:spPr>
          <a:xfrm>
            <a:off x="10089879" y="4447561"/>
            <a:ext cx="410369" cy="492443"/>
          </a:xfrm>
          <a:prstGeom prst="rect">
            <a:avLst/>
          </a:prstGeom>
          <a:noFill/>
        </p:spPr>
        <p:txBody>
          <a:bodyPr wrap="none" lIns="0" tIns="0" rIns="0" bIns="0" rtlCol="0">
            <a:spAutoFit/>
          </a:bodyPr>
          <a:lstStyle/>
          <a:p>
            <a:r>
              <a:rPr lang="en-US" altLang="ja-JP"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XR</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1075012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A2C07E-CEEB-1567-BC32-D66E5FA2F6C7}"/>
              </a:ext>
            </a:extLst>
          </p:cNvPr>
          <p:cNvSpPr>
            <a:spLocks noGrp="1"/>
          </p:cNvSpPr>
          <p:nvPr>
            <p:ph type="title"/>
          </p:nvPr>
        </p:nvSpPr>
        <p:spPr/>
        <p:txBody>
          <a:bodyPr/>
          <a:lstStyle/>
          <a:p>
            <a:r>
              <a:rPr kumimoji="1" lang="en-US" altLang="ja-JP" dirty="0"/>
              <a:t>3</a:t>
            </a:r>
            <a:endParaRPr kumimoji="1" lang="ja-JP" altLang="en-US" dirty="0"/>
          </a:p>
        </p:txBody>
      </p:sp>
      <p:sp>
        <p:nvSpPr>
          <p:cNvPr id="3" name="スライド番号プレースホルダー 2">
            <a:extLst>
              <a:ext uri="{FF2B5EF4-FFF2-40B4-BE49-F238E27FC236}">
                <a16:creationId xmlns:a16="http://schemas.microsoft.com/office/drawing/2014/main" id="{44E01300-64AC-AD43-99AC-086DC31846AB}"/>
              </a:ext>
            </a:extLst>
          </p:cNvPr>
          <p:cNvSpPr>
            <a:spLocks noGrp="1"/>
          </p:cNvSpPr>
          <p:nvPr>
            <p:ph type="sldNum" sz="quarter" idx="12"/>
          </p:nvPr>
        </p:nvSpPr>
        <p:spPr/>
        <p:txBody>
          <a:bodyPr/>
          <a:lstStyle/>
          <a:p>
            <a:fld id="{3341DCAC-D657-49AC-AFA1-66DB296B9906}" type="slidenum">
              <a:rPr lang="ja-JP" altLang="en-US" smtClean="0"/>
              <a:pPr/>
              <a:t>57</a:t>
            </a:fld>
            <a:endParaRPr lang="ja-JP" altLang="en-US"/>
          </a:p>
        </p:txBody>
      </p:sp>
      <p:sp>
        <p:nvSpPr>
          <p:cNvPr id="6" name="テキスト プレースホルダー 5">
            <a:extLst>
              <a:ext uri="{FF2B5EF4-FFF2-40B4-BE49-F238E27FC236}">
                <a16:creationId xmlns:a16="http://schemas.microsoft.com/office/drawing/2014/main" id="{349778E9-F972-6251-96BB-F85909979F59}"/>
              </a:ext>
            </a:extLst>
          </p:cNvPr>
          <p:cNvSpPr>
            <a:spLocks noGrp="1"/>
          </p:cNvSpPr>
          <p:nvPr>
            <p:ph type="body" sz="quarter" idx="15"/>
          </p:nvPr>
        </p:nvSpPr>
        <p:spPr/>
        <p:txBody>
          <a:bodyPr/>
          <a:lstStyle/>
          <a:p>
            <a:r>
              <a:rPr kumimoji="1" lang="ja-JP" altLang="en-US"/>
              <a:t>電子マネー</a:t>
            </a:r>
          </a:p>
        </p:txBody>
      </p:sp>
      <p:sp>
        <p:nvSpPr>
          <p:cNvPr id="7" name="テキスト プレースホルダー 6">
            <a:extLst>
              <a:ext uri="{FF2B5EF4-FFF2-40B4-BE49-F238E27FC236}">
                <a16:creationId xmlns:a16="http://schemas.microsoft.com/office/drawing/2014/main" id="{B9F45079-7B43-A4DE-3AB1-6C4B167195A4}"/>
              </a:ext>
            </a:extLst>
          </p:cNvPr>
          <p:cNvSpPr>
            <a:spLocks noGrp="1"/>
          </p:cNvSpPr>
          <p:nvPr>
            <p:ph type="body" sz="quarter" idx="16"/>
          </p:nvPr>
        </p:nvSpPr>
        <p:spPr/>
        <p:txBody>
          <a:bodyPr/>
          <a:lstStyle/>
          <a:p>
            <a:r>
              <a:rPr kumimoji="1" lang="ja-JP" altLang="en-US" dirty="0"/>
              <a:t>　貨幣価値をデジタルデータで表現したものを（</a:t>
            </a:r>
            <a:r>
              <a:rPr kumimoji="1" lang="ja-JP" altLang="en-US" baseline="30000" dirty="0"/>
              <a:t>⑦</a:t>
            </a:r>
            <a:r>
              <a:rPr kumimoji="1" lang="ja-JP" altLang="en-US" dirty="0"/>
              <a:t>　　　　　　）という。電子マネーはクレジットカードや（</a:t>
            </a:r>
            <a:r>
              <a:rPr kumimoji="1" lang="ja-JP" altLang="en-US" baseline="30000" dirty="0"/>
              <a:t>⑧</a:t>
            </a:r>
            <a:r>
              <a:rPr kumimoji="1" lang="ja-JP" altLang="en-US" dirty="0"/>
              <a:t>　　　　　　）の代わりに買い物に使われたり、インターネットを利用した（</a:t>
            </a:r>
            <a:r>
              <a:rPr kumimoji="1" lang="ja-JP" altLang="en-US" baseline="30000" dirty="0"/>
              <a:t>⑨</a:t>
            </a:r>
            <a:r>
              <a:rPr kumimoji="1" lang="ja-JP" altLang="en-US" dirty="0"/>
              <a:t>　　　　　　）の決済手段として使われたりする。電子マネーには、</a:t>
            </a:r>
            <a:r>
              <a:rPr kumimoji="1" lang="en-US" altLang="ja-JP" dirty="0"/>
              <a:t>IC</a:t>
            </a:r>
            <a:r>
              <a:rPr kumimoji="1" lang="ja-JP" altLang="en-US" dirty="0"/>
              <a:t>型やネットワーク型などさまざまなタイプがある。</a:t>
            </a:r>
          </a:p>
        </p:txBody>
      </p:sp>
      <p:sp>
        <p:nvSpPr>
          <p:cNvPr id="8" name="テキスト プレースホルダー 4">
            <a:extLst>
              <a:ext uri="{FF2B5EF4-FFF2-40B4-BE49-F238E27FC236}">
                <a16:creationId xmlns:a16="http://schemas.microsoft.com/office/drawing/2014/main" id="{03166B93-C871-1793-C136-064B80201284}"/>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8 </a:t>
            </a:r>
            <a:r>
              <a:rPr lang="ja-JP" altLang="en-US" dirty="0"/>
              <a:t>情報技術の発展</a:t>
            </a:r>
          </a:p>
        </p:txBody>
      </p:sp>
      <p:sp>
        <p:nvSpPr>
          <p:cNvPr id="9" name="テキスト プレースホルダー 5">
            <a:extLst>
              <a:ext uri="{FF2B5EF4-FFF2-40B4-BE49-F238E27FC236}">
                <a16:creationId xmlns:a16="http://schemas.microsoft.com/office/drawing/2014/main" id="{8D46C475-E5F5-41E1-B27C-E6ABCA235A19}"/>
              </a:ext>
            </a:extLst>
          </p:cNvPr>
          <p:cNvSpPr>
            <a:spLocks noGrp="1"/>
          </p:cNvSpPr>
          <p:nvPr>
            <p:ph type="body" sz="quarter" idx="14"/>
          </p:nvPr>
        </p:nvSpPr>
        <p:spPr>
          <a:xfrm>
            <a:off x="0" y="6538913"/>
            <a:ext cx="4024313" cy="306387"/>
          </a:xfrm>
        </p:spPr>
        <p:txBody>
          <a:bodyPr/>
          <a:lstStyle/>
          <a:p>
            <a:r>
              <a:rPr lang="en-US" altLang="ja-JP"/>
              <a:t>p17</a:t>
            </a:r>
            <a:endParaRPr kumimoji="1" lang="ja-JP" altLang="en-US" dirty="0"/>
          </a:p>
        </p:txBody>
      </p:sp>
      <p:sp>
        <p:nvSpPr>
          <p:cNvPr id="4" name="テキスト ボックス 3">
            <a:extLst>
              <a:ext uri="{FF2B5EF4-FFF2-40B4-BE49-F238E27FC236}">
                <a16:creationId xmlns:a16="http://schemas.microsoft.com/office/drawing/2014/main" id="{31CD3EC5-6101-10EA-5B8E-B5597F34D253}"/>
              </a:ext>
            </a:extLst>
          </p:cNvPr>
          <p:cNvSpPr txBox="1"/>
          <p:nvPr/>
        </p:nvSpPr>
        <p:spPr>
          <a:xfrm>
            <a:off x="1222216" y="1998200"/>
            <a:ext cx="2051844"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電子マネー</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82A49C81-B59C-9501-CD40-9E81F989913E}"/>
              </a:ext>
            </a:extLst>
          </p:cNvPr>
          <p:cNvSpPr txBox="1"/>
          <p:nvPr/>
        </p:nvSpPr>
        <p:spPr>
          <a:xfrm>
            <a:off x="1620188" y="2480010"/>
            <a:ext cx="820738"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現金</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BCDAA0D9-8076-414F-383C-8D83C8E7193C}"/>
              </a:ext>
            </a:extLst>
          </p:cNvPr>
          <p:cNvSpPr txBox="1"/>
          <p:nvPr/>
        </p:nvSpPr>
        <p:spPr>
          <a:xfrm>
            <a:off x="4410002" y="2968456"/>
            <a:ext cx="2051844"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電子商取引</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3437952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2BADAC96-43EE-4C5F-B876-7C0D42A1E85E}"/>
              </a:ext>
            </a:extLst>
          </p:cNvPr>
          <p:cNvSpPr>
            <a:spLocks noGrp="1"/>
          </p:cNvSpPr>
          <p:nvPr>
            <p:ph type="sldNum" sz="quarter" idx="12"/>
          </p:nvPr>
        </p:nvSpPr>
        <p:spPr/>
        <p:txBody>
          <a:bodyPr/>
          <a:lstStyle/>
          <a:p>
            <a:fld id="{3341DCAC-D657-49AC-AFA1-66DB296B9906}" type="slidenum">
              <a:rPr lang="ja-JP" altLang="en-US" smtClean="0"/>
              <a:pPr/>
              <a:t>58</a:t>
            </a:fld>
            <a:endParaRPr lang="ja-JP" altLang="en-US"/>
          </a:p>
        </p:txBody>
      </p:sp>
      <p:sp>
        <p:nvSpPr>
          <p:cNvPr id="5" name="テキスト プレースホルダー 4">
            <a:extLst>
              <a:ext uri="{FF2B5EF4-FFF2-40B4-BE49-F238E27FC236}">
                <a16:creationId xmlns:a16="http://schemas.microsoft.com/office/drawing/2014/main" id="{16B99261-ED38-5819-C57F-BAD284CF8FD0}"/>
              </a:ext>
            </a:extLst>
          </p:cNvPr>
          <p:cNvSpPr>
            <a:spLocks noGrp="1"/>
          </p:cNvSpPr>
          <p:nvPr>
            <p:ph type="body" sz="quarter" idx="15"/>
          </p:nvPr>
        </p:nvSpPr>
        <p:spPr/>
        <p:txBody>
          <a:bodyPr/>
          <a:lstStyle/>
          <a:p>
            <a:r>
              <a:rPr kumimoji="1" lang="ja-JP" altLang="en-US" dirty="0"/>
              <a:t>次の⑴、⑵の説明について、正しいものには○、必ずしも正しいとはいえないものや誤っているものには</a:t>
            </a:r>
            <a:r>
              <a:rPr kumimoji="1" lang="en-US" altLang="ja-JP" dirty="0"/>
              <a:t>×</a:t>
            </a:r>
            <a:r>
              <a:rPr kumimoji="1" lang="ja-JP" altLang="en-US" dirty="0"/>
              <a:t>を記入しなさい。</a:t>
            </a:r>
          </a:p>
          <a:p>
            <a:pPr marL="1073150" lvl="1" indent="-615950"/>
            <a:r>
              <a:rPr kumimoji="1" lang="ja-JP" altLang="en-US" sz="3200" dirty="0"/>
              <a:t>⑴ 電子マネーは、現金の貨幣価値をデジタルデータで表現したものである。</a:t>
            </a:r>
          </a:p>
          <a:p>
            <a:pPr marL="1073150" lvl="1" indent="-615950"/>
            <a:r>
              <a:rPr kumimoji="1" lang="ja-JP" altLang="en-US" sz="3200" dirty="0"/>
              <a:t>⑵ 電子マネーの急速な普及により、日本国内の決済では</a:t>
            </a:r>
            <a:r>
              <a:rPr kumimoji="1" lang="en-US" altLang="ja-JP" sz="3200" dirty="0"/>
              <a:t>9</a:t>
            </a:r>
            <a:r>
              <a:rPr kumimoji="1" lang="ja-JP" altLang="en-US" sz="3200" dirty="0"/>
              <a:t>割以上がキャッシュレスになっている。</a:t>
            </a:r>
          </a:p>
          <a:p>
            <a:endParaRPr kumimoji="1" lang="ja-JP" altLang="en-US" dirty="0"/>
          </a:p>
        </p:txBody>
      </p:sp>
      <p:sp>
        <p:nvSpPr>
          <p:cNvPr id="6" name="タイトル 5">
            <a:extLst>
              <a:ext uri="{FF2B5EF4-FFF2-40B4-BE49-F238E27FC236}">
                <a16:creationId xmlns:a16="http://schemas.microsoft.com/office/drawing/2014/main" id="{A3B911AF-C830-9C22-D09D-91DE58863C8F}"/>
              </a:ext>
            </a:extLst>
          </p:cNvPr>
          <p:cNvSpPr>
            <a:spLocks noGrp="1"/>
          </p:cNvSpPr>
          <p:nvPr>
            <p:ph type="title"/>
          </p:nvPr>
        </p:nvSpPr>
        <p:spPr/>
        <p:txBody>
          <a:bodyPr/>
          <a:lstStyle/>
          <a:p>
            <a:r>
              <a:rPr kumimoji="1" lang="en-US" altLang="ja-JP" dirty="0"/>
              <a:t>1</a:t>
            </a:r>
            <a:endParaRPr kumimoji="1" lang="ja-JP" altLang="en-US" dirty="0"/>
          </a:p>
        </p:txBody>
      </p:sp>
      <p:sp>
        <p:nvSpPr>
          <p:cNvPr id="7" name="テキスト プレースホルダー 4">
            <a:extLst>
              <a:ext uri="{FF2B5EF4-FFF2-40B4-BE49-F238E27FC236}">
                <a16:creationId xmlns:a16="http://schemas.microsoft.com/office/drawing/2014/main" id="{67827374-4BD4-C0DA-B228-FA5924966AFD}"/>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8 </a:t>
            </a:r>
            <a:r>
              <a:rPr lang="ja-JP" altLang="en-US" dirty="0"/>
              <a:t>情報技術の発展</a:t>
            </a:r>
          </a:p>
        </p:txBody>
      </p:sp>
      <p:sp>
        <p:nvSpPr>
          <p:cNvPr id="8" name="テキスト プレースホルダー 5">
            <a:extLst>
              <a:ext uri="{FF2B5EF4-FFF2-40B4-BE49-F238E27FC236}">
                <a16:creationId xmlns:a16="http://schemas.microsoft.com/office/drawing/2014/main" id="{367649B9-A5ED-F382-71E0-F18851AF5630}"/>
              </a:ext>
            </a:extLst>
          </p:cNvPr>
          <p:cNvSpPr>
            <a:spLocks noGrp="1"/>
          </p:cNvSpPr>
          <p:nvPr>
            <p:ph type="body" sz="quarter" idx="14"/>
          </p:nvPr>
        </p:nvSpPr>
        <p:spPr>
          <a:xfrm>
            <a:off x="0" y="6538913"/>
            <a:ext cx="4024313" cy="306387"/>
          </a:xfrm>
        </p:spPr>
        <p:txBody>
          <a:bodyPr/>
          <a:lstStyle/>
          <a:p>
            <a:r>
              <a:rPr lang="en-US" altLang="ja-JP"/>
              <a:t>p17</a:t>
            </a:r>
            <a:endParaRPr kumimoji="1" lang="ja-JP" altLang="en-US" dirty="0"/>
          </a:p>
        </p:txBody>
      </p:sp>
      <p:graphicFrame>
        <p:nvGraphicFramePr>
          <p:cNvPr id="3" name="コンテンツ プレースホルダー 8">
            <a:extLst>
              <a:ext uri="{FF2B5EF4-FFF2-40B4-BE49-F238E27FC236}">
                <a16:creationId xmlns:a16="http://schemas.microsoft.com/office/drawing/2014/main" id="{1C7D764C-5E4F-D4EA-0400-39B6CBAAB234}"/>
              </a:ext>
            </a:extLst>
          </p:cNvPr>
          <p:cNvGraphicFramePr>
            <a:graphicFrameLocks/>
          </p:cNvGraphicFramePr>
          <p:nvPr>
            <p:extLst>
              <p:ext uri="{D42A27DB-BD31-4B8C-83A1-F6EECF244321}">
                <p14:modId xmlns:p14="http://schemas.microsoft.com/office/powerpoint/2010/main" val="1490852122"/>
              </p:ext>
            </p:extLst>
          </p:nvPr>
        </p:nvGraphicFramePr>
        <p:xfrm>
          <a:off x="8023113" y="5567349"/>
          <a:ext cx="3454400" cy="756000"/>
        </p:xfrm>
        <a:graphic>
          <a:graphicData uri="http://schemas.openxmlformats.org/drawingml/2006/table">
            <a:tbl>
              <a:tblPr firstRow="1" bandRow="1">
                <a:tableStyleId>{5C22544A-7EE6-4342-B048-85BDC9FD1C3A}</a:tableStyleId>
              </a:tblPr>
              <a:tblGrid>
                <a:gridCol w="1727200">
                  <a:extLst>
                    <a:ext uri="{9D8B030D-6E8A-4147-A177-3AD203B41FA5}">
                      <a16:colId xmlns:a16="http://schemas.microsoft.com/office/drawing/2014/main" val="1571283824"/>
                    </a:ext>
                  </a:extLst>
                </a:gridCol>
                <a:gridCol w="1727200">
                  <a:extLst>
                    <a:ext uri="{9D8B030D-6E8A-4147-A177-3AD203B41FA5}">
                      <a16:colId xmlns:a16="http://schemas.microsoft.com/office/drawing/2014/main" val="1418174518"/>
                    </a:ext>
                  </a:extLst>
                </a:gridCol>
              </a:tblGrid>
              <a:tr h="756000">
                <a:tc>
                  <a:txBody>
                    <a:bodyPr/>
                    <a:lstStyle/>
                    <a:p>
                      <a:r>
                        <a:rPr lang="ja-JP" altLang="en-US" sz="3200" b="0" dirty="0">
                          <a:solidFill>
                            <a:schemeClr val="tx1"/>
                          </a:solidFill>
                          <a:latin typeface="UD デジタル 教科書体 NK-R" panose="02020400000000000000" pitchFamily="18" charset="-128"/>
                          <a:ea typeface="UD デジタル 教科書体 NK-R" panose="02020400000000000000" pitchFamily="18" charset="-128"/>
                        </a:rPr>
                        <a:t>⑴</a:t>
                      </a:r>
                      <a:endParaRPr kumimoji="1" lang="ja-JP" altLang="en-US" sz="3200"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3200" b="0" dirty="0">
                          <a:solidFill>
                            <a:schemeClr val="tx1"/>
                          </a:solidFill>
                          <a:latin typeface="UD デジタル 教科書体 NK-R" panose="02020400000000000000" pitchFamily="18" charset="-128"/>
                          <a:ea typeface="UD デジタル 教科書体 NK-R" panose="02020400000000000000" pitchFamily="18" charset="-128"/>
                        </a:rPr>
                        <a:t>⑵ </a:t>
                      </a:r>
                      <a:endParaRPr kumimoji="1" lang="ja-JP" altLang="en-US" sz="3200"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7891690"/>
                  </a:ext>
                </a:extLst>
              </a:tr>
            </a:tbl>
          </a:graphicData>
        </a:graphic>
      </p:graphicFrame>
      <p:sp>
        <p:nvSpPr>
          <p:cNvPr id="9" name="テキスト ボックス 8">
            <a:extLst>
              <a:ext uri="{FF2B5EF4-FFF2-40B4-BE49-F238E27FC236}">
                <a16:creationId xmlns:a16="http://schemas.microsoft.com/office/drawing/2014/main" id="{75BC131B-A844-2565-3C10-1235BCF5AC40}"/>
              </a:ext>
            </a:extLst>
          </p:cNvPr>
          <p:cNvSpPr txBox="1"/>
          <p:nvPr/>
        </p:nvSpPr>
        <p:spPr>
          <a:xfrm>
            <a:off x="10613913" y="5745736"/>
            <a:ext cx="410369" cy="492443"/>
          </a:xfrm>
          <a:prstGeom prst="rect">
            <a:avLst/>
          </a:prstGeom>
          <a:noFill/>
        </p:spPr>
        <p:txBody>
          <a:bodyPr wrap="none" lIns="0" tIns="0" rIns="0" bIns="0" rtlCol="0">
            <a:spAutoFit/>
          </a:bodyPr>
          <a:lstStyle/>
          <a:p>
            <a:r>
              <a:rPr lang="en-US" altLang="ja-JP"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22465E77-7138-91AC-734B-39B796823AE6}"/>
              </a:ext>
            </a:extLst>
          </p:cNvPr>
          <p:cNvSpPr txBox="1"/>
          <p:nvPr/>
        </p:nvSpPr>
        <p:spPr>
          <a:xfrm>
            <a:off x="8908144" y="5745736"/>
            <a:ext cx="410369"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1324767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CE253BA6-D0FB-619C-ECED-4A27CF19B676}"/>
              </a:ext>
            </a:extLst>
          </p:cNvPr>
          <p:cNvSpPr>
            <a:spLocks noGrp="1"/>
          </p:cNvSpPr>
          <p:nvPr>
            <p:ph type="sldNum" sz="quarter" idx="12"/>
          </p:nvPr>
        </p:nvSpPr>
        <p:spPr/>
        <p:txBody>
          <a:bodyPr/>
          <a:lstStyle/>
          <a:p>
            <a:fld id="{3341DCAC-D657-49AC-AFA1-66DB296B9906}" type="slidenum">
              <a:rPr lang="ja-JP" altLang="en-US" smtClean="0"/>
              <a:pPr/>
              <a:t>59</a:t>
            </a:fld>
            <a:endParaRPr lang="ja-JP" altLang="en-US"/>
          </a:p>
        </p:txBody>
      </p:sp>
      <p:sp>
        <p:nvSpPr>
          <p:cNvPr id="5" name="テキスト プレースホルダー 4">
            <a:extLst>
              <a:ext uri="{FF2B5EF4-FFF2-40B4-BE49-F238E27FC236}">
                <a16:creationId xmlns:a16="http://schemas.microsoft.com/office/drawing/2014/main" id="{0ED40C4B-6687-3B4E-A01E-27EA89438D8C}"/>
              </a:ext>
            </a:extLst>
          </p:cNvPr>
          <p:cNvSpPr>
            <a:spLocks noGrp="1"/>
          </p:cNvSpPr>
          <p:nvPr>
            <p:ph type="body" sz="quarter" idx="15"/>
          </p:nvPr>
        </p:nvSpPr>
        <p:spPr/>
        <p:txBody>
          <a:bodyPr/>
          <a:lstStyle/>
          <a:p>
            <a:r>
              <a:rPr kumimoji="1" lang="ja-JP" altLang="en-US" dirty="0"/>
              <a:t>下のイラストでは、バナナを端末で読み取って、生産国や生産者を確認する様子が描かれている。なぜこのようなことができるのか説明しなさい。</a:t>
            </a:r>
            <a:endParaRPr kumimoji="1" lang="en-US" altLang="ja-JP" dirty="0"/>
          </a:p>
          <a:p>
            <a:endParaRPr kumimoji="1" lang="ja-JP" altLang="en-US" dirty="0"/>
          </a:p>
        </p:txBody>
      </p:sp>
      <p:sp>
        <p:nvSpPr>
          <p:cNvPr id="6" name="タイトル 5">
            <a:extLst>
              <a:ext uri="{FF2B5EF4-FFF2-40B4-BE49-F238E27FC236}">
                <a16:creationId xmlns:a16="http://schemas.microsoft.com/office/drawing/2014/main" id="{6068C82C-4AAE-B241-5B88-569107E7B850}"/>
              </a:ext>
            </a:extLst>
          </p:cNvPr>
          <p:cNvSpPr>
            <a:spLocks noGrp="1"/>
          </p:cNvSpPr>
          <p:nvPr>
            <p:ph type="title"/>
          </p:nvPr>
        </p:nvSpPr>
        <p:spPr/>
        <p:txBody>
          <a:bodyPr/>
          <a:lstStyle/>
          <a:p>
            <a:r>
              <a:rPr kumimoji="1" lang="en-US" altLang="ja-JP" dirty="0"/>
              <a:t>2</a:t>
            </a:r>
            <a:endParaRPr kumimoji="1" lang="ja-JP" altLang="en-US" dirty="0"/>
          </a:p>
        </p:txBody>
      </p:sp>
      <p:sp>
        <p:nvSpPr>
          <p:cNvPr id="7" name="テキスト プレースホルダー 4">
            <a:extLst>
              <a:ext uri="{FF2B5EF4-FFF2-40B4-BE49-F238E27FC236}">
                <a16:creationId xmlns:a16="http://schemas.microsoft.com/office/drawing/2014/main" id="{2F4BAFA7-A5F0-65AC-B50A-D9DCF197B368}"/>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8 </a:t>
            </a:r>
            <a:r>
              <a:rPr lang="ja-JP" altLang="en-US" dirty="0"/>
              <a:t>情報技術の発展</a:t>
            </a:r>
          </a:p>
        </p:txBody>
      </p:sp>
      <p:sp>
        <p:nvSpPr>
          <p:cNvPr id="8" name="テキスト プレースホルダー 5">
            <a:extLst>
              <a:ext uri="{FF2B5EF4-FFF2-40B4-BE49-F238E27FC236}">
                <a16:creationId xmlns:a16="http://schemas.microsoft.com/office/drawing/2014/main" id="{16BA479E-EEAC-E23B-3706-E7372AFB32ED}"/>
              </a:ext>
            </a:extLst>
          </p:cNvPr>
          <p:cNvSpPr>
            <a:spLocks noGrp="1"/>
          </p:cNvSpPr>
          <p:nvPr>
            <p:ph type="body" sz="quarter" idx="14"/>
          </p:nvPr>
        </p:nvSpPr>
        <p:spPr>
          <a:xfrm>
            <a:off x="0" y="6538913"/>
            <a:ext cx="4024313" cy="306387"/>
          </a:xfrm>
        </p:spPr>
        <p:txBody>
          <a:bodyPr/>
          <a:lstStyle/>
          <a:p>
            <a:r>
              <a:rPr lang="en-US" altLang="ja-JP"/>
              <a:t>p17</a:t>
            </a:r>
            <a:endParaRPr kumimoji="1" lang="ja-JP" altLang="en-US" dirty="0"/>
          </a:p>
        </p:txBody>
      </p:sp>
      <p:pic>
        <p:nvPicPr>
          <p:cNvPr id="3" name="図 2" descr="テーブル&#10;&#10;AI によって生成されたコンテンツは間違っている可能性があります。">
            <a:extLst>
              <a:ext uri="{FF2B5EF4-FFF2-40B4-BE49-F238E27FC236}">
                <a16:creationId xmlns:a16="http://schemas.microsoft.com/office/drawing/2014/main" id="{1C8DBDD3-15F8-B420-2B62-73C9C65B69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9722" y="2432229"/>
            <a:ext cx="11344937" cy="2174380"/>
          </a:xfrm>
          <a:prstGeom prst="rect">
            <a:avLst/>
          </a:prstGeom>
        </p:spPr>
      </p:pic>
      <p:graphicFrame>
        <p:nvGraphicFramePr>
          <p:cNvPr id="4" name="表 3">
            <a:extLst>
              <a:ext uri="{FF2B5EF4-FFF2-40B4-BE49-F238E27FC236}">
                <a16:creationId xmlns:a16="http://schemas.microsoft.com/office/drawing/2014/main" id="{8062BE86-79CF-2DAC-2D78-19BF715575D7}"/>
              </a:ext>
            </a:extLst>
          </p:cNvPr>
          <p:cNvGraphicFramePr>
            <a:graphicFrameLocks noGrp="1"/>
          </p:cNvGraphicFramePr>
          <p:nvPr>
            <p:extLst>
              <p:ext uri="{D42A27DB-BD31-4B8C-83A1-F6EECF244321}">
                <p14:modId xmlns:p14="http://schemas.microsoft.com/office/powerpoint/2010/main" val="276955851"/>
              </p:ext>
            </p:extLst>
          </p:nvPr>
        </p:nvGraphicFramePr>
        <p:xfrm>
          <a:off x="375920" y="4722025"/>
          <a:ext cx="11236960" cy="1586412"/>
        </p:xfrm>
        <a:graphic>
          <a:graphicData uri="http://schemas.openxmlformats.org/drawingml/2006/table">
            <a:tbl>
              <a:tblPr firstRow="1" bandRow="1">
                <a:tableStyleId>{5C22544A-7EE6-4342-B048-85BDC9FD1C3A}</a:tableStyleId>
              </a:tblPr>
              <a:tblGrid>
                <a:gridCol w="11236960">
                  <a:extLst>
                    <a:ext uri="{9D8B030D-6E8A-4147-A177-3AD203B41FA5}">
                      <a16:colId xmlns:a16="http://schemas.microsoft.com/office/drawing/2014/main" val="1634735477"/>
                    </a:ext>
                  </a:extLst>
                </a:gridCol>
              </a:tblGrid>
              <a:tr h="1586412">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9" name="Google Shape;341;p22">
            <a:extLst>
              <a:ext uri="{FF2B5EF4-FFF2-40B4-BE49-F238E27FC236}">
                <a16:creationId xmlns:a16="http://schemas.microsoft.com/office/drawing/2014/main" id="{D57F8A5C-EDD5-9A86-A8AF-9F5C0CF68E2E}"/>
              </a:ext>
            </a:extLst>
          </p:cNvPr>
          <p:cNvSpPr txBox="1"/>
          <p:nvPr/>
        </p:nvSpPr>
        <p:spPr>
          <a:xfrm>
            <a:off x="559166" y="4787043"/>
            <a:ext cx="10856979" cy="1477328"/>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バナナに取り付けられた</a:t>
            </a:r>
            <a:r>
              <a:rPr lang="en-US" altLang="ja-JP" sz="3200" dirty="0">
                <a:solidFill>
                  <a:srgbClr val="FF0000"/>
                </a:solidFill>
                <a:latin typeface="UD デジタル 教科書体 N-R" panose="02020400000000000000" pitchFamily="17" charset="-128"/>
                <a:ea typeface="UD デジタル 教科書体 N-R" panose="02020400000000000000" pitchFamily="17" charset="-128"/>
              </a:rPr>
              <a:t>IC</a:t>
            </a:r>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タグの中に生産国や生産者の情報が書き込まれており、その情報を読み取ることで情報を確認できる。</a:t>
            </a:r>
          </a:p>
        </p:txBody>
      </p:sp>
    </p:spTree>
    <p:extLst>
      <p:ext uri="{BB962C8B-B14F-4D97-AF65-F5344CB8AC3E}">
        <p14:creationId xmlns:p14="http://schemas.microsoft.com/office/powerpoint/2010/main" val="2888368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341DCAC-D657-49AC-AFA1-66DB296B9906}" type="slidenum">
              <a:rPr lang="ja-JP" altLang="en-US" smtClean="0"/>
              <a:pPr/>
              <a:t>6</a:t>
            </a:fld>
            <a:endParaRPr lang="ja-JP" altLang="en-US"/>
          </a:p>
        </p:txBody>
      </p:sp>
      <p:sp>
        <p:nvSpPr>
          <p:cNvPr id="3" name="テキスト プレースホルダー 2"/>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1 </a:t>
            </a:r>
            <a:r>
              <a:rPr lang="ja-JP" altLang="en-US" dirty="0"/>
              <a:t>情報とメディアの特性</a:t>
            </a:r>
          </a:p>
        </p:txBody>
      </p:sp>
      <p:sp>
        <p:nvSpPr>
          <p:cNvPr id="4" name="テキスト プレースホルダー 3"/>
          <p:cNvSpPr>
            <a:spLocks noGrp="1"/>
          </p:cNvSpPr>
          <p:nvPr>
            <p:ph type="body" sz="quarter" idx="14"/>
          </p:nvPr>
        </p:nvSpPr>
        <p:spPr/>
        <p:txBody>
          <a:bodyPr/>
          <a:lstStyle/>
          <a:p>
            <a:r>
              <a:rPr lang="en-US" altLang="ja-JP"/>
              <a:t>p3</a:t>
            </a:r>
            <a:endParaRPr lang="ja-JP" altLang="en-US" dirty="0"/>
          </a:p>
        </p:txBody>
      </p:sp>
      <p:sp>
        <p:nvSpPr>
          <p:cNvPr id="5" name="テキスト プレースホルダー 4"/>
          <p:cNvSpPr>
            <a:spLocks noGrp="1"/>
          </p:cNvSpPr>
          <p:nvPr>
            <p:ph type="body" sz="quarter" idx="15"/>
          </p:nvPr>
        </p:nvSpPr>
        <p:spPr>
          <a:xfrm>
            <a:off x="267064" y="1075230"/>
            <a:ext cx="11559176" cy="5376370"/>
          </a:xfrm>
        </p:spPr>
        <p:txBody>
          <a:bodyPr>
            <a:normAutofit/>
          </a:bodyPr>
          <a:lstStyle/>
          <a:p>
            <a:r>
              <a:rPr lang="ja-JP" altLang="en-US" dirty="0"/>
              <a:t>次の⑴～⑶の説明として適切なものをア～ウから選びなさい。</a:t>
            </a:r>
            <a:endParaRPr lang="en-US" altLang="ja-JP" dirty="0"/>
          </a:p>
          <a:p>
            <a:pPr>
              <a:spcAft>
                <a:spcPts val="1200"/>
              </a:spcAft>
            </a:pPr>
            <a:r>
              <a:rPr lang="ja-JP" altLang="en-US" dirty="0"/>
              <a:t>⑴ 表現メディア　　⑵ 伝達メディア　　⑶ 記録メディア</a:t>
            </a:r>
          </a:p>
          <a:p>
            <a:pPr marL="1260475" lvl="1" indent="-803275"/>
            <a:r>
              <a:rPr lang="ja-JP" altLang="en-US" sz="3200" dirty="0"/>
              <a:t>ア　メモ帳や</a:t>
            </a:r>
            <a:r>
              <a:rPr lang="en-US" altLang="ja-JP" sz="3200" dirty="0"/>
              <a:t>DVD</a:t>
            </a:r>
            <a:r>
              <a:rPr lang="ja-JP" altLang="en-US" sz="3200" dirty="0"/>
              <a:t>など、情報の記録や蓄積に使われる。</a:t>
            </a:r>
          </a:p>
          <a:p>
            <a:pPr marL="1260475" lvl="1" indent="-803275"/>
            <a:r>
              <a:rPr lang="ja-JP" altLang="en-US" sz="3200" dirty="0"/>
              <a:t>イ　書籍やテレビなど、情報の伝達や通信の仲立ちとして使われる。</a:t>
            </a:r>
          </a:p>
          <a:p>
            <a:pPr marL="1260475" lvl="1" indent="-803275"/>
            <a:r>
              <a:rPr lang="ja-JP" altLang="en-US" sz="3200" dirty="0"/>
              <a:t>ウ　文字や音声など、情報の表現手段として使われる。</a:t>
            </a:r>
          </a:p>
        </p:txBody>
      </p:sp>
      <p:graphicFrame>
        <p:nvGraphicFramePr>
          <p:cNvPr id="9" name="コンテンツ プレースホルダー 8"/>
          <p:cNvGraphicFramePr>
            <a:graphicFrameLocks noGrp="1"/>
          </p:cNvGraphicFramePr>
          <p:nvPr>
            <p:ph sz="quarter" idx="4294967295"/>
            <p:extLst>
              <p:ext uri="{D42A27DB-BD31-4B8C-83A1-F6EECF244321}">
                <p14:modId xmlns:p14="http://schemas.microsoft.com/office/powerpoint/2010/main" val="909639235"/>
              </p:ext>
            </p:extLst>
          </p:nvPr>
        </p:nvGraphicFramePr>
        <p:xfrm>
          <a:off x="6644640" y="5539641"/>
          <a:ext cx="5181600" cy="837744"/>
        </p:xfrm>
        <a:graphic>
          <a:graphicData uri="http://schemas.openxmlformats.org/drawingml/2006/table">
            <a:tbl>
              <a:tblPr firstRow="1" bandRow="1">
                <a:tableStyleId>{5C22544A-7EE6-4342-B048-85BDC9FD1C3A}</a:tableStyleId>
              </a:tblPr>
              <a:tblGrid>
                <a:gridCol w="1727200">
                  <a:extLst>
                    <a:ext uri="{9D8B030D-6E8A-4147-A177-3AD203B41FA5}">
                      <a16:colId xmlns:a16="http://schemas.microsoft.com/office/drawing/2014/main" val="1571283824"/>
                    </a:ext>
                  </a:extLst>
                </a:gridCol>
                <a:gridCol w="1727200">
                  <a:extLst>
                    <a:ext uri="{9D8B030D-6E8A-4147-A177-3AD203B41FA5}">
                      <a16:colId xmlns:a16="http://schemas.microsoft.com/office/drawing/2014/main" val="1418174518"/>
                    </a:ext>
                  </a:extLst>
                </a:gridCol>
                <a:gridCol w="1727200">
                  <a:extLst>
                    <a:ext uri="{9D8B030D-6E8A-4147-A177-3AD203B41FA5}">
                      <a16:colId xmlns:a16="http://schemas.microsoft.com/office/drawing/2014/main" val="2646040140"/>
                    </a:ext>
                  </a:extLst>
                </a:gridCol>
              </a:tblGrid>
              <a:tr h="837744">
                <a:tc>
                  <a:txBody>
                    <a:bodyPr/>
                    <a:lstStyle/>
                    <a:p>
                      <a:r>
                        <a:rPr lang="ja-JP" altLang="en-US" sz="3200" b="0" dirty="0">
                          <a:solidFill>
                            <a:schemeClr val="tx1"/>
                          </a:solidFill>
                          <a:latin typeface="UD デジタル 教科書体 NK-R" panose="02020400000000000000" pitchFamily="18" charset="-128"/>
                          <a:ea typeface="UD デジタル 教科書体 NK-R" panose="02020400000000000000" pitchFamily="18" charset="-128"/>
                        </a:rPr>
                        <a:t>⑴</a:t>
                      </a:r>
                      <a:endParaRPr kumimoji="1" lang="ja-JP" altLang="en-US" sz="3200"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3200" b="0" dirty="0">
                          <a:solidFill>
                            <a:schemeClr val="tx1"/>
                          </a:solidFill>
                          <a:latin typeface="UD デジタル 教科書体 NK-R" panose="02020400000000000000" pitchFamily="18" charset="-128"/>
                          <a:ea typeface="UD デジタル 教科書体 NK-R" panose="02020400000000000000" pitchFamily="18" charset="-128"/>
                        </a:rPr>
                        <a:t>⑵ </a:t>
                      </a:r>
                      <a:endParaRPr kumimoji="1" lang="ja-JP" altLang="en-US" sz="3200"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3200" b="0" dirty="0">
                          <a:solidFill>
                            <a:schemeClr val="tx1"/>
                          </a:solidFill>
                          <a:latin typeface="UD デジタル 教科書体 NK-R" panose="02020400000000000000" pitchFamily="18" charset="-128"/>
                          <a:ea typeface="UD デジタル 教科書体 NK-R" panose="02020400000000000000" pitchFamily="18" charset="-128"/>
                        </a:rPr>
                        <a:t>⑶</a:t>
                      </a:r>
                      <a:endParaRPr kumimoji="1" lang="ja-JP" altLang="en-US" sz="3200"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7891690"/>
                  </a:ext>
                </a:extLst>
              </a:tr>
            </a:tbl>
          </a:graphicData>
        </a:graphic>
      </p:graphicFrame>
      <p:sp>
        <p:nvSpPr>
          <p:cNvPr id="7" name="タイトル 6"/>
          <p:cNvSpPr>
            <a:spLocks noGrp="1"/>
          </p:cNvSpPr>
          <p:nvPr>
            <p:ph type="title"/>
          </p:nvPr>
        </p:nvSpPr>
        <p:spPr/>
        <p:txBody>
          <a:bodyPr/>
          <a:lstStyle/>
          <a:p>
            <a:r>
              <a:rPr kumimoji="1" lang="en-US" altLang="ja-JP" dirty="0"/>
              <a:t>1</a:t>
            </a:r>
            <a:endParaRPr kumimoji="1" lang="ja-JP" altLang="en-US" dirty="0"/>
          </a:p>
        </p:txBody>
      </p:sp>
      <p:sp>
        <p:nvSpPr>
          <p:cNvPr id="6" name="テキスト ボックス 5">
            <a:extLst>
              <a:ext uri="{FF2B5EF4-FFF2-40B4-BE49-F238E27FC236}">
                <a16:creationId xmlns:a16="http://schemas.microsoft.com/office/drawing/2014/main" id="{8C1BA0C3-6463-B731-F5A2-8AB6972AB170}"/>
              </a:ext>
            </a:extLst>
          </p:cNvPr>
          <p:cNvSpPr txBox="1"/>
          <p:nvPr/>
        </p:nvSpPr>
        <p:spPr>
          <a:xfrm>
            <a:off x="10936679" y="5745736"/>
            <a:ext cx="410369"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ア</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8" name="テキスト ボックス 7">
            <a:extLst>
              <a:ext uri="{FF2B5EF4-FFF2-40B4-BE49-F238E27FC236}">
                <a16:creationId xmlns:a16="http://schemas.microsoft.com/office/drawing/2014/main" id="{0171C651-E0EE-08C2-F65C-A3CE277E2460}"/>
              </a:ext>
            </a:extLst>
          </p:cNvPr>
          <p:cNvSpPr txBox="1"/>
          <p:nvPr/>
        </p:nvSpPr>
        <p:spPr>
          <a:xfrm>
            <a:off x="9235440" y="5745736"/>
            <a:ext cx="410369"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イ</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8572CB12-3295-B648-7570-578563585F54}"/>
              </a:ext>
            </a:extLst>
          </p:cNvPr>
          <p:cNvSpPr txBox="1"/>
          <p:nvPr/>
        </p:nvSpPr>
        <p:spPr>
          <a:xfrm>
            <a:off x="7529671" y="5745736"/>
            <a:ext cx="410369"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ウ</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1877590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054874DE-02D7-8CEF-EBC7-510FCE769A72}"/>
              </a:ext>
            </a:extLst>
          </p:cNvPr>
          <p:cNvSpPr>
            <a:spLocks noGrp="1"/>
          </p:cNvSpPr>
          <p:nvPr>
            <p:ph type="sldNum" sz="quarter" idx="12"/>
          </p:nvPr>
        </p:nvSpPr>
        <p:spPr/>
        <p:txBody>
          <a:bodyPr/>
          <a:lstStyle/>
          <a:p>
            <a:fld id="{3341DCAC-D657-49AC-AFA1-66DB296B9906}" type="slidenum">
              <a:rPr lang="ja-JP" altLang="en-US" smtClean="0"/>
              <a:pPr/>
              <a:t>60</a:t>
            </a:fld>
            <a:endParaRPr lang="ja-JP" altLang="en-US"/>
          </a:p>
        </p:txBody>
      </p:sp>
      <p:sp>
        <p:nvSpPr>
          <p:cNvPr id="5" name="テキスト プレースホルダー 4">
            <a:extLst>
              <a:ext uri="{FF2B5EF4-FFF2-40B4-BE49-F238E27FC236}">
                <a16:creationId xmlns:a16="http://schemas.microsoft.com/office/drawing/2014/main" id="{8542856C-EE0A-C12F-3A9A-15AD7E3C66D6}"/>
              </a:ext>
            </a:extLst>
          </p:cNvPr>
          <p:cNvSpPr>
            <a:spLocks noGrp="1"/>
          </p:cNvSpPr>
          <p:nvPr>
            <p:ph type="body" sz="quarter" idx="15"/>
          </p:nvPr>
        </p:nvSpPr>
        <p:spPr/>
        <p:txBody>
          <a:bodyPr/>
          <a:lstStyle/>
          <a:p>
            <a:pPr>
              <a:spcAft>
                <a:spcPts val="1800"/>
              </a:spcAft>
            </a:pPr>
            <a:r>
              <a:rPr kumimoji="1" lang="ja-JP" altLang="en-US" dirty="0"/>
              <a:t>メタバースについての説明として、正しいものを１つ選びなさい。</a:t>
            </a:r>
          </a:p>
          <a:p>
            <a:pPr marL="1254125" lvl="1" indent="-796925"/>
            <a:r>
              <a:rPr kumimoji="1" lang="ja-JP" altLang="en-US" sz="3200" dirty="0"/>
              <a:t>ア　単一のコンピュータプログラム。</a:t>
            </a:r>
          </a:p>
          <a:p>
            <a:pPr marL="1254125" lvl="1" indent="-796925"/>
            <a:r>
              <a:rPr kumimoji="1" lang="ja-JP" altLang="en-US" sz="3200" dirty="0"/>
              <a:t>イ　仮想空間内で社会活動や経済活動が行われるデジタルな世界。</a:t>
            </a:r>
          </a:p>
          <a:p>
            <a:pPr marL="1254125" lvl="1" indent="-796925"/>
            <a:r>
              <a:rPr kumimoji="1" lang="ja-JP" altLang="en-US" sz="3200" dirty="0"/>
              <a:t>ウ　コンピュータウイルスの一種。</a:t>
            </a:r>
          </a:p>
          <a:p>
            <a:pPr marL="1254125" lvl="1" indent="-796925"/>
            <a:r>
              <a:rPr kumimoji="1" lang="ja-JP" altLang="en-US" sz="3200" dirty="0"/>
              <a:t>エ　現実世界の物理的空間。</a:t>
            </a:r>
          </a:p>
        </p:txBody>
      </p:sp>
      <p:sp>
        <p:nvSpPr>
          <p:cNvPr id="6" name="タイトル 5">
            <a:extLst>
              <a:ext uri="{FF2B5EF4-FFF2-40B4-BE49-F238E27FC236}">
                <a16:creationId xmlns:a16="http://schemas.microsoft.com/office/drawing/2014/main" id="{4FDC35B4-2B2A-62FD-9A94-AAADD9BEF83D}"/>
              </a:ext>
            </a:extLst>
          </p:cNvPr>
          <p:cNvSpPr>
            <a:spLocks noGrp="1"/>
          </p:cNvSpPr>
          <p:nvPr>
            <p:ph type="title"/>
          </p:nvPr>
        </p:nvSpPr>
        <p:spPr/>
        <p:txBody>
          <a:bodyPr/>
          <a:lstStyle/>
          <a:p>
            <a:r>
              <a:rPr kumimoji="1" lang="en-US" altLang="ja-JP" dirty="0"/>
              <a:t>3</a:t>
            </a:r>
            <a:endParaRPr kumimoji="1" lang="ja-JP" altLang="en-US" dirty="0"/>
          </a:p>
        </p:txBody>
      </p:sp>
      <p:sp>
        <p:nvSpPr>
          <p:cNvPr id="7" name="テキスト プレースホルダー 4">
            <a:extLst>
              <a:ext uri="{FF2B5EF4-FFF2-40B4-BE49-F238E27FC236}">
                <a16:creationId xmlns:a16="http://schemas.microsoft.com/office/drawing/2014/main" id="{94BAB269-C2B2-C786-D76E-E3B4A999D08F}"/>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8 </a:t>
            </a:r>
            <a:r>
              <a:rPr lang="ja-JP" altLang="en-US" dirty="0"/>
              <a:t>情報技術の発展</a:t>
            </a:r>
          </a:p>
        </p:txBody>
      </p:sp>
      <p:sp>
        <p:nvSpPr>
          <p:cNvPr id="8" name="テキスト プレースホルダー 5">
            <a:extLst>
              <a:ext uri="{FF2B5EF4-FFF2-40B4-BE49-F238E27FC236}">
                <a16:creationId xmlns:a16="http://schemas.microsoft.com/office/drawing/2014/main" id="{4A1CC6C0-89BB-56C5-CFE4-C72E76838264}"/>
              </a:ext>
            </a:extLst>
          </p:cNvPr>
          <p:cNvSpPr>
            <a:spLocks noGrp="1"/>
          </p:cNvSpPr>
          <p:nvPr>
            <p:ph type="body" sz="quarter" idx="14"/>
          </p:nvPr>
        </p:nvSpPr>
        <p:spPr>
          <a:xfrm>
            <a:off x="0" y="6538913"/>
            <a:ext cx="4024313" cy="306387"/>
          </a:xfrm>
        </p:spPr>
        <p:txBody>
          <a:bodyPr/>
          <a:lstStyle/>
          <a:p>
            <a:r>
              <a:rPr lang="en-US" altLang="ja-JP"/>
              <a:t>p17</a:t>
            </a:r>
            <a:endParaRPr kumimoji="1" lang="ja-JP" altLang="en-US" dirty="0"/>
          </a:p>
        </p:txBody>
      </p:sp>
      <p:graphicFrame>
        <p:nvGraphicFramePr>
          <p:cNvPr id="3" name="表 2">
            <a:extLst>
              <a:ext uri="{FF2B5EF4-FFF2-40B4-BE49-F238E27FC236}">
                <a16:creationId xmlns:a16="http://schemas.microsoft.com/office/drawing/2014/main" id="{DFD93274-9CC2-9AE0-D7A4-26AEF937A171}"/>
              </a:ext>
            </a:extLst>
          </p:cNvPr>
          <p:cNvGraphicFramePr>
            <a:graphicFrameLocks noGrp="1"/>
          </p:cNvGraphicFramePr>
          <p:nvPr>
            <p:extLst>
              <p:ext uri="{D42A27DB-BD31-4B8C-83A1-F6EECF244321}">
                <p14:modId xmlns:p14="http://schemas.microsoft.com/office/powerpoint/2010/main" val="3013674545"/>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4" name="Google Shape;341;p22">
            <a:extLst>
              <a:ext uri="{FF2B5EF4-FFF2-40B4-BE49-F238E27FC236}">
                <a16:creationId xmlns:a16="http://schemas.microsoft.com/office/drawing/2014/main" id="{4D40FB5D-07C1-5E1D-E632-8946729A725A}"/>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イ</a:t>
            </a:r>
          </a:p>
        </p:txBody>
      </p:sp>
    </p:spTree>
    <p:extLst>
      <p:ext uri="{BB962C8B-B14F-4D97-AF65-F5344CB8AC3E}">
        <p14:creationId xmlns:p14="http://schemas.microsoft.com/office/powerpoint/2010/main" val="1714361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FBCE1D-A4FA-042A-7163-AFA816D244BF}"/>
              </a:ext>
            </a:extLst>
          </p:cNvPr>
          <p:cNvSpPr>
            <a:spLocks noGrp="1"/>
          </p:cNvSpPr>
          <p:nvPr>
            <p:ph type="title"/>
          </p:nvPr>
        </p:nvSpPr>
        <p:spPr/>
        <p:txBody>
          <a:bodyPr/>
          <a:lstStyle/>
          <a:p>
            <a:r>
              <a:rPr kumimoji="1" lang="ja-JP" altLang="en-US"/>
              <a:t>情報化と私たちの生活の変化</a:t>
            </a:r>
            <a:endParaRPr kumimoji="1" lang="ja-JP" altLang="en-US" dirty="0"/>
          </a:p>
        </p:txBody>
      </p:sp>
      <p:sp>
        <p:nvSpPr>
          <p:cNvPr id="3" name="テキスト プレースホルダー 2">
            <a:extLst>
              <a:ext uri="{FF2B5EF4-FFF2-40B4-BE49-F238E27FC236}">
                <a16:creationId xmlns:a16="http://schemas.microsoft.com/office/drawing/2014/main" id="{493BFA38-1338-E2C8-9A53-4938A3F9D54D}"/>
              </a:ext>
            </a:extLst>
          </p:cNvPr>
          <p:cNvSpPr>
            <a:spLocks noGrp="1"/>
          </p:cNvSpPr>
          <p:nvPr>
            <p:ph type="body" idx="1"/>
          </p:nvPr>
        </p:nvSpPr>
        <p:spPr>
          <a:xfrm>
            <a:off x="1989476" y="3853856"/>
            <a:ext cx="7936537" cy="461665"/>
          </a:xfrm>
        </p:spPr>
        <p:txBody>
          <a:bodyPr>
            <a:spAutoFit/>
          </a:bodyPr>
          <a:lstStyle/>
          <a:p>
            <a:r>
              <a:rPr kumimoji="1" lang="ja-JP" altLang="en-US" dirty="0"/>
              <a:t>私たちの生活の変化</a:t>
            </a:r>
          </a:p>
        </p:txBody>
      </p:sp>
      <p:sp>
        <p:nvSpPr>
          <p:cNvPr id="4" name="スライド番号プレースホルダー 3">
            <a:extLst>
              <a:ext uri="{FF2B5EF4-FFF2-40B4-BE49-F238E27FC236}">
                <a16:creationId xmlns:a16="http://schemas.microsoft.com/office/drawing/2014/main" id="{A56DE25B-3FA2-388B-A173-11E5498092E1}"/>
              </a:ext>
            </a:extLst>
          </p:cNvPr>
          <p:cNvSpPr>
            <a:spLocks noGrp="1"/>
          </p:cNvSpPr>
          <p:nvPr>
            <p:ph type="sldNum" sz="quarter" idx="12"/>
          </p:nvPr>
        </p:nvSpPr>
        <p:spPr/>
        <p:txBody>
          <a:bodyPr/>
          <a:lstStyle/>
          <a:p>
            <a:fld id="{3341DCAC-D657-49AC-AFA1-66DB296B9906}" type="slidenum">
              <a:rPr lang="ja-JP" altLang="en-US" smtClean="0"/>
              <a:pPr/>
              <a:t>61</a:t>
            </a:fld>
            <a:endParaRPr lang="ja-JP" altLang="en-US"/>
          </a:p>
        </p:txBody>
      </p:sp>
      <p:sp>
        <p:nvSpPr>
          <p:cNvPr id="7" name="テキスト プレースホルダー 6">
            <a:extLst>
              <a:ext uri="{FF2B5EF4-FFF2-40B4-BE49-F238E27FC236}">
                <a16:creationId xmlns:a16="http://schemas.microsoft.com/office/drawing/2014/main" id="{49A5647C-09CA-0F2E-DCBA-EB72ACC9A811}"/>
              </a:ext>
            </a:extLst>
          </p:cNvPr>
          <p:cNvSpPr>
            <a:spLocks noGrp="1"/>
          </p:cNvSpPr>
          <p:nvPr>
            <p:ph type="body" idx="15"/>
          </p:nvPr>
        </p:nvSpPr>
        <p:spPr/>
        <p:txBody>
          <a:bodyPr/>
          <a:lstStyle/>
          <a:p>
            <a:r>
              <a:rPr kumimoji="1" lang="en-US" altLang="ja-JP" dirty="0"/>
              <a:t>1</a:t>
            </a:r>
            <a:endParaRPr kumimoji="1" lang="ja-JP" altLang="en-US" dirty="0"/>
          </a:p>
        </p:txBody>
      </p:sp>
      <p:sp>
        <p:nvSpPr>
          <p:cNvPr id="8" name="テキスト プレースホルダー 7">
            <a:extLst>
              <a:ext uri="{FF2B5EF4-FFF2-40B4-BE49-F238E27FC236}">
                <a16:creationId xmlns:a16="http://schemas.microsoft.com/office/drawing/2014/main" id="{1A09F34A-D144-A6B5-1C31-1CE5474625EC}"/>
              </a:ext>
            </a:extLst>
          </p:cNvPr>
          <p:cNvSpPr>
            <a:spLocks noGrp="1"/>
          </p:cNvSpPr>
          <p:nvPr>
            <p:ph type="body" idx="16"/>
          </p:nvPr>
        </p:nvSpPr>
        <p:spPr>
          <a:xfrm>
            <a:off x="1989476" y="4341074"/>
            <a:ext cx="7936537" cy="461665"/>
          </a:xfrm>
        </p:spPr>
        <p:txBody>
          <a:bodyPr>
            <a:spAutoFit/>
          </a:bodyPr>
          <a:lstStyle/>
          <a:p>
            <a:r>
              <a:rPr kumimoji="1" lang="ja-JP" altLang="en-US" dirty="0"/>
              <a:t>人工知能（</a:t>
            </a:r>
            <a:r>
              <a:rPr kumimoji="1" lang="en-US" altLang="ja-JP" dirty="0"/>
              <a:t>AI</a:t>
            </a:r>
            <a:r>
              <a:rPr kumimoji="1" lang="ja-JP" altLang="en-US" dirty="0"/>
              <a:t>）とロボット</a:t>
            </a:r>
          </a:p>
        </p:txBody>
      </p:sp>
      <p:sp>
        <p:nvSpPr>
          <p:cNvPr id="9" name="テキスト プレースホルダー 8">
            <a:extLst>
              <a:ext uri="{FF2B5EF4-FFF2-40B4-BE49-F238E27FC236}">
                <a16:creationId xmlns:a16="http://schemas.microsoft.com/office/drawing/2014/main" id="{720CAE5D-77B5-B1EC-6CA7-5C9D80991584}"/>
              </a:ext>
            </a:extLst>
          </p:cNvPr>
          <p:cNvSpPr>
            <a:spLocks noGrp="1"/>
          </p:cNvSpPr>
          <p:nvPr>
            <p:ph type="body" idx="18"/>
          </p:nvPr>
        </p:nvSpPr>
        <p:spPr>
          <a:xfrm>
            <a:off x="1989476" y="4828292"/>
            <a:ext cx="7936537" cy="461665"/>
          </a:xfrm>
        </p:spPr>
        <p:txBody>
          <a:bodyPr>
            <a:spAutoFit/>
          </a:bodyPr>
          <a:lstStyle/>
          <a:p>
            <a:r>
              <a:rPr kumimoji="1" lang="ja-JP" altLang="en-US" dirty="0"/>
              <a:t>健康への影響</a:t>
            </a:r>
          </a:p>
        </p:txBody>
      </p:sp>
      <p:sp>
        <p:nvSpPr>
          <p:cNvPr id="12" name="テキスト プレースホルダー 11">
            <a:extLst>
              <a:ext uri="{FF2B5EF4-FFF2-40B4-BE49-F238E27FC236}">
                <a16:creationId xmlns:a16="http://schemas.microsoft.com/office/drawing/2014/main" id="{180357EC-3D22-0977-A3B6-8CB4937CC35F}"/>
              </a:ext>
            </a:extLst>
          </p:cNvPr>
          <p:cNvSpPr>
            <a:spLocks noGrp="1"/>
          </p:cNvSpPr>
          <p:nvPr>
            <p:ph type="body" sz="quarter" idx="24"/>
          </p:nvPr>
        </p:nvSpPr>
        <p:spPr/>
        <p:txBody>
          <a:bodyPr/>
          <a:lstStyle/>
          <a:p>
            <a:r>
              <a:rPr kumimoji="1" lang="en-US" altLang="ja-JP" dirty="0"/>
              <a:t>9</a:t>
            </a:r>
            <a:endParaRPr kumimoji="1" lang="ja-JP" altLang="en-US" dirty="0"/>
          </a:p>
        </p:txBody>
      </p:sp>
      <p:sp>
        <p:nvSpPr>
          <p:cNvPr id="14" name="テキスト プレースホルダー 13">
            <a:extLst>
              <a:ext uri="{FF2B5EF4-FFF2-40B4-BE49-F238E27FC236}">
                <a16:creationId xmlns:a16="http://schemas.microsoft.com/office/drawing/2014/main" id="{4E172348-C3B1-9ADE-CFB6-CE70143F5E98}"/>
              </a:ext>
            </a:extLst>
          </p:cNvPr>
          <p:cNvSpPr>
            <a:spLocks noGrp="1"/>
          </p:cNvSpPr>
          <p:nvPr>
            <p:ph type="body" idx="30"/>
          </p:nvPr>
        </p:nvSpPr>
        <p:spPr/>
        <p:txBody>
          <a:bodyPr/>
          <a:lstStyle/>
          <a:p>
            <a:r>
              <a:rPr kumimoji="1" lang="en-US" altLang="ja-JP" dirty="0"/>
              <a:t>2</a:t>
            </a:r>
            <a:endParaRPr kumimoji="1" lang="ja-JP" altLang="en-US" dirty="0"/>
          </a:p>
        </p:txBody>
      </p:sp>
      <p:sp>
        <p:nvSpPr>
          <p:cNvPr id="15" name="テキスト プレースホルダー 14">
            <a:extLst>
              <a:ext uri="{FF2B5EF4-FFF2-40B4-BE49-F238E27FC236}">
                <a16:creationId xmlns:a16="http://schemas.microsoft.com/office/drawing/2014/main" id="{B5AE1512-C037-17E5-6083-EDFC663A1D05}"/>
              </a:ext>
            </a:extLst>
          </p:cNvPr>
          <p:cNvSpPr>
            <a:spLocks noGrp="1"/>
          </p:cNvSpPr>
          <p:nvPr>
            <p:ph type="body" idx="31"/>
          </p:nvPr>
        </p:nvSpPr>
        <p:spPr/>
        <p:txBody>
          <a:bodyPr/>
          <a:lstStyle/>
          <a:p>
            <a:r>
              <a:rPr kumimoji="1" lang="en-US" altLang="ja-JP" dirty="0"/>
              <a:t>3</a:t>
            </a:r>
            <a:endParaRPr kumimoji="1" lang="ja-JP" altLang="en-US" dirty="0"/>
          </a:p>
        </p:txBody>
      </p:sp>
      <p:sp>
        <p:nvSpPr>
          <p:cNvPr id="18" name="テキスト プレースホルダー 4">
            <a:extLst>
              <a:ext uri="{FF2B5EF4-FFF2-40B4-BE49-F238E27FC236}">
                <a16:creationId xmlns:a16="http://schemas.microsoft.com/office/drawing/2014/main" id="{72E315D1-FA5A-18EE-DF0A-32C47DD68A08}"/>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9 </a:t>
            </a:r>
            <a:r>
              <a:rPr lang="ja-JP" altLang="en-US" dirty="0"/>
              <a:t>情報化と私たちの生活の変化</a:t>
            </a:r>
          </a:p>
        </p:txBody>
      </p:sp>
      <p:sp>
        <p:nvSpPr>
          <p:cNvPr id="19" name="テキスト プレースホルダー 12">
            <a:extLst>
              <a:ext uri="{FF2B5EF4-FFF2-40B4-BE49-F238E27FC236}">
                <a16:creationId xmlns:a16="http://schemas.microsoft.com/office/drawing/2014/main" id="{FDF3C506-5239-BDE9-EACD-22BB4E43814C}"/>
              </a:ext>
            </a:extLst>
          </p:cNvPr>
          <p:cNvSpPr>
            <a:spLocks noGrp="1"/>
          </p:cNvSpPr>
          <p:nvPr>
            <p:ph type="body" sz="quarter" idx="25"/>
          </p:nvPr>
        </p:nvSpPr>
        <p:spPr>
          <a:xfrm>
            <a:off x="577850" y="2305050"/>
            <a:ext cx="11036300" cy="1265238"/>
          </a:xfrm>
        </p:spPr>
        <p:txBody>
          <a:bodyPr/>
          <a:lstStyle/>
          <a:p>
            <a:r>
              <a:rPr lang="ja-JP" altLang="en-US" dirty="0"/>
              <a:t>資料ノート　</a:t>
            </a:r>
            <a:r>
              <a:rPr lang="en-US" altLang="ja-JP" dirty="0"/>
              <a:t>18-19</a:t>
            </a:r>
            <a:r>
              <a:rPr lang="ja-JP" altLang="en-US" dirty="0"/>
              <a:t>ページ　教科書　</a:t>
            </a:r>
            <a:r>
              <a:rPr lang="en-US" altLang="ja-JP" dirty="0"/>
              <a:t>24-25</a:t>
            </a:r>
            <a:r>
              <a:rPr lang="ja-JP" altLang="en-US" dirty="0"/>
              <a:t>ページ</a:t>
            </a:r>
          </a:p>
        </p:txBody>
      </p:sp>
    </p:spTree>
    <p:extLst>
      <p:ext uri="{BB962C8B-B14F-4D97-AF65-F5344CB8AC3E}">
        <p14:creationId xmlns:p14="http://schemas.microsoft.com/office/powerpoint/2010/main" val="28757842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083CF0-0583-7E5B-417D-9CB8E3339571}"/>
              </a:ext>
            </a:extLst>
          </p:cNvPr>
          <p:cNvSpPr>
            <a:spLocks noGrp="1"/>
          </p:cNvSpPr>
          <p:nvPr>
            <p:ph type="title"/>
          </p:nvPr>
        </p:nvSpPr>
        <p:spPr/>
        <p:txBody>
          <a:bodyPr/>
          <a:lstStyle/>
          <a:p>
            <a:r>
              <a:rPr kumimoji="1" lang="en-US" altLang="ja-JP" dirty="0"/>
              <a:t>1</a:t>
            </a:r>
            <a:endParaRPr kumimoji="1" lang="ja-JP" altLang="en-US" dirty="0"/>
          </a:p>
        </p:txBody>
      </p:sp>
      <p:sp>
        <p:nvSpPr>
          <p:cNvPr id="3" name="スライド番号プレースホルダー 2">
            <a:extLst>
              <a:ext uri="{FF2B5EF4-FFF2-40B4-BE49-F238E27FC236}">
                <a16:creationId xmlns:a16="http://schemas.microsoft.com/office/drawing/2014/main" id="{2187BBDA-3FD6-2E4B-1F8C-88768B7A6FE2}"/>
              </a:ext>
            </a:extLst>
          </p:cNvPr>
          <p:cNvSpPr>
            <a:spLocks noGrp="1"/>
          </p:cNvSpPr>
          <p:nvPr>
            <p:ph type="sldNum" sz="quarter" idx="12"/>
          </p:nvPr>
        </p:nvSpPr>
        <p:spPr/>
        <p:txBody>
          <a:bodyPr/>
          <a:lstStyle/>
          <a:p>
            <a:fld id="{3341DCAC-D657-49AC-AFA1-66DB296B9906}" type="slidenum">
              <a:rPr lang="ja-JP" altLang="en-US" smtClean="0"/>
              <a:pPr/>
              <a:t>62</a:t>
            </a:fld>
            <a:endParaRPr lang="ja-JP" altLang="en-US"/>
          </a:p>
        </p:txBody>
      </p:sp>
      <p:sp>
        <p:nvSpPr>
          <p:cNvPr id="6" name="テキスト プレースホルダー 5">
            <a:extLst>
              <a:ext uri="{FF2B5EF4-FFF2-40B4-BE49-F238E27FC236}">
                <a16:creationId xmlns:a16="http://schemas.microsoft.com/office/drawing/2014/main" id="{252234AC-118B-0E45-9B6D-255715771172}"/>
              </a:ext>
            </a:extLst>
          </p:cNvPr>
          <p:cNvSpPr>
            <a:spLocks noGrp="1"/>
          </p:cNvSpPr>
          <p:nvPr>
            <p:ph type="body" sz="quarter" idx="15"/>
          </p:nvPr>
        </p:nvSpPr>
        <p:spPr/>
        <p:txBody>
          <a:bodyPr/>
          <a:lstStyle/>
          <a:p>
            <a:r>
              <a:rPr kumimoji="1" lang="ja-JP" altLang="en-US"/>
              <a:t>私たちの生活の変化</a:t>
            </a:r>
          </a:p>
        </p:txBody>
      </p:sp>
      <p:sp>
        <p:nvSpPr>
          <p:cNvPr id="7" name="テキスト プレースホルダー 6">
            <a:extLst>
              <a:ext uri="{FF2B5EF4-FFF2-40B4-BE49-F238E27FC236}">
                <a16:creationId xmlns:a16="http://schemas.microsoft.com/office/drawing/2014/main" id="{E09365F5-35AB-CABD-9774-966C10130ACA}"/>
              </a:ext>
            </a:extLst>
          </p:cNvPr>
          <p:cNvSpPr>
            <a:spLocks noGrp="1"/>
          </p:cNvSpPr>
          <p:nvPr>
            <p:ph type="body" sz="quarter" idx="16"/>
          </p:nvPr>
        </p:nvSpPr>
        <p:spPr/>
        <p:txBody>
          <a:bodyPr/>
          <a:lstStyle/>
          <a:p>
            <a:r>
              <a:rPr lang="ja-JP" altLang="en-US" dirty="0"/>
              <a:t>　</a:t>
            </a:r>
            <a:r>
              <a:rPr lang="ja-JP" altLang="ja-JP" dirty="0"/>
              <a:t>情報技術の発展により、私たちの生活は大きく変化した。電化製品や自動車など、身の回りのさまざまなものが（</a:t>
            </a:r>
            <a:r>
              <a:rPr lang="ja-JP" altLang="ja-JP" baseline="30000" dirty="0"/>
              <a:t>①</a:t>
            </a:r>
            <a:r>
              <a:rPr lang="ja-JP" altLang="ja-JP" dirty="0"/>
              <a:t>　　　　　　　　）に接続されるようになり、新たなサービスが提供されている。</a:t>
            </a:r>
          </a:p>
          <a:p>
            <a:endParaRPr kumimoji="1" lang="ja-JP" altLang="en-US" dirty="0"/>
          </a:p>
        </p:txBody>
      </p:sp>
      <p:sp>
        <p:nvSpPr>
          <p:cNvPr id="8" name="テキスト プレースホルダー 4">
            <a:extLst>
              <a:ext uri="{FF2B5EF4-FFF2-40B4-BE49-F238E27FC236}">
                <a16:creationId xmlns:a16="http://schemas.microsoft.com/office/drawing/2014/main" id="{581676F6-3C08-7275-2454-D02E2FD5EDB7}"/>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9 </a:t>
            </a:r>
            <a:r>
              <a:rPr lang="ja-JP" altLang="en-US" dirty="0"/>
              <a:t>情報化と私たちの生活の変化</a:t>
            </a:r>
          </a:p>
        </p:txBody>
      </p:sp>
      <p:sp>
        <p:nvSpPr>
          <p:cNvPr id="9" name="テキスト プレースホルダー 5">
            <a:extLst>
              <a:ext uri="{FF2B5EF4-FFF2-40B4-BE49-F238E27FC236}">
                <a16:creationId xmlns:a16="http://schemas.microsoft.com/office/drawing/2014/main" id="{EB2760CE-9679-A8DA-D2B8-6DC60D18B845}"/>
              </a:ext>
            </a:extLst>
          </p:cNvPr>
          <p:cNvSpPr>
            <a:spLocks noGrp="1"/>
          </p:cNvSpPr>
          <p:nvPr>
            <p:ph type="body" sz="quarter" idx="14"/>
          </p:nvPr>
        </p:nvSpPr>
        <p:spPr>
          <a:xfrm>
            <a:off x="0" y="6538913"/>
            <a:ext cx="4024313" cy="306387"/>
          </a:xfrm>
        </p:spPr>
        <p:txBody>
          <a:bodyPr/>
          <a:lstStyle/>
          <a:p>
            <a:r>
              <a:rPr kumimoji="1" lang="en-US" altLang="ja-JP" dirty="0"/>
              <a:t>p18</a:t>
            </a:r>
            <a:endParaRPr kumimoji="1" lang="ja-JP" altLang="en-US" dirty="0"/>
          </a:p>
        </p:txBody>
      </p:sp>
      <p:sp>
        <p:nvSpPr>
          <p:cNvPr id="4" name="テキスト ボックス 3">
            <a:extLst>
              <a:ext uri="{FF2B5EF4-FFF2-40B4-BE49-F238E27FC236}">
                <a16:creationId xmlns:a16="http://schemas.microsoft.com/office/drawing/2014/main" id="{F59484A7-D508-9FCE-90C0-E582D40F8FA9}"/>
              </a:ext>
            </a:extLst>
          </p:cNvPr>
          <p:cNvSpPr txBox="1"/>
          <p:nvPr/>
        </p:nvSpPr>
        <p:spPr>
          <a:xfrm>
            <a:off x="1216653" y="2490643"/>
            <a:ext cx="2872581"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インターネット</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1508819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81960D8-0D25-1671-B979-2F7FDD3E1E37}"/>
              </a:ext>
            </a:extLst>
          </p:cNvPr>
          <p:cNvSpPr>
            <a:spLocks noGrp="1"/>
          </p:cNvSpPr>
          <p:nvPr>
            <p:ph type="title"/>
          </p:nvPr>
        </p:nvSpPr>
        <p:spPr/>
        <p:txBody>
          <a:bodyPr/>
          <a:lstStyle/>
          <a:p>
            <a:r>
              <a:rPr kumimoji="1" lang="en-US" altLang="ja-JP" dirty="0"/>
              <a:t>2</a:t>
            </a:r>
            <a:endParaRPr kumimoji="1" lang="ja-JP" altLang="en-US" dirty="0"/>
          </a:p>
        </p:txBody>
      </p:sp>
      <p:sp>
        <p:nvSpPr>
          <p:cNvPr id="3" name="スライド番号プレースホルダー 2">
            <a:extLst>
              <a:ext uri="{FF2B5EF4-FFF2-40B4-BE49-F238E27FC236}">
                <a16:creationId xmlns:a16="http://schemas.microsoft.com/office/drawing/2014/main" id="{F20770B3-CAC9-EB57-043B-2F5D78D6749B}"/>
              </a:ext>
            </a:extLst>
          </p:cNvPr>
          <p:cNvSpPr>
            <a:spLocks noGrp="1"/>
          </p:cNvSpPr>
          <p:nvPr>
            <p:ph type="sldNum" sz="quarter" idx="12"/>
          </p:nvPr>
        </p:nvSpPr>
        <p:spPr/>
        <p:txBody>
          <a:bodyPr/>
          <a:lstStyle/>
          <a:p>
            <a:fld id="{3341DCAC-D657-49AC-AFA1-66DB296B9906}" type="slidenum">
              <a:rPr lang="ja-JP" altLang="en-US" smtClean="0"/>
              <a:pPr/>
              <a:t>63</a:t>
            </a:fld>
            <a:endParaRPr lang="ja-JP" altLang="en-US"/>
          </a:p>
        </p:txBody>
      </p:sp>
      <p:sp>
        <p:nvSpPr>
          <p:cNvPr id="6" name="テキスト プレースホルダー 5">
            <a:extLst>
              <a:ext uri="{FF2B5EF4-FFF2-40B4-BE49-F238E27FC236}">
                <a16:creationId xmlns:a16="http://schemas.microsoft.com/office/drawing/2014/main" id="{3726AF5F-54E2-5FF2-8481-9D9C1FA2BBA4}"/>
              </a:ext>
            </a:extLst>
          </p:cNvPr>
          <p:cNvSpPr>
            <a:spLocks noGrp="1"/>
          </p:cNvSpPr>
          <p:nvPr>
            <p:ph type="body" sz="quarter" idx="15"/>
          </p:nvPr>
        </p:nvSpPr>
        <p:spPr/>
        <p:txBody>
          <a:bodyPr/>
          <a:lstStyle/>
          <a:p>
            <a:r>
              <a:rPr kumimoji="1" lang="ja-JP" altLang="en-US"/>
              <a:t>人工知能（</a:t>
            </a:r>
            <a:r>
              <a:rPr kumimoji="1" lang="en-US" altLang="ja-JP"/>
              <a:t>AI</a:t>
            </a:r>
            <a:r>
              <a:rPr kumimoji="1" lang="ja-JP" altLang="en-US"/>
              <a:t>）とロボット</a:t>
            </a:r>
          </a:p>
        </p:txBody>
      </p:sp>
      <p:sp>
        <p:nvSpPr>
          <p:cNvPr id="7" name="テキスト プレースホルダー 6">
            <a:extLst>
              <a:ext uri="{FF2B5EF4-FFF2-40B4-BE49-F238E27FC236}">
                <a16:creationId xmlns:a16="http://schemas.microsoft.com/office/drawing/2014/main" id="{4AE6A569-EE4D-B7AC-AD1C-8BF9D9E7791B}"/>
              </a:ext>
            </a:extLst>
          </p:cNvPr>
          <p:cNvSpPr>
            <a:spLocks noGrp="1"/>
          </p:cNvSpPr>
          <p:nvPr>
            <p:ph type="body" sz="quarter" idx="16"/>
          </p:nvPr>
        </p:nvSpPr>
        <p:spPr/>
        <p:txBody>
          <a:bodyPr/>
          <a:lstStyle/>
          <a:p>
            <a:r>
              <a:rPr kumimoji="1" lang="ja-JP" altLang="en-US" dirty="0"/>
              <a:t>　人間の知的な活動をコンピュータで実現する技術は（</a:t>
            </a:r>
            <a:r>
              <a:rPr kumimoji="1" lang="ja-JP" altLang="en-US" baseline="30000" dirty="0"/>
              <a:t>②</a:t>
            </a:r>
            <a:r>
              <a:rPr kumimoji="1" lang="ja-JP" altLang="en-US" dirty="0"/>
              <a:t>　　　　　　）（</a:t>
            </a:r>
            <a:r>
              <a:rPr kumimoji="1" lang="en-US" altLang="ja-JP" dirty="0"/>
              <a:t>AI</a:t>
            </a:r>
            <a:r>
              <a:rPr kumimoji="1" lang="ja-JP" altLang="en-US" dirty="0"/>
              <a:t>）とよばれる。人工知能を用いた文章の自動翻訳、音声認識、音声合成、顔認識などが実用化されている。ロボットは、人間が行くことのできない（</a:t>
            </a:r>
            <a:r>
              <a:rPr kumimoji="1" lang="ja-JP" altLang="en-US" baseline="30000" dirty="0"/>
              <a:t>③</a:t>
            </a:r>
            <a:r>
              <a:rPr kumimoji="1" lang="ja-JP" altLang="en-US" dirty="0"/>
              <a:t>　　　　　　）な場所で働いたり、（</a:t>
            </a:r>
            <a:r>
              <a:rPr kumimoji="1" lang="ja-JP" altLang="en-US" baseline="30000" dirty="0"/>
              <a:t>④</a:t>
            </a:r>
            <a:r>
              <a:rPr kumimoji="1" lang="ja-JP" altLang="en-US" dirty="0"/>
              <a:t>　　　　　　）に予測・判断して適切な処理を行ったりすることにも向いている。</a:t>
            </a:r>
          </a:p>
        </p:txBody>
      </p:sp>
      <p:sp>
        <p:nvSpPr>
          <p:cNvPr id="8" name="テキスト プレースホルダー 4">
            <a:extLst>
              <a:ext uri="{FF2B5EF4-FFF2-40B4-BE49-F238E27FC236}">
                <a16:creationId xmlns:a16="http://schemas.microsoft.com/office/drawing/2014/main" id="{C3691894-4C6B-B92A-7EEF-9EDDE8F2D124}"/>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9 </a:t>
            </a:r>
            <a:r>
              <a:rPr lang="ja-JP" altLang="en-US" dirty="0"/>
              <a:t>情報化と私たちの生活の変化</a:t>
            </a:r>
          </a:p>
        </p:txBody>
      </p:sp>
      <p:sp>
        <p:nvSpPr>
          <p:cNvPr id="9" name="テキスト プレースホルダー 5">
            <a:extLst>
              <a:ext uri="{FF2B5EF4-FFF2-40B4-BE49-F238E27FC236}">
                <a16:creationId xmlns:a16="http://schemas.microsoft.com/office/drawing/2014/main" id="{B2CFF49C-1C59-2E0F-4C67-5B5F00048576}"/>
              </a:ext>
            </a:extLst>
          </p:cNvPr>
          <p:cNvSpPr>
            <a:spLocks noGrp="1"/>
          </p:cNvSpPr>
          <p:nvPr>
            <p:ph type="body" sz="quarter" idx="14"/>
          </p:nvPr>
        </p:nvSpPr>
        <p:spPr>
          <a:xfrm>
            <a:off x="0" y="6538913"/>
            <a:ext cx="4024313" cy="306387"/>
          </a:xfrm>
        </p:spPr>
        <p:txBody>
          <a:bodyPr/>
          <a:lstStyle/>
          <a:p>
            <a:r>
              <a:rPr kumimoji="1" lang="en-US" altLang="ja-JP" dirty="0"/>
              <a:t>p18-19</a:t>
            </a:r>
          </a:p>
        </p:txBody>
      </p:sp>
      <p:sp>
        <p:nvSpPr>
          <p:cNvPr id="4" name="テキスト ボックス 3">
            <a:extLst>
              <a:ext uri="{FF2B5EF4-FFF2-40B4-BE49-F238E27FC236}">
                <a16:creationId xmlns:a16="http://schemas.microsoft.com/office/drawing/2014/main" id="{B828B674-C68B-8537-5AC2-FC675196CBED}"/>
              </a:ext>
            </a:extLst>
          </p:cNvPr>
          <p:cNvSpPr txBox="1"/>
          <p:nvPr/>
        </p:nvSpPr>
        <p:spPr>
          <a:xfrm>
            <a:off x="1355200" y="1993883"/>
            <a:ext cx="1641475"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人工知能</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8F83B315-BD76-083B-7558-24119FF41A00}"/>
              </a:ext>
            </a:extLst>
          </p:cNvPr>
          <p:cNvSpPr txBox="1"/>
          <p:nvPr/>
        </p:nvSpPr>
        <p:spPr>
          <a:xfrm>
            <a:off x="9849109" y="2979089"/>
            <a:ext cx="820738"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危険</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7ABEA00D-F0DB-8540-986E-0A90AB0A7D7F}"/>
              </a:ext>
            </a:extLst>
          </p:cNvPr>
          <p:cNvSpPr txBox="1"/>
          <p:nvPr/>
        </p:nvSpPr>
        <p:spPr>
          <a:xfrm>
            <a:off x="5374413" y="3460899"/>
            <a:ext cx="820738"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高速</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801277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3BA271E-3EA2-B196-2C59-9D20F5CF907C}"/>
              </a:ext>
            </a:extLst>
          </p:cNvPr>
          <p:cNvSpPr>
            <a:spLocks noGrp="1"/>
          </p:cNvSpPr>
          <p:nvPr>
            <p:ph type="title"/>
          </p:nvPr>
        </p:nvSpPr>
        <p:spPr/>
        <p:txBody>
          <a:bodyPr/>
          <a:lstStyle/>
          <a:p>
            <a:r>
              <a:rPr kumimoji="1" lang="en-US" altLang="ja-JP" dirty="0"/>
              <a:t>3</a:t>
            </a:r>
            <a:endParaRPr kumimoji="1" lang="ja-JP" altLang="en-US" dirty="0"/>
          </a:p>
        </p:txBody>
      </p:sp>
      <p:sp>
        <p:nvSpPr>
          <p:cNvPr id="3" name="スライド番号プレースホルダー 2">
            <a:extLst>
              <a:ext uri="{FF2B5EF4-FFF2-40B4-BE49-F238E27FC236}">
                <a16:creationId xmlns:a16="http://schemas.microsoft.com/office/drawing/2014/main" id="{C20E3CC5-8DA6-4829-29B4-861F5BE61CB1}"/>
              </a:ext>
            </a:extLst>
          </p:cNvPr>
          <p:cNvSpPr>
            <a:spLocks noGrp="1"/>
          </p:cNvSpPr>
          <p:nvPr>
            <p:ph type="sldNum" sz="quarter" idx="12"/>
          </p:nvPr>
        </p:nvSpPr>
        <p:spPr/>
        <p:txBody>
          <a:bodyPr/>
          <a:lstStyle/>
          <a:p>
            <a:fld id="{3341DCAC-D657-49AC-AFA1-66DB296B9906}" type="slidenum">
              <a:rPr lang="ja-JP" altLang="en-US" smtClean="0"/>
              <a:pPr/>
              <a:t>64</a:t>
            </a:fld>
            <a:endParaRPr lang="ja-JP" altLang="en-US"/>
          </a:p>
        </p:txBody>
      </p:sp>
      <p:sp>
        <p:nvSpPr>
          <p:cNvPr id="6" name="テキスト プレースホルダー 5">
            <a:extLst>
              <a:ext uri="{FF2B5EF4-FFF2-40B4-BE49-F238E27FC236}">
                <a16:creationId xmlns:a16="http://schemas.microsoft.com/office/drawing/2014/main" id="{84388AF7-6FAA-479C-1552-119E43D2D2F2}"/>
              </a:ext>
            </a:extLst>
          </p:cNvPr>
          <p:cNvSpPr>
            <a:spLocks noGrp="1"/>
          </p:cNvSpPr>
          <p:nvPr>
            <p:ph type="body" sz="quarter" idx="15"/>
          </p:nvPr>
        </p:nvSpPr>
        <p:spPr/>
        <p:txBody>
          <a:bodyPr/>
          <a:lstStyle/>
          <a:p>
            <a:r>
              <a:rPr lang="ja-JP" altLang="ja-JP"/>
              <a:t>健康への影響</a:t>
            </a:r>
            <a:endParaRPr kumimoji="1" lang="ja-JP" altLang="en-US" dirty="0"/>
          </a:p>
        </p:txBody>
      </p:sp>
      <p:sp>
        <p:nvSpPr>
          <p:cNvPr id="7" name="テキスト プレースホルダー 6">
            <a:extLst>
              <a:ext uri="{FF2B5EF4-FFF2-40B4-BE49-F238E27FC236}">
                <a16:creationId xmlns:a16="http://schemas.microsoft.com/office/drawing/2014/main" id="{C586371F-C62C-D643-F30C-4ADCC32EB857}"/>
              </a:ext>
            </a:extLst>
          </p:cNvPr>
          <p:cNvSpPr>
            <a:spLocks noGrp="1"/>
          </p:cNvSpPr>
          <p:nvPr>
            <p:ph type="body" sz="quarter" idx="16"/>
          </p:nvPr>
        </p:nvSpPr>
        <p:spPr/>
        <p:txBody>
          <a:bodyPr/>
          <a:lstStyle/>
          <a:p>
            <a:r>
              <a:rPr kumimoji="1" lang="ja-JP" altLang="en-US" dirty="0"/>
              <a:t>　情報機器を用いた（</a:t>
            </a:r>
            <a:r>
              <a:rPr kumimoji="1" lang="ja-JP" altLang="en-US" baseline="30000" dirty="0"/>
              <a:t>⑤</a:t>
            </a:r>
            <a:r>
              <a:rPr kumimoji="1" lang="ja-JP" altLang="en-US" dirty="0"/>
              <a:t>　　　　　　）時間の作業は、肩凝りや視力の低下などの（</a:t>
            </a:r>
            <a:r>
              <a:rPr kumimoji="1" lang="ja-JP" altLang="en-US" baseline="30000" dirty="0"/>
              <a:t>⑥</a:t>
            </a:r>
            <a:r>
              <a:rPr kumimoji="1" lang="ja-JP" altLang="en-US" dirty="0"/>
              <a:t>　　　　　　）を引き起こすことがある。また、コンピュータでの作業に伴い、いらいら、不安感などの（</a:t>
            </a:r>
            <a:r>
              <a:rPr kumimoji="1" lang="ja-JP" altLang="en-US" baseline="30000" dirty="0"/>
              <a:t>⑦</a:t>
            </a:r>
            <a:r>
              <a:rPr kumimoji="1" lang="ja-JP" altLang="en-US" dirty="0"/>
              <a:t>　　　　　　　　）を感じることがあるので、自分を適切に（</a:t>
            </a:r>
            <a:r>
              <a:rPr kumimoji="1" lang="ja-JP" altLang="en-US" baseline="30000" dirty="0"/>
              <a:t>⑧</a:t>
            </a:r>
            <a:r>
              <a:rPr kumimoji="1" lang="ja-JP" altLang="en-US" dirty="0"/>
              <a:t>　　　　　　　）することが大切である。</a:t>
            </a:r>
            <a:r>
              <a:rPr kumimoji="1" lang="en-US" altLang="ja-JP" dirty="0"/>
              <a:t>SNS</a:t>
            </a:r>
            <a:r>
              <a:rPr kumimoji="1" lang="ja-JP" altLang="en-US" dirty="0"/>
              <a:t>の閲覧や動画の視聴などに夢中になると、ひどい場合は（</a:t>
            </a:r>
            <a:r>
              <a:rPr kumimoji="1" lang="ja-JP" altLang="en-US" baseline="30000" dirty="0"/>
              <a:t>⑨</a:t>
            </a:r>
            <a:r>
              <a:rPr kumimoji="1" lang="ja-JP" altLang="en-US" dirty="0"/>
              <a:t>　　　　　　）になることもある。</a:t>
            </a:r>
          </a:p>
        </p:txBody>
      </p:sp>
      <p:sp>
        <p:nvSpPr>
          <p:cNvPr id="8" name="テキスト プレースホルダー 4">
            <a:extLst>
              <a:ext uri="{FF2B5EF4-FFF2-40B4-BE49-F238E27FC236}">
                <a16:creationId xmlns:a16="http://schemas.microsoft.com/office/drawing/2014/main" id="{9E095E0E-493A-5278-0839-FCB45276B3D2}"/>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9 </a:t>
            </a:r>
            <a:r>
              <a:rPr lang="ja-JP" altLang="en-US" dirty="0"/>
              <a:t>情報化と私たちの生活の変化</a:t>
            </a:r>
          </a:p>
        </p:txBody>
      </p:sp>
      <p:sp>
        <p:nvSpPr>
          <p:cNvPr id="9" name="テキスト プレースホルダー 5">
            <a:extLst>
              <a:ext uri="{FF2B5EF4-FFF2-40B4-BE49-F238E27FC236}">
                <a16:creationId xmlns:a16="http://schemas.microsoft.com/office/drawing/2014/main" id="{3DEC2149-9049-2BD2-D04B-A19E23269201}"/>
              </a:ext>
            </a:extLst>
          </p:cNvPr>
          <p:cNvSpPr>
            <a:spLocks noGrp="1"/>
          </p:cNvSpPr>
          <p:nvPr>
            <p:ph type="body" sz="quarter" idx="14"/>
          </p:nvPr>
        </p:nvSpPr>
        <p:spPr>
          <a:xfrm>
            <a:off x="0" y="6538913"/>
            <a:ext cx="4024313" cy="306387"/>
          </a:xfrm>
        </p:spPr>
        <p:txBody>
          <a:bodyPr/>
          <a:lstStyle/>
          <a:p>
            <a:r>
              <a:rPr kumimoji="1" lang="en-US" altLang="ja-JP" dirty="0"/>
              <a:t>p19</a:t>
            </a:r>
            <a:endParaRPr kumimoji="1" lang="ja-JP" altLang="en-US" dirty="0"/>
          </a:p>
        </p:txBody>
      </p:sp>
      <p:sp>
        <p:nvSpPr>
          <p:cNvPr id="5" name="テキスト ボックス 4">
            <a:extLst>
              <a:ext uri="{FF2B5EF4-FFF2-40B4-BE49-F238E27FC236}">
                <a16:creationId xmlns:a16="http://schemas.microsoft.com/office/drawing/2014/main" id="{13A6E2A1-3DB4-0B42-C7BA-81367C698AB1}"/>
              </a:ext>
            </a:extLst>
          </p:cNvPr>
          <p:cNvSpPr txBox="1"/>
          <p:nvPr/>
        </p:nvSpPr>
        <p:spPr>
          <a:xfrm>
            <a:off x="5513055" y="1504787"/>
            <a:ext cx="410369"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長</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1489C4E4-B74B-BD0A-1487-3B49BB51D5FF}"/>
              </a:ext>
            </a:extLst>
          </p:cNvPr>
          <p:cNvSpPr txBox="1"/>
          <p:nvPr/>
        </p:nvSpPr>
        <p:spPr>
          <a:xfrm>
            <a:off x="4589725" y="1997230"/>
            <a:ext cx="1846659" cy="492443"/>
          </a:xfrm>
          <a:prstGeom prst="rect">
            <a:avLst/>
          </a:prstGeom>
          <a:noFill/>
        </p:spPr>
        <p:txBody>
          <a:bodyPr wrap="none" lIns="0" tIns="0" rIns="0" bIns="0" rtlCol="0">
            <a:spAutoFit/>
          </a:bodyPr>
          <a:lstStyle/>
          <a:p>
            <a:r>
              <a:rPr lang="en-US" altLang="ja-JP"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VDT</a:t>
            </a:r>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症候群</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1" name="テキスト ボックス 10">
            <a:extLst>
              <a:ext uri="{FF2B5EF4-FFF2-40B4-BE49-F238E27FC236}">
                <a16:creationId xmlns:a16="http://schemas.microsoft.com/office/drawing/2014/main" id="{1E832130-D857-D690-BF73-1E827455A1D7}"/>
              </a:ext>
            </a:extLst>
          </p:cNvPr>
          <p:cNvSpPr txBox="1"/>
          <p:nvPr/>
        </p:nvSpPr>
        <p:spPr>
          <a:xfrm>
            <a:off x="1151732" y="2968456"/>
            <a:ext cx="2872581"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テクノストレス</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2" name="テキスト ボックス 11">
            <a:extLst>
              <a:ext uri="{FF2B5EF4-FFF2-40B4-BE49-F238E27FC236}">
                <a16:creationId xmlns:a16="http://schemas.microsoft.com/office/drawing/2014/main" id="{19D2C4BF-F451-4C19-6FBB-618C63D8100F}"/>
              </a:ext>
            </a:extLst>
          </p:cNvPr>
          <p:cNvSpPr txBox="1"/>
          <p:nvPr/>
        </p:nvSpPr>
        <p:spPr>
          <a:xfrm>
            <a:off x="1151732" y="3460899"/>
            <a:ext cx="2462213"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コントロール</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3" name="テキスト ボックス 12">
            <a:extLst>
              <a:ext uri="{FF2B5EF4-FFF2-40B4-BE49-F238E27FC236}">
                <a16:creationId xmlns:a16="http://schemas.microsoft.com/office/drawing/2014/main" id="{4C8A62FF-59E5-AE4E-5DB6-3D9D8D4A269B}"/>
              </a:ext>
            </a:extLst>
          </p:cNvPr>
          <p:cNvSpPr txBox="1"/>
          <p:nvPr/>
        </p:nvSpPr>
        <p:spPr>
          <a:xfrm>
            <a:off x="8909685" y="3934870"/>
            <a:ext cx="2051844"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ネット依存</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1030551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0" grpId="0"/>
      <p:bldP spid="11" grpId="0"/>
      <p:bldP spid="12" grpId="0"/>
      <p:bldP spid="13"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5661CB1-78CE-553B-E73F-14EFF2428908}"/>
              </a:ext>
            </a:extLst>
          </p:cNvPr>
          <p:cNvSpPr>
            <a:spLocks noGrp="1"/>
          </p:cNvSpPr>
          <p:nvPr>
            <p:ph type="sldNum" sz="quarter" idx="12"/>
          </p:nvPr>
        </p:nvSpPr>
        <p:spPr/>
        <p:txBody>
          <a:bodyPr/>
          <a:lstStyle/>
          <a:p>
            <a:fld id="{3341DCAC-D657-49AC-AFA1-66DB296B9906}" type="slidenum">
              <a:rPr lang="ja-JP" altLang="en-US" smtClean="0"/>
              <a:pPr/>
              <a:t>65</a:t>
            </a:fld>
            <a:endParaRPr lang="ja-JP" altLang="en-US"/>
          </a:p>
        </p:txBody>
      </p:sp>
      <p:sp>
        <p:nvSpPr>
          <p:cNvPr id="5" name="テキスト プレースホルダー 4">
            <a:extLst>
              <a:ext uri="{FF2B5EF4-FFF2-40B4-BE49-F238E27FC236}">
                <a16:creationId xmlns:a16="http://schemas.microsoft.com/office/drawing/2014/main" id="{87AD048A-E907-7AE1-F240-0AF454E6DB9C}"/>
              </a:ext>
            </a:extLst>
          </p:cNvPr>
          <p:cNvSpPr>
            <a:spLocks noGrp="1"/>
          </p:cNvSpPr>
          <p:nvPr>
            <p:ph type="body" sz="quarter" idx="15"/>
          </p:nvPr>
        </p:nvSpPr>
        <p:spPr/>
        <p:txBody>
          <a:bodyPr>
            <a:noAutofit/>
          </a:bodyPr>
          <a:lstStyle/>
          <a:p>
            <a:pPr>
              <a:spcAft>
                <a:spcPts val="1200"/>
              </a:spcAft>
            </a:pPr>
            <a:r>
              <a:rPr kumimoji="1" lang="ja-JP" altLang="en-US" sz="2800" dirty="0"/>
              <a:t>次の⑴～⑶の説明は情報化によって生じた健康への影響に関する説明である。それぞれの説明に最も関連する言葉をア～エから選びなさい。</a:t>
            </a:r>
          </a:p>
          <a:p>
            <a:pPr marL="989013" lvl="1" indent="-531813"/>
            <a:r>
              <a:rPr kumimoji="1" lang="ja-JP" altLang="en-US" dirty="0"/>
              <a:t>⑴ インターネットを長時間利用し続け、</a:t>
            </a:r>
            <a:r>
              <a:rPr kumimoji="1" lang="en-US" altLang="ja-JP" dirty="0"/>
              <a:t>SNS</a:t>
            </a:r>
            <a:r>
              <a:rPr kumimoji="1" lang="ja-JP" altLang="en-US" dirty="0"/>
              <a:t>や動画視聴、ゲームに夢中になる。</a:t>
            </a:r>
          </a:p>
          <a:p>
            <a:pPr marL="989013" lvl="1" indent="-531813"/>
            <a:r>
              <a:rPr kumimoji="1" lang="ja-JP" altLang="en-US" dirty="0"/>
              <a:t>⑵ 情報機器を用いた長時間の作業により、肩凝りや視力の低下など身体への影響が生じる。</a:t>
            </a:r>
          </a:p>
          <a:p>
            <a:pPr marL="989013" lvl="1" indent="-531813">
              <a:spcAft>
                <a:spcPts val="1200"/>
              </a:spcAft>
            </a:pPr>
            <a:r>
              <a:rPr kumimoji="1" lang="ja-JP" altLang="en-US" dirty="0"/>
              <a:t>⑶ コンピュータでの作業に伴い、いらだちや不安などを強く感じる。</a:t>
            </a:r>
          </a:p>
          <a:p>
            <a:pPr marL="627063">
              <a:lnSpc>
                <a:spcPct val="100000"/>
              </a:lnSpc>
            </a:pPr>
            <a:r>
              <a:rPr kumimoji="1" lang="ja-JP" altLang="en-US" sz="2800" dirty="0"/>
              <a:t>ア　人工知能</a:t>
            </a:r>
            <a:r>
              <a:rPr kumimoji="1" lang="en-US" altLang="ja-JP" sz="2800" dirty="0"/>
              <a:t>			</a:t>
            </a:r>
            <a:r>
              <a:rPr kumimoji="1" lang="ja-JP" altLang="en-US" sz="2800" dirty="0"/>
              <a:t>イ　</a:t>
            </a:r>
            <a:r>
              <a:rPr kumimoji="1" lang="en-US" altLang="ja-JP" sz="2800" dirty="0"/>
              <a:t>VDT</a:t>
            </a:r>
            <a:r>
              <a:rPr kumimoji="1" lang="ja-JP" altLang="en-US" sz="2800" dirty="0"/>
              <a:t>症候群　　</a:t>
            </a:r>
            <a:br>
              <a:rPr kumimoji="1" lang="en-US" altLang="ja-JP" sz="2800" dirty="0"/>
            </a:br>
            <a:r>
              <a:rPr kumimoji="1" lang="ja-JP" altLang="en-US" sz="2800" dirty="0"/>
              <a:t>ウ　テクノストレス</a:t>
            </a:r>
            <a:r>
              <a:rPr kumimoji="1" lang="en-US" altLang="ja-JP" sz="2800" dirty="0"/>
              <a:t>		</a:t>
            </a:r>
            <a:r>
              <a:rPr kumimoji="1" lang="ja-JP" altLang="en-US" sz="2800" dirty="0"/>
              <a:t>エ　ネット依存</a:t>
            </a:r>
          </a:p>
        </p:txBody>
      </p:sp>
      <p:sp>
        <p:nvSpPr>
          <p:cNvPr id="6" name="タイトル 5">
            <a:extLst>
              <a:ext uri="{FF2B5EF4-FFF2-40B4-BE49-F238E27FC236}">
                <a16:creationId xmlns:a16="http://schemas.microsoft.com/office/drawing/2014/main" id="{68E7A1B4-440A-4558-9001-9F492F3880E3}"/>
              </a:ext>
            </a:extLst>
          </p:cNvPr>
          <p:cNvSpPr>
            <a:spLocks noGrp="1"/>
          </p:cNvSpPr>
          <p:nvPr>
            <p:ph type="title"/>
          </p:nvPr>
        </p:nvSpPr>
        <p:spPr/>
        <p:txBody>
          <a:bodyPr/>
          <a:lstStyle/>
          <a:p>
            <a:r>
              <a:rPr kumimoji="1" lang="en-US" altLang="ja-JP" dirty="0"/>
              <a:t>1</a:t>
            </a:r>
            <a:endParaRPr kumimoji="1" lang="ja-JP" altLang="en-US" dirty="0"/>
          </a:p>
        </p:txBody>
      </p:sp>
      <p:sp>
        <p:nvSpPr>
          <p:cNvPr id="7" name="テキスト プレースホルダー 4">
            <a:extLst>
              <a:ext uri="{FF2B5EF4-FFF2-40B4-BE49-F238E27FC236}">
                <a16:creationId xmlns:a16="http://schemas.microsoft.com/office/drawing/2014/main" id="{98A2155F-FA57-BD4F-7235-DEF5FCCCA7C3}"/>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9 </a:t>
            </a:r>
            <a:r>
              <a:rPr lang="ja-JP" altLang="en-US" dirty="0"/>
              <a:t>情報化と私たちの生活の変化</a:t>
            </a:r>
          </a:p>
        </p:txBody>
      </p:sp>
      <p:graphicFrame>
        <p:nvGraphicFramePr>
          <p:cNvPr id="9" name="コンテンツ プレースホルダー 8">
            <a:extLst>
              <a:ext uri="{FF2B5EF4-FFF2-40B4-BE49-F238E27FC236}">
                <a16:creationId xmlns:a16="http://schemas.microsoft.com/office/drawing/2014/main" id="{7C765A65-2093-7F08-21FA-5DC7BC25C684}"/>
              </a:ext>
            </a:extLst>
          </p:cNvPr>
          <p:cNvGraphicFramePr>
            <a:graphicFrameLocks/>
          </p:cNvGraphicFramePr>
          <p:nvPr>
            <p:extLst>
              <p:ext uri="{D42A27DB-BD31-4B8C-83A1-F6EECF244321}">
                <p14:modId xmlns:p14="http://schemas.microsoft.com/office/powerpoint/2010/main" val="4115260941"/>
              </p:ext>
            </p:extLst>
          </p:nvPr>
        </p:nvGraphicFramePr>
        <p:xfrm>
          <a:off x="6295913" y="5576585"/>
          <a:ext cx="5181600" cy="756000"/>
        </p:xfrm>
        <a:graphic>
          <a:graphicData uri="http://schemas.openxmlformats.org/drawingml/2006/table">
            <a:tbl>
              <a:tblPr firstRow="1" bandRow="1">
                <a:tableStyleId>{5C22544A-7EE6-4342-B048-85BDC9FD1C3A}</a:tableStyleId>
              </a:tblPr>
              <a:tblGrid>
                <a:gridCol w="1727200">
                  <a:extLst>
                    <a:ext uri="{9D8B030D-6E8A-4147-A177-3AD203B41FA5}">
                      <a16:colId xmlns:a16="http://schemas.microsoft.com/office/drawing/2014/main" val="1571283824"/>
                    </a:ext>
                  </a:extLst>
                </a:gridCol>
                <a:gridCol w="1727200">
                  <a:extLst>
                    <a:ext uri="{9D8B030D-6E8A-4147-A177-3AD203B41FA5}">
                      <a16:colId xmlns:a16="http://schemas.microsoft.com/office/drawing/2014/main" val="1418174518"/>
                    </a:ext>
                  </a:extLst>
                </a:gridCol>
                <a:gridCol w="1727200">
                  <a:extLst>
                    <a:ext uri="{9D8B030D-6E8A-4147-A177-3AD203B41FA5}">
                      <a16:colId xmlns:a16="http://schemas.microsoft.com/office/drawing/2014/main" val="2646040140"/>
                    </a:ext>
                  </a:extLst>
                </a:gridCol>
              </a:tblGrid>
              <a:tr h="756000">
                <a:tc>
                  <a:txBody>
                    <a:bodyPr/>
                    <a:lstStyle/>
                    <a:p>
                      <a:r>
                        <a:rPr lang="ja-JP" altLang="en-US" sz="3200" b="0" dirty="0">
                          <a:solidFill>
                            <a:schemeClr val="tx1"/>
                          </a:solidFill>
                          <a:latin typeface="UD デジタル 教科書体 NK-R" panose="02020400000000000000" pitchFamily="18" charset="-128"/>
                          <a:ea typeface="UD デジタル 教科書体 NK-R" panose="02020400000000000000" pitchFamily="18" charset="-128"/>
                        </a:rPr>
                        <a:t>⑴</a:t>
                      </a:r>
                      <a:endParaRPr kumimoji="1" lang="ja-JP" altLang="en-US" sz="3200"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3200" b="0" dirty="0">
                          <a:solidFill>
                            <a:schemeClr val="tx1"/>
                          </a:solidFill>
                          <a:latin typeface="UD デジタル 教科書体 NK-R" panose="02020400000000000000" pitchFamily="18" charset="-128"/>
                          <a:ea typeface="UD デジタル 教科書体 NK-R" panose="02020400000000000000" pitchFamily="18" charset="-128"/>
                        </a:rPr>
                        <a:t>⑵ </a:t>
                      </a:r>
                      <a:endParaRPr kumimoji="1" lang="ja-JP" altLang="en-US" sz="3200"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3200" b="0" dirty="0">
                          <a:solidFill>
                            <a:schemeClr val="tx1"/>
                          </a:solidFill>
                          <a:latin typeface="UD デジタル 教科書体 NK-R" panose="02020400000000000000" pitchFamily="18" charset="-128"/>
                          <a:ea typeface="UD デジタル 教科書体 NK-R" panose="02020400000000000000" pitchFamily="18" charset="-128"/>
                        </a:rPr>
                        <a:t>⑶</a:t>
                      </a:r>
                      <a:endParaRPr kumimoji="1" lang="ja-JP" altLang="en-US" sz="3200"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7891690"/>
                  </a:ext>
                </a:extLst>
              </a:tr>
            </a:tbl>
          </a:graphicData>
        </a:graphic>
      </p:graphicFrame>
      <p:sp>
        <p:nvSpPr>
          <p:cNvPr id="10" name="テキスト ボックス 9">
            <a:extLst>
              <a:ext uri="{FF2B5EF4-FFF2-40B4-BE49-F238E27FC236}">
                <a16:creationId xmlns:a16="http://schemas.microsoft.com/office/drawing/2014/main" id="{72169985-1474-EE02-BAAB-B74078A42F64}"/>
              </a:ext>
            </a:extLst>
          </p:cNvPr>
          <p:cNvSpPr txBox="1"/>
          <p:nvPr/>
        </p:nvSpPr>
        <p:spPr>
          <a:xfrm>
            <a:off x="10587952" y="5727264"/>
            <a:ext cx="410369"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ウ</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1" name="テキスト ボックス 10">
            <a:extLst>
              <a:ext uri="{FF2B5EF4-FFF2-40B4-BE49-F238E27FC236}">
                <a16:creationId xmlns:a16="http://schemas.microsoft.com/office/drawing/2014/main" id="{D7E787B4-2623-2EF6-DABD-4AEC65964F9D}"/>
              </a:ext>
            </a:extLst>
          </p:cNvPr>
          <p:cNvSpPr txBox="1"/>
          <p:nvPr/>
        </p:nvSpPr>
        <p:spPr>
          <a:xfrm>
            <a:off x="8886713" y="5727264"/>
            <a:ext cx="410369"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イ</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2" name="テキスト ボックス 11">
            <a:extLst>
              <a:ext uri="{FF2B5EF4-FFF2-40B4-BE49-F238E27FC236}">
                <a16:creationId xmlns:a16="http://schemas.microsoft.com/office/drawing/2014/main" id="{ACD779EC-54C0-120C-7794-228A8ED1011B}"/>
              </a:ext>
            </a:extLst>
          </p:cNvPr>
          <p:cNvSpPr txBox="1"/>
          <p:nvPr/>
        </p:nvSpPr>
        <p:spPr>
          <a:xfrm>
            <a:off x="7180944" y="5727264"/>
            <a:ext cx="410369"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エ</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8" name="テキスト プレースホルダー 5">
            <a:extLst>
              <a:ext uri="{FF2B5EF4-FFF2-40B4-BE49-F238E27FC236}">
                <a16:creationId xmlns:a16="http://schemas.microsoft.com/office/drawing/2014/main" id="{0828928F-0F6F-4697-FF64-5E123DA424DF}"/>
              </a:ext>
            </a:extLst>
          </p:cNvPr>
          <p:cNvSpPr>
            <a:spLocks noGrp="1"/>
          </p:cNvSpPr>
          <p:nvPr>
            <p:ph type="body" sz="quarter" idx="14"/>
          </p:nvPr>
        </p:nvSpPr>
        <p:spPr>
          <a:xfrm>
            <a:off x="0" y="6538913"/>
            <a:ext cx="4024313" cy="306387"/>
          </a:xfrm>
        </p:spPr>
        <p:txBody>
          <a:bodyPr/>
          <a:lstStyle/>
          <a:p>
            <a:r>
              <a:rPr kumimoji="1" lang="en-US" altLang="ja-JP" dirty="0"/>
              <a:t>p19</a:t>
            </a:r>
            <a:endParaRPr kumimoji="1" lang="ja-JP" altLang="en-US" dirty="0"/>
          </a:p>
        </p:txBody>
      </p:sp>
    </p:spTree>
    <p:extLst>
      <p:ext uri="{BB962C8B-B14F-4D97-AF65-F5344CB8AC3E}">
        <p14:creationId xmlns:p14="http://schemas.microsoft.com/office/powerpoint/2010/main" val="2613232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73B0A19-793B-8631-7F14-6B125F447912}"/>
              </a:ext>
            </a:extLst>
          </p:cNvPr>
          <p:cNvSpPr>
            <a:spLocks noGrp="1"/>
          </p:cNvSpPr>
          <p:nvPr>
            <p:ph type="sldNum" sz="quarter" idx="12"/>
          </p:nvPr>
        </p:nvSpPr>
        <p:spPr/>
        <p:txBody>
          <a:bodyPr/>
          <a:lstStyle/>
          <a:p>
            <a:fld id="{3341DCAC-D657-49AC-AFA1-66DB296B9906}" type="slidenum">
              <a:rPr lang="ja-JP" altLang="en-US" smtClean="0"/>
              <a:pPr/>
              <a:t>66</a:t>
            </a:fld>
            <a:endParaRPr lang="ja-JP" altLang="en-US"/>
          </a:p>
        </p:txBody>
      </p:sp>
      <p:sp>
        <p:nvSpPr>
          <p:cNvPr id="5" name="テキスト プレースホルダー 4">
            <a:extLst>
              <a:ext uri="{FF2B5EF4-FFF2-40B4-BE49-F238E27FC236}">
                <a16:creationId xmlns:a16="http://schemas.microsoft.com/office/drawing/2014/main" id="{DEB6B789-269F-21E1-5BF1-3951DF226109}"/>
              </a:ext>
            </a:extLst>
          </p:cNvPr>
          <p:cNvSpPr>
            <a:spLocks noGrp="1"/>
          </p:cNvSpPr>
          <p:nvPr>
            <p:ph type="body" sz="quarter" idx="15"/>
          </p:nvPr>
        </p:nvSpPr>
        <p:spPr/>
        <p:txBody>
          <a:bodyPr/>
          <a:lstStyle/>
          <a:p>
            <a:r>
              <a:rPr kumimoji="1" lang="ja-JP" altLang="en-US" dirty="0"/>
              <a:t>次の説明の中から、正しいものを全て選びなさい。</a:t>
            </a:r>
          </a:p>
          <a:p>
            <a:pPr marL="1254125" lvl="1" indent="-796925"/>
            <a:r>
              <a:rPr kumimoji="1" lang="ja-JP" altLang="en-US" sz="3200" dirty="0"/>
              <a:t>ア　情報技術の発展は、学びや仕事の仕方に大きな変化をもたらした。</a:t>
            </a:r>
          </a:p>
          <a:p>
            <a:pPr marL="1254125" lvl="1" indent="-796925"/>
            <a:r>
              <a:rPr kumimoji="1" lang="ja-JP" altLang="en-US" sz="3200" dirty="0"/>
              <a:t>イ　人工知能とは、人間の動きを模倣した動作を行う機械のことである。</a:t>
            </a:r>
          </a:p>
          <a:p>
            <a:pPr marL="1254125" lvl="1" indent="-796925"/>
            <a:r>
              <a:rPr kumimoji="1" lang="ja-JP" altLang="en-US" sz="3200" dirty="0"/>
              <a:t>ウ　多くの高校生がスマートフォンを利用しているが、生活におけるマイナス面は特にない。</a:t>
            </a:r>
          </a:p>
          <a:p>
            <a:pPr marL="1254125" lvl="1" indent="-796925"/>
            <a:r>
              <a:rPr kumimoji="1" lang="ja-JP" altLang="en-US" sz="3200" dirty="0"/>
              <a:t>エ　</a:t>
            </a:r>
            <a:r>
              <a:rPr kumimoji="1" lang="en-US" altLang="ja-JP" sz="3200" dirty="0"/>
              <a:t>e</a:t>
            </a:r>
            <a:r>
              <a:rPr kumimoji="1" lang="ja-JP" altLang="en-US" sz="3200" dirty="0"/>
              <a:t>スポーツは、スポーツの新たな可能性として期待されている。</a:t>
            </a:r>
          </a:p>
          <a:p>
            <a:endParaRPr kumimoji="1" lang="ja-JP" altLang="en-US" dirty="0"/>
          </a:p>
        </p:txBody>
      </p:sp>
      <p:sp>
        <p:nvSpPr>
          <p:cNvPr id="6" name="タイトル 5">
            <a:extLst>
              <a:ext uri="{FF2B5EF4-FFF2-40B4-BE49-F238E27FC236}">
                <a16:creationId xmlns:a16="http://schemas.microsoft.com/office/drawing/2014/main" id="{AE19DFD1-1414-A8EE-205D-22FB7DC09BB7}"/>
              </a:ext>
            </a:extLst>
          </p:cNvPr>
          <p:cNvSpPr>
            <a:spLocks noGrp="1"/>
          </p:cNvSpPr>
          <p:nvPr>
            <p:ph type="title"/>
          </p:nvPr>
        </p:nvSpPr>
        <p:spPr/>
        <p:txBody>
          <a:bodyPr/>
          <a:lstStyle/>
          <a:p>
            <a:r>
              <a:rPr kumimoji="1" lang="en-US" altLang="ja-JP" dirty="0"/>
              <a:t>2</a:t>
            </a:r>
            <a:endParaRPr kumimoji="1" lang="ja-JP" altLang="en-US" dirty="0"/>
          </a:p>
        </p:txBody>
      </p:sp>
      <p:sp>
        <p:nvSpPr>
          <p:cNvPr id="7" name="テキスト プレースホルダー 4">
            <a:extLst>
              <a:ext uri="{FF2B5EF4-FFF2-40B4-BE49-F238E27FC236}">
                <a16:creationId xmlns:a16="http://schemas.microsoft.com/office/drawing/2014/main" id="{B9E41298-5AE6-D234-CDA2-1D1352C75B14}"/>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9 </a:t>
            </a:r>
            <a:r>
              <a:rPr lang="ja-JP" altLang="en-US" dirty="0"/>
              <a:t>情報化と私たちの生活の変化</a:t>
            </a:r>
          </a:p>
        </p:txBody>
      </p:sp>
      <p:sp>
        <p:nvSpPr>
          <p:cNvPr id="9" name="テキスト プレースホルダー 5">
            <a:extLst>
              <a:ext uri="{FF2B5EF4-FFF2-40B4-BE49-F238E27FC236}">
                <a16:creationId xmlns:a16="http://schemas.microsoft.com/office/drawing/2014/main" id="{DEB2A4B6-4BD7-7E63-D5BC-27E5196BCD16}"/>
              </a:ext>
            </a:extLst>
          </p:cNvPr>
          <p:cNvSpPr>
            <a:spLocks noGrp="1"/>
          </p:cNvSpPr>
          <p:nvPr>
            <p:ph type="body" sz="quarter" idx="14"/>
          </p:nvPr>
        </p:nvSpPr>
        <p:spPr>
          <a:xfrm>
            <a:off x="0" y="6538913"/>
            <a:ext cx="4024313" cy="306387"/>
          </a:xfrm>
        </p:spPr>
        <p:txBody>
          <a:bodyPr/>
          <a:lstStyle/>
          <a:p>
            <a:r>
              <a:rPr lang="en-US" altLang="ja-JP"/>
              <a:t>p19</a:t>
            </a:r>
            <a:endParaRPr kumimoji="1" lang="ja-JP" altLang="en-US" dirty="0"/>
          </a:p>
        </p:txBody>
      </p:sp>
      <p:graphicFrame>
        <p:nvGraphicFramePr>
          <p:cNvPr id="8" name="表 7">
            <a:extLst>
              <a:ext uri="{FF2B5EF4-FFF2-40B4-BE49-F238E27FC236}">
                <a16:creationId xmlns:a16="http://schemas.microsoft.com/office/drawing/2014/main" id="{A7063CB0-73A5-C879-CF71-234E4BA904C1}"/>
              </a:ext>
            </a:extLst>
          </p:cNvPr>
          <p:cNvGraphicFramePr>
            <a:graphicFrameLocks noGrp="1"/>
          </p:cNvGraphicFramePr>
          <p:nvPr>
            <p:extLst>
              <p:ext uri="{D42A27DB-BD31-4B8C-83A1-F6EECF244321}">
                <p14:modId xmlns:p14="http://schemas.microsoft.com/office/powerpoint/2010/main" val="3037366606"/>
              </p:ext>
            </p:extLst>
          </p:nvPr>
        </p:nvGraphicFramePr>
        <p:xfrm>
          <a:off x="9317513" y="5571427"/>
          <a:ext cx="2160000" cy="737010"/>
        </p:xfrm>
        <a:graphic>
          <a:graphicData uri="http://schemas.openxmlformats.org/drawingml/2006/table">
            <a:tbl>
              <a:tblPr firstRow="1" bandRow="1">
                <a:tableStyleId>{5C22544A-7EE6-4342-B048-85BDC9FD1C3A}</a:tableStyleId>
              </a:tblPr>
              <a:tblGrid>
                <a:gridCol w="2160000">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4" name="Google Shape;341;p22">
            <a:extLst>
              <a:ext uri="{FF2B5EF4-FFF2-40B4-BE49-F238E27FC236}">
                <a16:creationId xmlns:a16="http://schemas.microsoft.com/office/drawing/2014/main" id="{BF111CA2-EAFD-759E-2A16-D33CAA0B5525}"/>
              </a:ext>
            </a:extLst>
          </p:cNvPr>
          <p:cNvSpPr txBox="1"/>
          <p:nvPr/>
        </p:nvSpPr>
        <p:spPr>
          <a:xfrm>
            <a:off x="9818255" y="5720504"/>
            <a:ext cx="1659258"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ア、エ</a:t>
            </a:r>
          </a:p>
        </p:txBody>
      </p:sp>
    </p:spTree>
    <p:extLst>
      <p:ext uri="{BB962C8B-B14F-4D97-AF65-F5344CB8AC3E}">
        <p14:creationId xmlns:p14="http://schemas.microsoft.com/office/powerpoint/2010/main" val="2325627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652A5CC-668D-ED48-0815-C2B1A2BB11E8}"/>
              </a:ext>
            </a:extLst>
          </p:cNvPr>
          <p:cNvSpPr>
            <a:spLocks noGrp="1"/>
          </p:cNvSpPr>
          <p:nvPr>
            <p:ph type="sldNum" sz="quarter" idx="12"/>
          </p:nvPr>
        </p:nvSpPr>
        <p:spPr/>
        <p:txBody>
          <a:bodyPr/>
          <a:lstStyle/>
          <a:p>
            <a:fld id="{3341DCAC-D657-49AC-AFA1-66DB296B9906}" type="slidenum">
              <a:rPr lang="ja-JP" altLang="en-US" smtClean="0"/>
              <a:pPr/>
              <a:t>67</a:t>
            </a:fld>
            <a:endParaRPr lang="ja-JP" altLang="en-US"/>
          </a:p>
        </p:txBody>
      </p:sp>
      <p:sp>
        <p:nvSpPr>
          <p:cNvPr id="5" name="テキスト プレースホルダー 4">
            <a:extLst>
              <a:ext uri="{FF2B5EF4-FFF2-40B4-BE49-F238E27FC236}">
                <a16:creationId xmlns:a16="http://schemas.microsoft.com/office/drawing/2014/main" id="{DF6A1933-C19B-F6F1-5DEA-924EE681AB38}"/>
              </a:ext>
            </a:extLst>
          </p:cNvPr>
          <p:cNvSpPr>
            <a:spLocks noGrp="1"/>
          </p:cNvSpPr>
          <p:nvPr>
            <p:ph type="body" sz="quarter" idx="15"/>
          </p:nvPr>
        </p:nvSpPr>
        <p:spPr/>
        <p:txBody>
          <a:bodyPr>
            <a:normAutofit/>
          </a:bodyPr>
          <a:lstStyle/>
          <a:p>
            <a:pPr>
              <a:spcAft>
                <a:spcPts val="1200"/>
              </a:spcAft>
            </a:pPr>
            <a:r>
              <a:rPr kumimoji="1" lang="ja-JP" altLang="en-US" dirty="0"/>
              <a:t>先端技術に関する説明として、正しいものを１つ選びなさい。</a:t>
            </a:r>
          </a:p>
          <a:p>
            <a:pPr marL="1254125" lvl="1" indent="-796925"/>
            <a:r>
              <a:rPr kumimoji="1" lang="ja-JP" altLang="en-US" sz="3200" dirty="0"/>
              <a:t>ア　</a:t>
            </a:r>
            <a:r>
              <a:rPr kumimoji="1" lang="en-US" altLang="ja-JP" sz="3200" dirty="0"/>
              <a:t>IoT</a:t>
            </a:r>
            <a:r>
              <a:rPr kumimoji="1" lang="ja-JP" altLang="en-US" sz="3200" dirty="0"/>
              <a:t>（</a:t>
            </a:r>
            <a:r>
              <a:rPr kumimoji="1" lang="en-US" altLang="ja-JP" sz="3200" dirty="0"/>
              <a:t>Internet of Things</a:t>
            </a:r>
            <a:r>
              <a:rPr kumimoji="1" lang="ja-JP" altLang="en-US" sz="3200" dirty="0"/>
              <a:t>）によりあらゆるモノがインターネットに接続され、リアルタイムでのデータ収集などが可能になる。</a:t>
            </a:r>
          </a:p>
          <a:p>
            <a:pPr marL="1254125" lvl="1" indent="-796925"/>
            <a:r>
              <a:rPr kumimoji="1" lang="ja-JP" altLang="en-US" sz="3200" dirty="0"/>
              <a:t>イ　</a:t>
            </a:r>
            <a:r>
              <a:rPr kumimoji="1" lang="en-US" altLang="ja-JP" sz="3200" dirty="0"/>
              <a:t>AI</a:t>
            </a:r>
            <a:r>
              <a:rPr kumimoji="1" lang="ja-JP" altLang="en-US" sz="3200" dirty="0"/>
              <a:t>などの技術は新しい産業の創出につながるが、自動化されるため雇用には結び付かない欠点がある。</a:t>
            </a:r>
          </a:p>
          <a:p>
            <a:pPr marL="1254125" lvl="1" indent="-796925"/>
            <a:r>
              <a:rPr kumimoji="1" lang="ja-JP" altLang="en-US" sz="3200" dirty="0"/>
              <a:t>ウ　輸送や農業、高所点検等の分野でドローンが活用されるとともに、誰もがドローンを自由に飛ばして利用することができる。</a:t>
            </a:r>
          </a:p>
          <a:p>
            <a:pPr marL="1254125" lvl="1" indent="-796925"/>
            <a:r>
              <a:rPr kumimoji="1" lang="ja-JP" altLang="en-US" sz="3200" dirty="0"/>
              <a:t>エ　ロボットや</a:t>
            </a:r>
            <a:r>
              <a:rPr kumimoji="1" lang="en-US" altLang="ja-JP" sz="3200" dirty="0"/>
              <a:t>AI</a:t>
            </a:r>
            <a:r>
              <a:rPr kumimoji="1" lang="ja-JP" altLang="en-US" sz="3200" dirty="0"/>
              <a:t>を活用することで、従来の社会構造</a:t>
            </a:r>
            <a:br>
              <a:rPr kumimoji="1" lang="en-US" altLang="ja-JP" sz="3200" dirty="0"/>
            </a:br>
            <a:r>
              <a:rPr kumimoji="1" lang="ja-JP" altLang="en-US" sz="3200" dirty="0"/>
              <a:t>を変えないまま経済発展を続けることができる。</a:t>
            </a:r>
          </a:p>
          <a:p>
            <a:endParaRPr kumimoji="1" lang="ja-JP" altLang="en-US" dirty="0"/>
          </a:p>
        </p:txBody>
      </p:sp>
      <p:sp>
        <p:nvSpPr>
          <p:cNvPr id="6" name="タイトル 5">
            <a:extLst>
              <a:ext uri="{FF2B5EF4-FFF2-40B4-BE49-F238E27FC236}">
                <a16:creationId xmlns:a16="http://schemas.microsoft.com/office/drawing/2014/main" id="{D7BEDDA2-6C8D-45E5-3123-CF6E3CA65888}"/>
              </a:ext>
            </a:extLst>
          </p:cNvPr>
          <p:cNvSpPr>
            <a:spLocks noGrp="1"/>
          </p:cNvSpPr>
          <p:nvPr>
            <p:ph type="title"/>
          </p:nvPr>
        </p:nvSpPr>
        <p:spPr/>
        <p:txBody>
          <a:bodyPr/>
          <a:lstStyle/>
          <a:p>
            <a:r>
              <a:rPr kumimoji="1" lang="en-US" altLang="ja-JP" dirty="0"/>
              <a:t>3</a:t>
            </a:r>
            <a:endParaRPr kumimoji="1" lang="ja-JP" altLang="en-US" dirty="0"/>
          </a:p>
        </p:txBody>
      </p:sp>
      <p:sp>
        <p:nvSpPr>
          <p:cNvPr id="7" name="テキスト プレースホルダー 4">
            <a:extLst>
              <a:ext uri="{FF2B5EF4-FFF2-40B4-BE49-F238E27FC236}">
                <a16:creationId xmlns:a16="http://schemas.microsoft.com/office/drawing/2014/main" id="{F4A61560-9C00-8CA1-FE76-E89183840333}"/>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9 </a:t>
            </a:r>
            <a:r>
              <a:rPr lang="ja-JP" altLang="en-US" dirty="0"/>
              <a:t>情報化と私たちの生活の変化</a:t>
            </a:r>
          </a:p>
        </p:txBody>
      </p:sp>
      <p:sp>
        <p:nvSpPr>
          <p:cNvPr id="8" name="テキスト プレースホルダー 5">
            <a:extLst>
              <a:ext uri="{FF2B5EF4-FFF2-40B4-BE49-F238E27FC236}">
                <a16:creationId xmlns:a16="http://schemas.microsoft.com/office/drawing/2014/main" id="{BD0981D9-4466-183E-6B8B-55F3CC8A22CE}"/>
              </a:ext>
            </a:extLst>
          </p:cNvPr>
          <p:cNvSpPr>
            <a:spLocks noGrp="1"/>
          </p:cNvSpPr>
          <p:nvPr>
            <p:ph type="body" sz="quarter" idx="14"/>
          </p:nvPr>
        </p:nvSpPr>
        <p:spPr>
          <a:xfrm>
            <a:off x="0" y="6538913"/>
            <a:ext cx="4024313" cy="306387"/>
          </a:xfrm>
        </p:spPr>
        <p:txBody>
          <a:bodyPr/>
          <a:lstStyle/>
          <a:p>
            <a:r>
              <a:rPr lang="en-US" altLang="ja-JP"/>
              <a:t>p19</a:t>
            </a:r>
            <a:endParaRPr kumimoji="1" lang="ja-JP" altLang="en-US" dirty="0"/>
          </a:p>
        </p:txBody>
      </p:sp>
      <p:graphicFrame>
        <p:nvGraphicFramePr>
          <p:cNvPr id="3" name="表 2">
            <a:extLst>
              <a:ext uri="{FF2B5EF4-FFF2-40B4-BE49-F238E27FC236}">
                <a16:creationId xmlns:a16="http://schemas.microsoft.com/office/drawing/2014/main" id="{08E7B82A-49B3-D705-333E-F5DD869C38C9}"/>
              </a:ext>
            </a:extLst>
          </p:cNvPr>
          <p:cNvGraphicFramePr>
            <a:graphicFrameLocks noGrp="1"/>
          </p:cNvGraphicFramePr>
          <p:nvPr>
            <p:extLst>
              <p:ext uri="{D42A27DB-BD31-4B8C-83A1-F6EECF244321}">
                <p14:modId xmlns:p14="http://schemas.microsoft.com/office/powerpoint/2010/main" val="3013674545"/>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4" name="Google Shape;341;p22">
            <a:extLst>
              <a:ext uri="{FF2B5EF4-FFF2-40B4-BE49-F238E27FC236}">
                <a16:creationId xmlns:a16="http://schemas.microsoft.com/office/drawing/2014/main" id="{47F07F06-3BBA-9BB2-A31F-D123BA77E2EA}"/>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ア</a:t>
            </a:r>
          </a:p>
        </p:txBody>
      </p:sp>
    </p:spTree>
    <p:extLst>
      <p:ext uri="{BB962C8B-B14F-4D97-AF65-F5344CB8AC3E}">
        <p14:creationId xmlns:p14="http://schemas.microsoft.com/office/powerpoint/2010/main" val="2550428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28AA34-D4CD-F7C8-A67F-E43909AFAF31}"/>
              </a:ext>
            </a:extLst>
          </p:cNvPr>
          <p:cNvSpPr>
            <a:spLocks noGrp="1"/>
          </p:cNvSpPr>
          <p:nvPr>
            <p:ph type="title"/>
          </p:nvPr>
        </p:nvSpPr>
        <p:spPr/>
        <p:txBody>
          <a:bodyPr/>
          <a:lstStyle/>
          <a:p>
            <a:r>
              <a:rPr kumimoji="1" lang="ja-JP" altLang="en-US"/>
              <a:t>よりよい情報社会へ</a:t>
            </a:r>
          </a:p>
        </p:txBody>
      </p:sp>
      <p:sp>
        <p:nvSpPr>
          <p:cNvPr id="3" name="テキスト プレースホルダー 2">
            <a:extLst>
              <a:ext uri="{FF2B5EF4-FFF2-40B4-BE49-F238E27FC236}">
                <a16:creationId xmlns:a16="http://schemas.microsoft.com/office/drawing/2014/main" id="{8FBFFD08-4668-E314-8B75-7ECB6A9FA403}"/>
              </a:ext>
            </a:extLst>
          </p:cNvPr>
          <p:cNvSpPr>
            <a:spLocks noGrp="1"/>
          </p:cNvSpPr>
          <p:nvPr>
            <p:ph type="body" idx="1"/>
          </p:nvPr>
        </p:nvSpPr>
        <p:spPr>
          <a:xfrm>
            <a:off x="1989476" y="3853856"/>
            <a:ext cx="7936537" cy="461665"/>
          </a:xfrm>
        </p:spPr>
        <p:txBody>
          <a:bodyPr>
            <a:spAutoFit/>
          </a:bodyPr>
          <a:lstStyle/>
          <a:p>
            <a:r>
              <a:rPr kumimoji="1" lang="ja-JP" altLang="en-US" dirty="0"/>
              <a:t>情報社会の影への対応</a:t>
            </a:r>
          </a:p>
        </p:txBody>
      </p:sp>
      <p:sp>
        <p:nvSpPr>
          <p:cNvPr id="4" name="スライド番号プレースホルダー 3">
            <a:extLst>
              <a:ext uri="{FF2B5EF4-FFF2-40B4-BE49-F238E27FC236}">
                <a16:creationId xmlns:a16="http://schemas.microsoft.com/office/drawing/2014/main" id="{B2B56993-EBAA-B249-F405-A41813B50EF1}"/>
              </a:ext>
            </a:extLst>
          </p:cNvPr>
          <p:cNvSpPr>
            <a:spLocks noGrp="1"/>
          </p:cNvSpPr>
          <p:nvPr>
            <p:ph type="sldNum" sz="quarter" idx="12"/>
          </p:nvPr>
        </p:nvSpPr>
        <p:spPr/>
        <p:txBody>
          <a:bodyPr/>
          <a:lstStyle/>
          <a:p>
            <a:fld id="{3341DCAC-D657-49AC-AFA1-66DB296B9906}" type="slidenum">
              <a:rPr lang="ja-JP" altLang="en-US" smtClean="0"/>
              <a:pPr/>
              <a:t>68</a:t>
            </a:fld>
            <a:endParaRPr lang="ja-JP" altLang="en-US"/>
          </a:p>
        </p:txBody>
      </p:sp>
      <p:sp>
        <p:nvSpPr>
          <p:cNvPr id="7" name="テキスト プレースホルダー 6">
            <a:extLst>
              <a:ext uri="{FF2B5EF4-FFF2-40B4-BE49-F238E27FC236}">
                <a16:creationId xmlns:a16="http://schemas.microsoft.com/office/drawing/2014/main" id="{CE3E6714-17E8-47A1-7A34-B3D86D405DCA}"/>
              </a:ext>
            </a:extLst>
          </p:cNvPr>
          <p:cNvSpPr>
            <a:spLocks noGrp="1"/>
          </p:cNvSpPr>
          <p:nvPr>
            <p:ph type="body" idx="15"/>
          </p:nvPr>
        </p:nvSpPr>
        <p:spPr/>
        <p:txBody>
          <a:bodyPr/>
          <a:lstStyle/>
          <a:p>
            <a:r>
              <a:rPr kumimoji="1" lang="en-US" altLang="ja-JP" dirty="0"/>
              <a:t>1</a:t>
            </a:r>
            <a:endParaRPr kumimoji="1" lang="ja-JP" altLang="en-US" dirty="0"/>
          </a:p>
        </p:txBody>
      </p:sp>
      <p:sp>
        <p:nvSpPr>
          <p:cNvPr id="8" name="テキスト プレースホルダー 7">
            <a:extLst>
              <a:ext uri="{FF2B5EF4-FFF2-40B4-BE49-F238E27FC236}">
                <a16:creationId xmlns:a16="http://schemas.microsoft.com/office/drawing/2014/main" id="{C1E31D62-7CDD-B4AC-C115-AEEFF7C92A97}"/>
              </a:ext>
            </a:extLst>
          </p:cNvPr>
          <p:cNvSpPr>
            <a:spLocks noGrp="1"/>
          </p:cNvSpPr>
          <p:nvPr>
            <p:ph type="body" idx="16"/>
          </p:nvPr>
        </p:nvSpPr>
        <p:spPr>
          <a:xfrm>
            <a:off x="1989476" y="4341074"/>
            <a:ext cx="7936537" cy="461665"/>
          </a:xfrm>
        </p:spPr>
        <p:txBody>
          <a:bodyPr>
            <a:spAutoFit/>
          </a:bodyPr>
          <a:lstStyle/>
          <a:p>
            <a:r>
              <a:rPr kumimoji="1" lang="ja-JP" altLang="en-US" dirty="0"/>
              <a:t>誰もが使える情報環境</a:t>
            </a:r>
          </a:p>
        </p:txBody>
      </p:sp>
      <p:sp>
        <p:nvSpPr>
          <p:cNvPr id="12" name="テキスト プレースホルダー 11">
            <a:extLst>
              <a:ext uri="{FF2B5EF4-FFF2-40B4-BE49-F238E27FC236}">
                <a16:creationId xmlns:a16="http://schemas.microsoft.com/office/drawing/2014/main" id="{0F4005B1-3052-C171-59C7-76B4A14ABC35}"/>
              </a:ext>
            </a:extLst>
          </p:cNvPr>
          <p:cNvSpPr>
            <a:spLocks noGrp="1"/>
          </p:cNvSpPr>
          <p:nvPr>
            <p:ph type="body" sz="quarter" idx="24"/>
          </p:nvPr>
        </p:nvSpPr>
        <p:spPr/>
        <p:txBody>
          <a:bodyPr/>
          <a:lstStyle/>
          <a:p>
            <a:r>
              <a:rPr kumimoji="1" lang="en-US" altLang="ja-JP" spc="-900" dirty="0"/>
              <a:t>1</a:t>
            </a:r>
            <a:r>
              <a:rPr kumimoji="1" lang="en-US" altLang="ja-JP" spc="300" dirty="0"/>
              <a:t>0</a:t>
            </a:r>
            <a:endParaRPr kumimoji="1" lang="ja-JP" altLang="en-US" spc="300" dirty="0"/>
          </a:p>
        </p:txBody>
      </p:sp>
      <p:sp>
        <p:nvSpPr>
          <p:cNvPr id="14" name="テキスト プレースホルダー 13">
            <a:extLst>
              <a:ext uri="{FF2B5EF4-FFF2-40B4-BE49-F238E27FC236}">
                <a16:creationId xmlns:a16="http://schemas.microsoft.com/office/drawing/2014/main" id="{F285770D-DF72-8B0A-242B-BAC51E137912}"/>
              </a:ext>
            </a:extLst>
          </p:cNvPr>
          <p:cNvSpPr>
            <a:spLocks noGrp="1"/>
          </p:cNvSpPr>
          <p:nvPr>
            <p:ph type="body" idx="30"/>
          </p:nvPr>
        </p:nvSpPr>
        <p:spPr/>
        <p:txBody>
          <a:bodyPr/>
          <a:lstStyle/>
          <a:p>
            <a:r>
              <a:rPr kumimoji="1" lang="en-US" altLang="ja-JP" dirty="0"/>
              <a:t>2</a:t>
            </a:r>
            <a:endParaRPr kumimoji="1" lang="ja-JP" altLang="en-US" dirty="0"/>
          </a:p>
        </p:txBody>
      </p:sp>
      <p:sp>
        <p:nvSpPr>
          <p:cNvPr id="18" name="テキスト プレースホルダー 4">
            <a:extLst>
              <a:ext uri="{FF2B5EF4-FFF2-40B4-BE49-F238E27FC236}">
                <a16:creationId xmlns:a16="http://schemas.microsoft.com/office/drawing/2014/main" id="{94D216F3-9F39-FB62-C209-BD920C7263C8}"/>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10 </a:t>
            </a:r>
            <a:r>
              <a:rPr lang="ja-JP" altLang="en-US" dirty="0"/>
              <a:t>よりよい情報社会へ</a:t>
            </a:r>
          </a:p>
        </p:txBody>
      </p:sp>
      <p:sp>
        <p:nvSpPr>
          <p:cNvPr id="19" name="テキスト プレースホルダー 12">
            <a:extLst>
              <a:ext uri="{FF2B5EF4-FFF2-40B4-BE49-F238E27FC236}">
                <a16:creationId xmlns:a16="http://schemas.microsoft.com/office/drawing/2014/main" id="{30421573-6821-CCE5-973B-99E2B8021AF2}"/>
              </a:ext>
            </a:extLst>
          </p:cNvPr>
          <p:cNvSpPr>
            <a:spLocks noGrp="1"/>
          </p:cNvSpPr>
          <p:nvPr>
            <p:ph type="body" sz="quarter" idx="25"/>
          </p:nvPr>
        </p:nvSpPr>
        <p:spPr>
          <a:xfrm>
            <a:off x="577850" y="2305050"/>
            <a:ext cx="11036300" cy="1265238"/>
          </a:xfrm>
        </p:spPr>
        <p:txBody>
          <a:bodyPr/>
          <a:lstStyle/>
          <a:p>
            <a:r>
              <a:rPr lang="ja-JP" altLang="en-US" dirty="0"/>
              <a:t>資料ノート　</a:t>
            </a:r>
            <a:r>
              <a:rPr lang="en-US" altLang="ja-JP" dirty="0"/>
              <a:t>20-21</a:t>
            </a:r>
            <a:r>
              <a:rPr lang="ja-JP" altLang="en-US" dirty="0"/>
              <a:t>ページ　教科書　</a:t>
            </a:r>
            <a:r>
              <a:rPr lang="en-US" altLang="ja-JP" dirty="0"/>
              <a:t>26-27</a:t>
            </a:r>
            <a:r>
              <a:rPr lang="ja-JP" altLang="en-US" dirty="0"/>
              <a:t>ページ</a:t>
            </a:r>
          </a:p>
        </p:txBody>
      </p:sp>
    </p:spTree>
    <p:extLst>
      <p:ext uri="{BB962C8B-B14F-4D97-AF65-F5344CB8AC3E}">
        <p14:creationId xmlns:p14="http://schemas.microsoft.com/office/powerpoint/2010/main" val="335276052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C76CA9-29D3-BFB8-BE96-A8C038E54907}"/>
              </a:ext>
            </a:extLst>
          </p:cNvPr>
          <p:cNvSpPr>
            <a:spLocks noGrp="1"/>
          </p:cNvSpPr>
          <p:nvPr>
            <p:ph type="title"/>
          </p:nvPr>
        </p:nvSpPr>
        <p:spPr/>
        <p:txBody>
          <a:bodyPr/>
          <a:lstStyle/>
          <a:p>
            <a:r>
              <a:rPr kumimoji="1" lang="en-US" altLang="ja-JP" dirty="0"/>
              <a:t>1</a:t>
            </a:r>
            <a:endParaRPr kumimoji="1" lang="ja-JP" altLang="en-US" dirty="0"/>
          </a:p>
        </p:txBody>
      </p:sp>
      <p:sp>
        <p:nvSpPr>
          <p:cNvPr id="3" name="スライド番号プレースホルダー 2">
            <a:extLst>
              <a:ext uri="{FF2B5EF4-FFF2-40B4-BE49-F238E27FC236}">
                <a16:creationId xmlns:a16="http://schemas.microsoft.com/office/drawing/2014/main" id="{620B17A9-6D5A-E07F-CD30-44083535914E}"/>
              </a:ext>
            </a:extLst>
          </p:cNvPr>
          <p:cNvSpPr>
            <a:spLocks noGrp="1"/>
          </p:cNvSpPr>
          <p:nvPr>
            <p:ph type="sldNum" sz="quarter" idx="12"/>
          </p:nvPr>
        </p:nvSpPr>
        <p:spPr/>
        <p:txBody>
          <a:bodyPr/>
          <a:lstStyle/>
          <a:p>
            <a:fld id="{3341DCAC-D657-49AC-AFA1-66DB296B9906}" type="slidenum">
              <a:rPr lang="ja-JP" altLang="en-US" smtClean="0"/>
              <a:pPr/>
              <a:t>69</a:t>
            </a:fld>
            <a:endParaRPr lang="ja-JP" altLang="en-US"/>
          </a:p>
        </p:txBody>
      </p:sp>
      <p:sp>
        <p:nvSpPr>
          <p:cNvPr id="6" name="テキスト プレースホルダー 5">
            <a:extLst>
              <a:ext uri="{FF2B5EF4-FFF2-40B4-BE49-F238E27FC236}">
                <a16:creationId xmlns:a16="http://schemas.microsoft.com/office/drawing/2014/main" id="{FE2BAAA8-9F35-898D-B251-4DF01959DBA1}"/>
              </a:ext>
            </a:extLst>
          </p:cNvPr>
          <p:cNvSpPr>
            <a:spLocks noGrp="1"/>
          </p:cNvSpPr>
          <p:nvPr>
            <p:ph type="body" sz="quarter" idx="15"/>
          </p:nvPr>
        </p:nvSpPr>
        <p:spPr/>
        <p:txBody>
          <a:bodyPr/>
          <a:lstStyle/>
          <a:p>
            <a:r>
              <a:rPr lang="ja-JP" altLang="ja-JP" dirty="0"/>
              <a:t>情報社会の影への対応</a:t>
            </a:r>
            <a:endParaRPr kumimoji="1" lang="ja-JP" altLang="en-US" dirty="0"/>
          </a:p>
        </p:txBody>
      </p:sp>
      <p:sp>
        <p:nvSpPr>
          <p:cNvPr id="7" name="テキスト プレースホルダー 6">
            <a:extLst>
              <a:ext uri="{FF2B5EF4-FFF2-40B4-BE49-F238E27FC236}">
                <a16:creationId xmlns:a16="http://schemas.microsoft.com/office/drawing/2014/main" id="{072008F5-86E6-DE23-F06D-BA055C98A6C7}"/>
              </a:ext>
            </a:extLst>
          </p:cNvPr>
          <p:cNvSpPr>
            <a:spLocks noGrp="1"/>
          </p:cNvSpPr>
          <p:nvPr>
            <p:ph type="body" sz="quarter" idx="16"/>
          </p:nvPr>
        </p:nvSpPr>
        <p:spPr/>
        <p:txBody>
          <a:bodyPr/>
          <a:lstStyle/>
          <a:p>
            <a:r>
              <a:rPr kumimoji="1" lang="ja-JP" altLang="en-US" dirty="0"/>
              <a:t>　社会の情報化により、これまでになかった脅威や危険も数多く現れている。他人のユーザ</a:t>
            </a:r>
            <a:r>
              <a:rPr kumimoji="1" lang="en-US" altLang="ja-JP" dirty="0"/>
              <a:t>ID</a:t>
            </a:r>
            <a:r>
              <a:rPr kumimoji="1" lang="ja-JP" altLang="en-US" dirty="0"/>
              <a:t>とパスワードを無断で使用したりするような（</a:t>
            </a:r>
            <a:r>
              <a:rPr kumimoji="1" lang="ja-JP" altLang="en-US" baseline="30000" dirty="0"/>
              <a:t>①</a:t>
            </a:r>
            <a:r>
              <a:rPr kumimoji="1" lang="ja-JP" altLang="en-US" dirty="0"/>
              <a:t>　　　　 　　　）がその例である。このような社会を脅かす問題に対して専門家による対策が進んでいるが、個人としても基礎的な知識や技術を身につけ、適切な判断や行動をすることが求められる。その際に有効なのが、（</a:t>
            </a:r>
            <a:r>
              <a:rPr kumimoji="1" lang="ja-JP" altLang="en-US" baseline="30000" dirty="0"/>
              <a:t>②</a:t>
            </a:r>
            <a:r>
              <a:rPr kumimoji="1" lang="ja-JP" altLang="en-US" dirty="0"/>
              <a:t>　　　　　　）の考え方である。</a:t>
            </a:r>
          </a:p>
        </p:txBody>
      </p:sp>
      <p:sp>
        <p:nvSpPr>
          <p:cNvPr id="8" name="テキスト プレースホルダー 4">
            <a:extLst>
              <a:ext uri="{FF2B5EF4-FFF2-40B4-BE49-F238E27FC236}">
                <a16:creationId xmlns:a16="http://schemas.microsoft.com/office/drawing/2014/main" id="{68009ADA-BDB1-7C2A-8A08-CB99C6363100}"/>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10 </a:t>
            </a:r>
            <a:r>
              <a:rPr lang="ja-JP" altLang="en-US" dirty="0"/>
              <a:t>よりよい情報社会へ</a:t>
            </a:r>
          </a:p>
        </p:txBody>
      </p:sp>
      <p:sp>
        <p:nvSpPr>
          <p:cNvPr id="9" name="テキスト プレースホルダー 5">
            <a:extLst>
              <a:ext uri="{FF2B5EF4-FFF2-40B4-BE49-F238E27FC236}">
                <a16:creationId xmlns:a16="http://schemas.microsoft.com/office/drawing/2014/main" id="{03203F1E-844B-6A4D-9AF6-AAAF03516DBF}"/>
              </a:ext>
            </a:extLst>
          </p:cNvPr>
          <p:cNvSpPr>
            <a:spLocks noGrp="1"/>
          </p:cNvSpPr>
          <p:nvPr>
            <p:ph type="body" sz="quarter" idx="14"/>
          </p:nvPr>
        </p:nvSpPr>
        <p:spPr>
          <a:xfrm>
            <a:off x="0" y="6538913"/>
            <a:ext cx="4024313" cy="306387"/>
          </a:xfrm>
        </p:spPr>
        <p:txBody>
          <a:bodyPr/>
          <a:lstStyle/>
          <a:p>
            <a:r>
              <a:rPr kumimoji="1" lang="en-US" altLang="ja-JP" dirty="0"/>
              <a:t>p20</a:t>
            </a:r>
            <a:endParaRPr kumimoji="1" lang="ja-JP" altLang="en-US" dirty="0"/>
          </a:p>
        </p:txBody>
      </p:sp>
      <p:sp>
        <p:nvSpPr>
          <p:cNvPr id="4" name="テキスト ボックス 3">
            <a:extLst>
              <a:ext uri="{FF2B5EF4-FFF2-40B4-BE49-F238E27FC236}">
                <a16:creationId xmlns:a16="http://schemas.microsoft.com/office/drawing/2014/main" id="{F3E17D64-5024-690F-A077-45CF14114365}"/>
              </a:ext>
            </a:extLst>
          </p:cNvPr>
          <p:cNvSpPr txBox="1"/>
          <p:nvPr/>
        </p:nvSpPr>
        <p:spPr>
          <a:xfrm>
            <a:off x="3644537" y="2490640"/>
            <a:ext cx="2462213"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サイバー犯罪</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188DA8C5-69C8-9EFD-6EAB-3A27247AC77C}"/>
              </a:ext>
            </a:extLst>
          </p:cNvPr>
          <p:cNvSpPr txBox="1"/>
          <p:nvPr/>
        </p:nvSpPr>
        <p:spPr>
          <a:xfrm>
            <a:off x="1286868" y="4439373"/>
            <a:ext cx="1641475"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問題解決</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314369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3341DCAC-D657-49AC-AFA1-66DB296B9906}" type="slidenum">
              <a:rPr lang="ja-JP" altLang="en-US" smtClean="0"/>
              <a:pPr/>
              <a:t>7</a:t>
            </a:fld>
            <a:endParaRPr lang="ja-JP" altLang="en-US"/>
          </a:p>
        </p:txBody>
      </p:sp>
      <p:sp>
        <p:nvSpPr>
          <p:cNvPr id="3" name="テキスト プレースホルダー 2"/>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1 </a:t>
            </a:r>
            <a:r>
              <a:rPr lang="ja-JP" altLang="en-US" dirty="0"/>
              <a:t>情報とメディアの特性</a:t>
            </a:r>
          </a:p>
        </p:txBody>
      </p:sp>
      <p:sp>
        <p:nvSpPr>
          <p:cNvPr id="4" name="テキスト プレースホルダー 3"/>
          <p:cNvSpPr>
            <a:spLocks noGrp="1"/>
          </p:cNvSpPr>
          <p:nvPr>
            <p:ph type="body" sz="quarter" idx="14"/>
          </p:nvPr>
        </p:nvSpPr>
        <p:spPr/>
        <p:txBody>
          <a:bodyPr/>
          <a:lstStyle/>
          <a:p>
            <a:r>
              <a:rPr lang="en-US" altLang="ja-JP"/>
              <a:t>p3</a:t>
            </a:r>
            <a:endParaRPr lang="ja-JP" altLang="en-US" dirty="0"/>
          </a:p>
        </p:txBody>
      </p:sp>
      <p:sp>
        <p:nvSpPr>
          <p:cNvPr id="5" name="テキスト プレースホルダー 4"/>
          <p:cNvSpPr>
            <a:spLocks noGrp="1"/>
          </p:cNvSpPr>
          <p:nvPr>
            <p:ph type="body" sz="quarter" idx="15"/>
          </p:nvPr>
        </p:nvSpPr>
        <p:spPr>
          <a:xfrm>
            <a:off x="267064" y="1075229"/>
            <a:ext cx="11559176" cy="5463683"/>
          </a:xfrm>
        </p:spPr>
        <p:txBody>
          <a:bodyPr>
            <a:normAutofit/>
          </a:bodyPr>
          <a:lstStyle/>
          <a:p>
            <a:r>
              <a:rPr lang="ja-JP" altLang="en-US" dirty="0"/>
              <a:t>情報の特性や「もの」との違いを踏まえて、情報を扱う際の注意点を</a:t>
            </a:r>
            <a:r>
              <a:rPr lang="en-US" altLang="ja-JP" dirty="0"/>
              <a:t>2</a:t>
            </a:r>
            <a:r>
              <a:rPr lang="ja-JP" altLang="en-US" dirty="0"/>
              <a:t>つ挙げなさい。</a:t>
            </a:r>
            <a:endParaRPr kumimoji="1" lang="ja-JP" altLang="en-US" sz="3000" dirty="0"/>
          </a:p>
        </p:txBody>
      </p:sp>
      <p:graphicFrame>
        <p:nvGraphicFramePr>
          <p:cNvPr id="9" name="コンテンツ プレースホルダー 8"/>
          <p:cNvGraphicFramePr>
            <a:graphicFrameLocks noGrp="1"/>
          </p:cNvGraphicFramePr>
          <p:nvPr>
            <p:ph sz="quarter" idx="4294967295"/>
            <p:extLst>
              <p:ext uri="{D42A27DB-BD31-4B8C-83A1-F6EECF244321}">
                <p14:modId xmlns:p14="http://schemas.microsoft.com/office/powerpoint/2010/main" val="2192311869"/>
              </p:ext>
            </p:extLst>
          </p:nvPr>
        </p:nvGraphicFramePr>
        <p:xfrm>
          <a:off x="316571" y="3775695"/>
          <a:ext cx="11460162" cy="2489200"/>
        </p:xfrm>
        <a:graphic>
          <a:graphicData uri="http://schemas.openxmlformats.org/drawingml/2006/table">
            <a:tbl>
              <a:tblPr firstRow="1" bandRow="1">
                <a:tableStyleId>{5C22544A-7EE6-4342-B048-85BDC9FD1C3A}</a:tableStyleId>
              </a:tblPr>
              <a:tblGrid>
                <a:gridCol w="11460162">
                  <a:extLst>
                    <a:ext uri="{9D8B030D-6E8A-4147-A177-3AD203B41FA5}">
                      <a16:colId xmlns:a16="http://schemas.microsoft.com/office/drawing/2014/main" val="1571283824"/>
                    </a:ext>
                  </a:extLst>
                </a:gridCol>
              </a:tblGrid>
              <a:tr h="1244600">
                <a:tc>
                  <a:txBody>
                    <a:bodyPr/>
                    <a:lstStyle/>
                    <a:p>
                      <a:endParaRPr kumimoji="1" lang="ja-JP" altLang="en-US" sz="320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7891690"/>
                  </a:ext>
                </a:extLst>
              </a:tr>
              <a:tr h="1244600">
                <a:tc>
                  <a:txBody>
                    <a:bodyPr/>
                    <a:lstStyle/>
                    <a:p>
                      <a:endParaRPr kumimoji="1" lang="ja-JP" altLang="en-US" sz="320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08563624"/>
                  </a:ext>
                </a:extLst>
              </a:tr>
            </a:tbl>
          </a:graphicData>
        </a:graphic>
      </p:graphicFrame>
      <p:sp>
        <p:nvSpPr>
          <p:cNvPr id="7" name="タイトル 6"/>
          <p:cNvSpPr>
            <a:spLocks noGrp="1"/>
          </p:cNvSpPr>
          <p:nvPr>
            <p:ph type="title"/>
          </p:nvPr>
        </p:nvSpPr>
        <p:spPr/>
        <p:txBody>
          <a:bodyPr/>
          <a:lstStyle/>
          <a:p>
            <a:r>
              <a:rPr lang="ja-JP" altLang="en-US" dirty="0"/>
              <a:t>２</a:t>
            </a:r>
            <a:endParaRPr kumimoji="1" lang="ja-JP" altLang="en-US" dirty="0"/>
          </a:p>
        </p:txBody>
      </p:sp>
      <p:sp>
        <p:nvSpPr>
          <p:cNvPr id="8" name="テキスト ボックス 7"/>
          <p:cNvSpPr txBox="1"/>
          <p:nvPr/>
        </p:nvSpPr>
        <p:spPr>
          <a:xfrm>
            <a:off x="499400" y="3919820"/>
            <a:ext cx="11052520" cy="984885"/>
          </a:xfrm>
          <a:prstGeom prst="rect">
            <a:avLst/>
          </a:prstGeom>
          <a:noFill/>
        </p:spPr>
        <p:txBody>
          <a:bodyPr wrap="square" lIns="0" tIns="0" rIns="0" bIns="0" rtlCol="0">
            <a:spAutoFit/>
          </a:bodyPr>
          <a:lstStyle/>
          <a:p>
            <a:pPr marL="396000" indent="-39600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・広い範囲に情報が伝わるため、情報を発信する際の表現には気をつける。</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p:cNvSpPr txBox="1"/>
          <p:nvPr/>
        </p:nvSpPr>
        <p:spPr>
          <a:xfrm>
            <a:off x="499400" y="5179799"/>
            <a:ext cx="11158508" cy="984885"/>
          </a:xfrm>
          <a:prstGeom prst="rect">
            <a:avLst/>
          </a:prstGeom>
          <a:noFill/>
        </p:spPr>
        <p:txBody>
          <a:bodyPr wrap="square" lIns="0" tIns="0" rIns="0" bIns="0" rtlCol="0">
            <a:spAutoFit/>
          </a:bodyPr>
          <a:lstStyle/>
          <a:p>
            <a:pPr marL="396000" indent="-39600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・簡単に複製できるため、作者の権利を侵害しないよう気をつける。</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3177475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1C267F-6C4D-EA22-EFB7-5FFF47F40715}"/>
              </a:ext>
            </a:extLst>
          </p:cNvPr>
          <p:cNvSpPr>
            <a:spLocks noGrp="1"/>
          </p:cNvSpPr>
          <p:nvPr>
            <p:ph type="title"/>
          </p:nvPr>
        </p:nvSpPr>
        <p:spPr/>
        <p:txBody>
          <a:bodyPr/>
          <a:lstStyle/>
          <a:p>
            <a:r>
              <a:rPr kumimoji="1" lang="en-US" altLang="ja-JP" dirty="0"/>
              <a:t>2</a:t>
            </a:r>
            <a:endParaRPr kumimoji="1" lang="ja-JP" altLang="en-US" dirty="0"/>
          </a:p>
        </p:txBody>
      </p:sp>
      <p:sp>
        <p:nvSpPr>
          <p:cNvPr id="3" name="スライド番号プレースホルダー 2">
            <a:extLst>
              <a:ext uri="{FF2B5EF4-FFF2-40B4-BE49-F238E27FC236}">
                <a16:creationId xmlns:a16="http://schemas.microsoft.com/office/drawing/2014/main" id="{16F45457-6DB8-D472-3AD8-EBCCA40DACF3}"/>
              </a:ext>
            </a:extLst>
          </p:cNvPr>
          <p:cNvSpPr>
            <a:spLocks noGrp="1"/>
          </p:cNvSpPr>
          <p:nvPr>
            <p:ph type="sldNum" sz="quarter" idx="12"/>
          </p:nvPr>
        </p:nvSpPr>
        <p:spPr/>
        <p:txBody>
          <a:bodyPr/>
          <a:lstStyle/>
          <a:p>
            <a:fld id="{3341DCAC-D657-49AC-AFA1-66DB296B9906}" type="slidenum">
              <a:rPr lang="ja-JP" altLang="en-US" smtClean="0"/>
              <a:pPr/>
              <a:t>70</a:t>
            </a:fld>
            <a:endParaRPr lang="ja-JP" altLang="en-US"/>
          </a:p>
        </p:txBody>
      </p:sp>
      <p:sp>
        <p:nvSpPr>
          <p:cNvPr id="6" name="テキスト プレースホルダー 5">
            <a:extLst>
              <a:ext uri="{FF2B5EF4-FFF2-40B4-BE49-F238E27FC236}">
                <a16:creationId xmlns:a16="http://schemas.microsoft.com/office/drawing/2014/main" id="{3697040B-442C-C58C-CF0F-FD5D3042A7F2}"/>
              </a:ext>
            </a:extLst>
          </p:cNvPr>
          <p:cNvSpPr>
            <a:spLocks noGrp="1"/>
          </p:cNvSpPr>
          <p:nvPr>
            <p:ph type="body" sz="quarter" idx="15"/>
          </p:nvPr>
        </p:nvSpPr>
        <p:spPr/>
        <p:txBody>
          <a:bodyPr/>
          <a:lstStyle/>
          <a:p>
            <a:r>
              <a:rPr kumimoji="1" lang="ja-JP" altLang="en-US" dirty="0"/>
              <a:t>誰もが使える情報環境</a:t>
            </a:r>
          </a:p>
        </p:txBody>
      </p:sp>
      <p:sp>
        <p:nvSpPr>
          <p:cNvPr id="7" name="テキスト プレースホルダー 6">
            <a:extLst>
              <a:ext uri="{FF2B5EF4-FFF2-40B4-BE49-F238E27FC236}">
                <a16:creationId xmlns:a16="http://schemas.microsoft.com/office/drawing/2014/main" id="{CDC523F5-F3FE-8723-AD61-76AB8874308D}"/>
              </a:ext>
            </a:extLst>
          </p:cNvPr>
          <p:cNvSpPr>
            <a:spLocks noGrp="1"/>
          </p:cNvSpPr>
          <p:nvPr>
            <p:ph type="body" sz="quarter" idx="16"/>
          </p:nvPr>
        </p:nvSpPr>
        <p:spPr/>
        <p:txBody>
          <a:bodyPr>
            <a:noAutofit/>
          </a:bodyPr>
          <a:lstStyle/>
          <a:p>
            <a:r>
              <a:rPr kumimoji="1" lang="ja-JP" altLang="en-US" dirty="0"/>
              <a:t>　情報社会では、コンピュータや情報通信ネットワークを活用できる人とできない人の間で、得られる情報の質・量や（</a:t>
            </a:r>
            <a:r>
              <a:rPr kumimoji="1" lang="ja-JP" altLang="en-US" baseline="30000" dirty="0"/>
              <a:t>③</a:t>
            </a:r>
            <a:r>
              <a:rPr kumimoji="1" lang="ja-JP" altLang="en-US" dirty="0"/>
              <a:t>　　　　　　　）に格差が生じる。情報が（</a:t>
            </a:r>
            <a:r>
              <a:rPr kumimoji="1" lang="ja-JP" altLang="en-US" baseline="30000" dirty="0"/>
              <a:t>④</a:t>
            </a:r>
            <a:r>
              <a:rPr kumimoji="1" lang="ja-JP" altLang="en-US" dirty="0"/>
              <a:t>　　　　　　　）を持つ今日の情報社会では、その差がさらに個人や地域の社会的・経済的な（</a:t>
            </a:r>
            <a:r>
              <a:rPr kumimoji="1" lang="ja-JP" altLang="en-US" baseline="30000" dirty="0"/>
              <a:t>⑤</a:t>
            </a:r>
            <a:r>
              <a:rPr kumimoji="1" lang="ja-JP" altLang="en-US" dirty="0"/>
              <a:t>　　　　　　　）を広げるという悪循環を招きかねない。</a:t>
            </a:r>
          </a:p>
        </p:txBody>
      </p:sp>
      <p:sp>
        <p:nvSpPr>
          <p:cNvPr id="8" name="テキスト プレースホルダー 4">
            <a:extLst>
              <a:ext uri="{FF2B5EF4-FFF2-40B4-BE49-F238E27FC236}">
                <a16:creationId xmlns:a16="http://schemas.microsoft.com/office/drawing/2014/main" id="{1CE1FDDE-7E40-B005-55FD-A93C1827B4FF}"/>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10 </a:t>
            </a:r>
            <a:r>
              <a:rPr lang="ja-JP" altLang="en-US" dirty="0"/>
              <a:t>よりよい情報社会へ</a:t>
            </a:r>
          </a:p>
        </p:txBody>
      </p:sp>
      <p:sp>
        <p:nvSpPr>
          <p:cNvPr id="9" name="テキスト プレースホルダー 5">
            <a:extLst>
              <a:ext uri="{FF2B5EF4-FFF2-40B4-BE49-F238E27FC236}">
                <a16:creationId xmlns:a16="http://schemas.microsoft.com/office/drawing/2014/main" id="{2B96B276-85DF-9E81-EC2A-CF4ACF5F1BC7}"/>
              </a:ext>
            </a:extLst>
          </p:cNvPr>
          <p:cNvSpPr>
            <a:spLocks noGrp="1"/>
          </p:cNvSpPr>
          <p:nvPr>
            <p:ph type="body" sz="quarter" idx="14"/>
          </p:nvPr>
        </p:nvSpPr>
        <p:spPr>
          <a:xfrm>
            <a:off x="0" y="6538913"/>
            <a:ext cx="4024313" cy="306387"/>
          </a:xfrm>
        </p:spPr>
        <p:txBody>
          <a:bodyPr/>
          <a:lstStyle/>
          <a:p>
            <a:r>
              <a:rPr kumimoji="1" lang="en-US" altLang="ja-JP" dirty="0"/>
              <a:t>p21</a:t>
            </a:r>
            <a:endParaRPr kumimoji="1" lang="ja-JP" altLang="en-US" dirty="0"/>
          </a:p>
        </p:txBody>
      </p:sp>
      <p:sp>
        <p:nvSpPr>
          <p:cNvPr id="4" name="テキスト ボックス 3">
            <a:extLst>
              <a:ext uri="{FF2B5EF4-FFF2-40B4-BE49-F238E27FC236}">
                <a16:creationId xmlns:a16="http://schemas.microsoft.com/office/drawing/2014/main" id="{92EB37B8-AD6D-E23E-20A6-867A51DE9335}"/>
              </a:ext>
            </a:extLst>
          </p:cNvPr>
          <p:cNvSpPr txBox="1"/>
          <p:nvPr/>
        </p:nvSpPr>
        <p:spPr>
          <a:xfrm>
            <a:off x="1356916" y="2482980"/>
            <a:ext cx="2051844"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発言の機会</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F9C91A47-DC81-9B8F-2FF8-FBFE80578ED2}"/>
              </a:ext>
            </a:extLst>
          </p:cNvPr>
          <p:cNvSpPr txBox="1"/>
          <p:nvPr/>
        </p:nvSpPr>
        <p:spPr>
          <a:xfrm>
            <a:off x="1562100" y="2964790"/>
            <a:ext cx="1641475"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大きな力</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5C1C2517-0DF4-461B-BB6F-76BF8C01DC93}"/>
              </a:ext>
            </a:extLst>
          </p:cNvPr>
          <p:cNvSpPr txBox="1"/>
          <p:nvPr/>
        </p:nvSpPr>
        <p:spPr>
          <a:xfrm>
            <a:off x="7943850" y="3457233"/>
            <a:ext cx="820738"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格差</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3158555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526D6-075A-1D6F-A1D4-6C72CED6468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359A152-B507-3888-0BE0-66BBCEBCF424}"/>
              </a:ext>
            </a:extLst>
          </p:cNvPr>
          <p:cNvSpPr>
            <a:spLocks noGrp="1"/>
          </p:cNvSpPr>
          <p:nvPr>
            <p:ph type="title"/>
          </p:nvPr>
        </p:nvSpPr>
        <p:spPr/>
        <p:txBody>
          <a:bodyPr/>
          <a:lstStyle/>
          <a:p>
            <a:r>
              <a:rPr kumimoji="1" lang="en-US" altLang="ja-JP" dirty="0"/>
              <a:t>2</a:t>
            </a:r>
            <a:endParaRPr kumimoji="1" lang="ja-JP" altLang="en-US" dirty="0"/>
          </a:p>
        </p:txBody>
      </p:sp>
      <p:sp>
        <p:nvSpPr>
          <p:cNvPr id="3" name="スライド番号プレースホルダー 2">
            <a:extLst>
              <a:ext uri="{FF2B5EF4-FFF2-40B4-BE49-F238E27FC236}">
                <a16:creationId xmlns:a16="http://schemas.microsoft.com/office/drawing/2014/main" id="{DCF1D161-6509-ED47-95E1-2F24178E1ED7}"/>
              </a:ext>
            </a:extLst>
          </p:cNvPr>
          <p:cNvSpPr>
            <a:spLocks noGrp="1"/>
          </p:cNvSpPr>
          <p:nvPr>
            <p:ph type="sldNum" sz="quarter" idx="12"/>
          </p:nvPr>
        </p:nvSpPr>
        <p:spPr/>
        <p:txBody>
          <a:bodyPr/>
          <a:lstStyle/>
          <a:p>
            <a:fld id="{3341DCAC-D657-49AC-AFA1-66DB296B9906}" type="slidenum">
              <a:rPr lang="ja-JP" altLang="en-US" smtClean="0"/>
              <a:pPr/>
              <a:t>71</a:t>
            </a:fld>
            <a:endParaRPr lang="ja-JP" altLang="en-US"/>
          </a:p>
        </p:txBody>
      </p:sp>
      <p:sp>
        <p:nvSpPr>
          <p:cNvPr id="6" name="テキスト プレースホルダー 5">
            <a:extLst>
              <a:ext uri="{FF2B5EF4-FFF2-40B4-BE49-F238E27FC236}">
                <a16:creationId xmlns:a16="http://schemas.microsoft.com/office/drawing/2014/main" id="{B7C662B2-0C6C-527A-D2D6-EF1181C855A7}"/>
              </a:ext>
            </a:extLst>
          </p:cNvPr>
          <p:cNvSpPr>
            <a:spLocks noGrp="1"/>
          </p:cNvSpPr>
          <p:nvPr>
            <p:ph type="body" sz="quarter" idx="15"/>
          </p:nvPr>
        </p:nvSpPr>
        <p:spPr/>
        <p:txBody>
          <a:bodyPr/>
          <a:lstStyle/>
          <a:p>
            <a:r>
              <a:rPr kumimoji="1" lang="ja-JP" altLang="en-US" dirty="0"/>
              <a:t>誰もが使える情報環境</a:t>
            </a:r>
          </a:p>
        </p:txBody>
      </p:sp>
      <p:sp>
        <p:nvSpPr>
          <p:cNvPr id="7" name="テキスト プレースホルダー 6">
            <a:extLst>
              <a:ext uri="{FF2B5EF4-FFF2-40B4-BE49-F238E27FC236}">
                <a16:creationId xmlns:a16="http://schemas.microsoft.com/office/drawing/2014/main" id="{B3E3668D-E4F7-6820-C876-A1A0AB7C0CB3}"/>
              </a:ext>
            </a:extLst>
          </p:cNvPr>
          <p:cNvSpPr>
            <a:spLocks noGrp="1"/>
          </p:cNvSpPr>
          <p:nvPr>
            <p:ph type="body" sz="quarter" idx="16"/>
          </p:nvPr>
        </p:nvSpPr>
        <p:spPr/>
        <p:txBody>
          <a:bodyPr>
            <a:noAutofit/>
          </a:bodyPr>
          <a:lstStyle/>
          <a:p>
            <a:r>
              <a:rPr kumimoji="1" lang="ja-JP" altLang="en-US" dirty="0"/>
              <a:t>　このような（</a:t>
            </a:r>
            <a:r>
              <a:rPr kumimoji="1" lang="ja-JP" altLang="en-US" baseline="30000" dirty="0"/>
              <a:t>⑥</a:t>
            </a:r>
            <a:r>
              <a:rPr kumimoji="1" lang="ja-JP" altLang="en-US" dirty="0"/>
              <a:t>　　　　　　　　　）の解消には、生活に必要不可欠な情報を（</a:t>
            </a:r>
            <a:r>
              <a:rPr kumimoji="1" lang="ja-JP" altLang="en-US" baseline="30000" dirty="0"/>
              <a:t>⑦</a:t>
            </a:r>
            <a:r>
              <a:rPr kumimoji="1" lang="ja-JP" altLang="en-US" dirty="0"/>
              <a:t>　　　　　　）かつ安全に提供できるシステムの整備や確保が必要となる。また、これからの社会では、「自分たちが使えるように」だけでなく「誰もが（</a:t>
            </a:r>
            <a:r>
              <a:rPr kumimoji="1" lang="ja-JP" altLang="en-US" baseline="30000" dirty="0"/>
              <a:t>⑧</a:t>
            </a:r>
            <a:r>
              <a:rPr kumimoji="1" lang="ja-JP" altLang="en-US" dirty="0"/>
              <a:t>　　　　　　）に使えるように」することを目指す必要がある。そのためには、（</a:t>
            </a:r>
            <a:r>
              <a:rPr kumimoji="1" lang="ja-JP" altLang="en-US" baseline="30000" dirty="0"/>
              <a:t>⑨</a:t>
            </a:r>
            <a:r>
              <a:rPr kumimoji="1" lang="ja-JP" altLang="en-US" dirty="0"/>
              <a:t>　　　　　　　　　　　）の推進も重要である。</a:t>
            </a:r>
          </a:p>
        </p:txBody>
      </p:sp>
      <p:sp>
        <p:nvSpPr>
          <p:cNvPr id="8" name="テキスト プレースホルダー 4">
            <a:extLst>
              <a:ext uri="{FF2B5EF4-FFF2-40B4-BE49-F238E27FC236}">
                <a16:creationId xmlns:a16="http://schemas.microsoft.com/office/drawing/2014/main" id="{E372387C-00E6-BD13-9BAA-016475AE6C2E}"/>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10 </a:t>
            </a:r>
            <a:r>
              <a:rPr lang="ja-JP" altLang="en-US" dirty="0"/>
              <a:t>よりよい情報社会へ</a:t>
            </a:r>
          </a:p>
        </p:txBody>
      </p:sp>
      <p:sp>
        <p:nvSpPr>
          <p:cNvPr id="9" name="テキスト プレースホルダー 5">
            <a:extLst>
              <a:ext uri="{FF2B5EF4-FFF2-40B4-BE49-F238E27FC236}">
                <a16:creationId xmlns:a16="http://schemas.microsoft.com/office/drawing/2014/main" id="{CE29341C-DEF1-87D8-F088-EF4B4B873657}"/>
              </a:ext>
            </a:extLst>
          </p:cNvPr>
          <p:cNvSpPr>
            <a:spLocks noGrp="1"/>
          </p:cNvSpPr>
          <p:nvPr>
            <p:ph type="body" sz="quarter" idx="14"/>
          </p:nvPr>
        </p:nvSpPr>
        <p:spPr>
          <a:xfrm>
            <a:off x="0" y="6538913"/>
            <a:ext cx="4024313" cy="306387"/>
          </a:xfrm>
        </p:spPr>
        <p:txBody>
          <a:bodyPr/>
          <a:lstStyle/>
          <a:p>
            <a:r>
              <a:rPr lang="en-US" altLang="ja-JP"/>
              <a:t>p21</a:t>
            </a:r>
            <a:endParaRPr kumimoji="1" lang="ja-JP" altLang="en-US" dirty="0"/>
          </a:p>
        </p:txBody>
      </p:sp>
      <p:sp>
        <p:nvSpPr>
          <p:cNvPr id="4" name="テキスト ボックス 3">
            <a:extLst>
              <a:ext uri="{FF2B5EF4-FFF2-40B4-BE49-F238E27FC236}">
                <a16:creationId xmlns:a16="http://schemas.microsoft.com/office/drawing/2014/main" id="{31EC14F3-BC12-E941-167E-B8651C9837A2}"/>
              </a:ext>
            </a:extLst>
          </p:cNvPr>
          <p:cNvSpPr txBox="1"/>
          <p:nvPr/>
        </p:nvSpPr>
        <p:spPr>
          <a:xfrm>
            <a:off x="3596950" y="1504785"/>
            <a:ext cx="3282950"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デジタルデバイド</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08B37AA9-1086-B1E0-9A43-F5DAA358B3BD}"/>
              </a:ext>
            </a:extLst>
          </p:cNvPr>
          <p:cNvSpPr txBox="1"/>
          <p:nvPr/>
        </p:nvSpPr>
        <p:spPr>
          <a:xfrm>
            <a:off x="4544430" y="2002034"/>
            <a:ext cx="820738"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公平</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0" name="テキスト ボックス 9">
            <a:extLst>
              <a:ext uri="{FF2B5EF4-FFF2-40B4-BE49-F238E27FC236}">
                <a16:creationId xmlns:a16="http://schemas.microsoft.com/office/drawing/2014/main" id="{49E03C25-AB7E-E86E-ACB9-CC9CDE770ACC}"/>
              </a:ext>
            </a:extLst>
          </p:cNvPr>
          <p:cNvSpPr txBox="1"/>
          <p:nvPr/>
        </p:nvSpPr>
        <p:spPr>
          <a:xfrm>
            <a:off x="1601787" y="3451161"/>
            <a:ext cx="820738"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簡単</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
        <p:nvSpPr>
          <p:cNvPr id="11" name="テキスト ボックス 10">
            <a:extLst>
              <a:ext uri="{FF2B5EF4-FFF2-40B4-BE49-F238E27FC236}">
                <a16:creationId xmlns:a16="http://schemas.microsoft.com/office/drawing/2014/main" id="{0C94CD9F-AAE8-60AB-08B5-CBD4A2BFD255}"/>
              </a:ext>
            </a:extLst>
          </p:cNvPr>
          <p:cNvSpPr txBox="1"/>
          <p:nvPr/>
        </p:nvSpPr>
        <p:spPr>
          <a:xfrm>
            <a:off x="4828056" y="3943604"/>
            <a:ext cx="4103688" cy="492443"/>
          </a:xfrm>
          <a:prstGeom prst="rect">
            <a:avLst/>
          </a:prstGeom>
          <a:noFill/>
        </p:spPr>
        <p:txBody>
          <a:bodyPr wrap="none" lIns="0" tIns="0" rIns="0" bIns="0" rtlCol="0">
            <a:spAutoFit/>
          </a:bodyPr>
          <a:lstStyle/>
          <a:p>
            <a:r>
              <a:rPr lang="ja-JP" altLang="en-US" sz="320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ユニバーサルデザイン</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3727953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p:bldP spid="11"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922F09E-2CF1-C10B-F992-1CF5917D2F64}"/>
              </a:ext>
            </a:extLst>
          </p:cNvPr>
          <p:cNvSpPr>
            <a:spLocks noGrp="1"/>
          </p:cNvSpPr>
          <p:nvPr>
            <p:ph type="sldNum" sz="quarter" idx="12"/>
          </p:nvPr>
        </p:nvSpPr>
        <p:spPr/>
        <p:txBody>
          <a:bodyPr/>
          <a:lstStyle/>
          <a:p>
            <a:fld id="{3341DCAC-D657-49AC-AFA1-66DB296B9906}" type="slidenum">
              <a:rPr lang="ja-JP" altLang="en-US" smtClean="0"/>
              <a:pPr/>
              <a:t>72</a:t>
            </a:fld>
            <a:endParaRPr lang="ja-JP" altLang="en-US"/>
          </a:p>
        </p:txBody>
      </p:sp>
      <p:sp>
        <p:nvSpPr>
          <p:cNvPr id="5" name="テキスト プレースホルダー 4">
            <a:extLst>
              <a:ext uri="{FF2B5EF4-FFF2-40B4-BE49-F238E27FC236}">
                <a16:creationId xmlns:a16="http://schemas.microsoft.com/office/drawing/2014/main" id="{24D51AF8-1A82-1F18-033E-253FB766C863}"/>
              </a:ext>
            </a:extLst>
          </p:cNvPr>
          <p:cNvSpPr>
            <a:spLocks noGrp="1"/>
          </p:cNvSpPr>
          <p:nvPr>
            <p:ph type="body" sz="quarter" idx="15"/>
          </p:nvPr>
        </p:nvSpPr>
        <p:spPr/>
        <p:txBody>
          <a:bodyPr/>
          <a:lstStyle/>
          <a:p>
            <a:pPr>
              <a:spcAft>
                <a:spcPts val="1200"/>
              </a:spcAft>
            </a:pPr>
            <a:r>
              <a:rPr kumimoji="1" lang="ja-JP" altLang="en-US" dirty="0"/>
              <a:t>近年のサイバー犯罪について、サイバー犯罪に該当しないものを選びなさい。</a:t>
            </a:r>
          </a:p>
          <a:p>
            <a:pPr lvl="1"/>
            <a:r>
              <a:rPr kumimoji="1" lang="ja-JP" altLang="en-US" sz="3200" dirty="0"/>
              <a:t>ア　フィッシング</a:t>
            </a:r>
          </a:p>
          <a:p>
            <a:pPr lvl="1"/>
            <a:r>
              <a:rPr kumimoji="1" lang="ja-JP" altLang="en-US" sz="3200" dirty="0"/>
              <a:t>イ　不正アクセス</a:t>
            </a:r>
          </a:p>
          <a:p>
            <a:pPr lvl="1"/>
            <a:r>
              <a:rPr kumimoji="1" lang="ja-JP" altLang="en-US" sz="3200" dirty="0"/>
              <a:t>ウ　</a:t>
            </a:r>
            <a:r>
              <a:rPr kumimoji="1" lang="en-US" altLang="ja-JP" sz="3200" dirty="0"/>
              <a:t>SNS</a:t>
            </a:r>
            <a:r>
              <a:rPr kumimoji="1" lang="ja-JP" altLang="en-US" sz="3200" dirty="0"/>
              <a:t>上での誹謗中傷</a:t>
            </a:r>
          </a:p>
          <a:p>
            <a:pPr lvl="1"/>
            <a:r>
              <a:rPr kumimoji="1" lang="ja-JP" altLang="en-US" sz="3200" dirty="0"/>
              <a:t>エ　住居侵入</a:t>
            </a:r>
          </a:p>
        </p:txBody>
      </p:sp>
      <p:sp>
        <p:nvSpPr>
          <p:cNvPr id="6" name="タイトル 5">
            <a:extLst>
              <a:ext uri="{FF2B5EF4-FFF2-40B4-BE49-F238E27FC236}">
                <a16:creationId xmlns:a16="http://schemas.microsoft.com/office/drawing/2014/main" id="{3CE8C667-11D5-01C0-BDA7-544672987B7A}"/>
              </a:ext>
            </a:extLst>
          </p:cNvPr>
          <p:cNvSpPr>
            <a:spLocks noGrp="1"/>
          </p:cNvSpPr>
          <p:nvPr>
            <p:ph type="title"/>
          </p:nvPr>
        </p:nvSpPr>
        <p:spPr/>
        <p:txBody>
          <a:bodyPr/>
          <a:lstStyle/>
          <a:p>
            <a:r>
              <a:rPr kumimoji="1" lang="en-US" altLang="ja-JP" dirty="0"/>
              <a:t>1</a:t>
            </a:r>
            <a:endParaRPr kumimoji="1" lang="ja-JP" altLang="en-US" dirty="0"/>
          </a:p>
        </p:txBody>
      </p:sp>
      <p:sp>
        <p:nvSpPr>
          <p:cNvPr id="7" name="テキスト プレースホルダー 4">
            <a:extLst>
              <a:ext uri="{FF2B5EF4-FFF2-40B4-BE49-F238E27FC236}">
                <a16:creationId xmlns:a16="http://schemas.microsoft.com/office/drawing/2014/main" id="{1A04D772-D4A5-D8A5-884A-4D29DE2A615B}"/>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10 </a:t>
            </a:r>
            <a:r>
              <a:rPr lang="ja-JP" altLang="en-US" dirty="0"/>
              <a:t>よりよい情報社会へ</a:t>
            </a:r>
          </a:p>
        </p:txBody>
      </p:sp>
      <p:sp>
        <p:nvSpPr>
          <p:cNvPr id="8" name="テキスト プレースホルダー 5">
            <a:extLst>
              <a:ext uri="{FF2B5EF4-FFF2-40B4-BE49-F238E27FC236}">
                <a16:creationId xmlns:a16="http://schemas.microsoft.com/office/drawing/2014/main" id="{6B0A421A-DC04-0820-3136-4E20D1D19B5C}"/>
              </a:ext>
            </a:extLst>
          </p:cNvPr>
          <p:cNvSpPr>
            <a:spLocks noGrp="1"/>
          </p:cNvSpPr>
          <p:nvPr>
            <p:ph type="body" sz="quarter" idx="14"/>
          </p:nvPr>
        </p:nvSpPr>
        <p:spPr>
          <a:xfrm>
            <a:off x="0" y="6538913"/>
            <a:ext cx="4024313" cy="306387"/>
          </a:xfrm>
        </p:spPr>
        <p:txBody>
          <a:bodyPr/>
          <a:lstStyle/>
          <a:p>
            <a:r>
              <a:rPr lang="en-US" altLang="ja-JP"/>
              <a:t>p21</a:t>
            </a:r>
            <a:endParaRPr kumimoji="1" lang="ja-JP" altLang="en-US" dirty="0"/>
          </a:p>
        </p:txBody>
      </p:sp>
      <p:graphicFrame>
        <p:nvGraphicFramePr>
          <p:cNvPr id="3" name="表 2">
            <a:extLst>
              <a:ext uri="{FF2B5EF4-FFF2-40B4-BE49-F238E27FC236}">
                <a16:creationId xmlns:a16="http://schemas.microsoft.com/office/drawing/2014/main" id="{72480499-916F-DD95-2A03-A201894EA135}"/>
              </a:ext>
            </a:extLst>
          </p:cNvPr>
          <p:cNvGraphicFramePr>
            <a:graphicFrameLocks noGrp="1"/>
          </p:cNvGraphicFramePr>
          <p:nvPr>
            <p:extLst>
              <p:ext uri="{D42A27DB-BD31-4B8C-83A1-F6EECF244321}">
                <p14:modId xmlns:p14="http://schemas.microsoft.com/office/powerpoint/2010/main" val="3013674545"/>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4" name="Google Shape;341;p22">
            <a:extLst>
              <a:ext uri="{FF2B5EF4-FFF2-40B4-BE49-F238E27FC236}">
                <a16:creationId xmlns:a16="http://schemas.microsoft.com/office/drawing/2014/main" id="{3475227F-1EA8-0A92-54DF-661E4D58B350}"/>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エ</a:t>
            </a:r>
          </a:p>
        </p:txBody>
      </p:sp>
    </p:spTree>
    <p:extLst>
      <p:ext uri="{BB962C8B-B14F-4D97-AF65-F5344CB8AC3E}">
        <p14:creationId xmlns:p14="http://schemas.microsoft.com/office/powerpoint/2010/main" val="201381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24B032C-8856-3C6E-249A-ED1820409BF6}"/>
              </a:ext>
            </a:extLst>
          </p:cNvPr>
          <p:cNvSpPr>
            <a:spLocks noGrp="1"/>
          </p:cNvSpPr>
          <p:nvPr>
            <p:ph type="sldNum" sz="quarter" idx="12"/>
          </p:nvPr>
        </p:nvSpPr>
        <p:spPr/>
        <p:txBody>
          <a:bodyPr/>
          <a:lstStyle/>
          <a:p>
            <a:fld id="{3341DCAC-D657-49AC-AFA1-66DB296B9906}" type="slidenum">
              <a:rPr lang="ja-JP" altLang="en-US" smtClean="0"/>
              <a:pPr/>
              <a:t>73</a:t>
            </a:fld>
            <a:endParaRPr lang="ja-JP" altLang="en-US"/>
          </a:p>
        </p:txBody>
      </p:sp>
      <p:sp>
        <p:nvSpPr>
          <p:cNvPr id="5" name="テキスト プレースホルダー 4">
            <a:extLst>
              <a:ext uri="{FF2B5EF4-FFF2-40B4-BE49-F238E27FC236}">
                <a16:creationId xmlns:a16="http://schemas.microsoft.com/office/drawing/2014/main" id="{0B846326-E88F-FC72-8350-D0B03F15FF4E}"/>
              </a:ext>
            </a:extLst>
          </p:cNvPr>
          <p:cNvSpPr>
            <a:spLocks noGrp="1"/>
          </p:cNvSpPr>
          <p:nvPr>
            <p:ph type="body" sz="quarter" idx="15"/>
          </p:nvPr>
        </p:nvSpPr>
        <p:spPr/>
        <p:txBody>
          <a:bodyPr>
            <a:noAutofit/>
          </a:bodyPr>
          <a:lstStyle/>
          <a:p>
            <a:pPr>
              <a:spcAft>
                <a:spcPts val="1200"/>
              </a:spcAft>
            </a:pPr>
            <a:r>
              <a:rPr lang="ja-JP" altLang="ja-JP" dirty="0"/>
              <a:t>情報社会の変化について、誤っているものを</a:t>
            </a:r>
            <a:r>
              <a:rPr lang="en-US" altLang="ja-JP" dirty="0"/>
              <a:t>1</a:t>
            </a:r>
            <a:r>
              <a:rPr lang="ja-JP" altLang="ja-JP" dirty="0"/>
              <a:t>つ選びなさい。</a:t>
            </a:r>
          </a:p>
          <a:p>
            <a:pPr marL="1254125" lvl="1" indent="-796925"/>
            <a:r>
              <a:rPr lang="ja-JP" altLang="ja-JP" sz="3200" dirty="0"/>
              <a:t>ア　社会の情報化によって生活が便利になったが、情報技術による新たな脅威も現れている。</a:t>
            </a:r>
          </a:p>
          <a:p>
            <a:pPr marL="1254125" lvl="1" indent="-796925"/>
            <a:r>
              <a:rPr lang="ja-JP" altLang="ja-JP" sz="3200" dirty="0"/>
              <a:t>イ　情報化の進展によって常に新しい問題が生じる可能性があり、そのような状況に対応する際には、問題解決の考え方が有効である。</a:t>
            </a:r>
          </a:p>
          <a:p>
            <a:pPr marL="1254125" lvl="1" indent="-796925"/>
            <a:r>
              <a:rPr lang="ja-JP" altLang="ja-JP" sz="3200" dirty="0"/>
              <a:t>ウ　情報機器や情報通信ネットワークを活用できる人とそうでない人の間で、コンピュータデバイドとよばれる格差が生じている。</a:t>
            </a:r>
          </a:p>
          <a:p>
            <a:pPr marL="1254125" lvl="1" indent="-796925"/>
            <a:r>
              <a:rPr lang="ja-JP" altLang="ja-JP" sz="3200" dirty="0"/>
              <a:t>エ　これからの社会では、ユニバーサルデザインの</a:t>
            </a:r>
            <a:br>
              <a:rPr lang="en-US" altLang="ja-JP" sz="3200" dirty="0"/>
            </a:br>
            <a:r>
              <a:rPr lang="ja-JP" altLang="ja-JP" sz="3200" dirty="0"/>
              <a:t>推進が重要である。</a:t>
            </a:r>
            <a:endParaRPr kumimoji="1" lang="ja-JP" altLang="en-US" sz="3200" dirty="0"/>
          </a:p>
        </p:txBody>
      </p:sp>
      <p:sp>
        <p:nvSpPr>
          <p:cNvPr id="6" name="タイトル 5">
            <a:extLst>
              <a:ext uri="{FF2B5EF4-FFF2-40B4-BE49-F238E27FC236}">
                <a16:creationId xmlns:a16="http://schemas.microsoft.com/office/drawing/2014/main" id="{190DEF86-98EE-F321-3CB1-651D66CD808A}"/>
              </a:ext>
            </a:extLst>
          </p:cNvPr>
          <p:cNvSpPr>
            <a:spLocks noGrp="1"/>
          </p:cNvSpPr>
          <p:nvPr>
            <p:ph type="title"/>
          </p:nvPr>
        </p:nvSpPr>
        <p:spPr/>
        <p:txBody>
          <a:bodyPr/>
          <a:lstStyle/>
          <a:p>
            <a:r>
              <a:rPr kumimoji="1" lang="en-US" altLang="ja-JP" dirty="0"/>
              <a:t>2</a:t>
            </a:r>
            <a:endParaRPr kumimoji="1" lang="ja-JP" altLang="en-US" dirty="0"/>
          </a:p>
        </p:txBody>
      </p:sp>
      <p:sp>
        <p:nvSpPr>
          <p:cNvPr id="7" name="テキスト プレースホルダー 4">
            <a:extLst>
              <a:ext uri="{FF2B5EF4-FFF2-40B4-BE49-F238E27FC236}">
                <a16:creationId xmlns:a16="http://schemas.microsoft.com/office/drawing/2014/main" id="{E9BDB0C1-C7D0-49DC-2B78-0754499ABEFF}"/>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10 </a:t>
            </a:r>
            <a:r>
              <a:rPr lang="ja-JP" altLang="en-US" dirty="0"/>
              <a:t>よりよい情報社会へ</a:t>
            </a:r>
          </a:p>
        </p:txBody>
      </p:sp>
      <p:sp>
        <p:nvSpPr>
          <p:cNvPr id="8" name="テキスト プレースホルダー 5">
            <a:extLst>
              <a:ext uri="{FF2B5EF4-FFF2-40B4-BE49-F238E27FC236}">
                <a16:creationId xmlns:a16="http://schemas.microsoft.com/office/drawing/2014/main" id="{C423634D-4BBC-4822-2229-99472F16A49D}"/>
              </a:ext>
            </a:extLst>
          </p:cNvPr>
          <p:cNvSpPr>
            <a:spLocks noGrp="1"/>
          </p:cNvSpPr>
          <p:nvPr>
            <p:ph type="body" sz="quarter" idx="14"/>
          </p:nvPr>
        </p:nvSpPr>
        <p:spPr>
          <a:xfrm>
            <a:off x="0" y="6538913"/>
            <a:ext cx="4024313" cy="306387"/>
          </a:xfrm>
        </p:spPr>
        <p:txBody>
          <a:bodyPr/>
          <a:lstStyle/>
          <a:p>
            <a:r>
              <a:rPr lang="en-US" altLang="ja-JP"/>
              <a:t>p21</a:t>
            </a:r>
            <a:endParaRPr kumimoji="1" lang="ja-JP" altLang="en-US" dirty="0"/>
          </a:p>
        </p:txBody>
      </p:sp>
      <p:graphicFrame>
        <p:nvGraphicFramePr>
          <p:cNvPr id="3" name="表 2">
            <a:extLst>
              <a:ext uri="{FF2B5EF4-FFF2-40B4-BE49-F238E27FC236}">
                <a16:creationId xmlns:a16="http://schemas.microsoft.com/office/drawing/2014/main" id="{20EC7030-9900-7532-7484-D59E0939A6F0}"/>
              </a:ext>
            </a:extLst>
          </p:cNvPr>
          <p:cNvGraphicFramePr>
            <a:graphicFrameLocks noGrp="1"/>
          </p:cNvGraphicFramePr>
          <p:nvPr>
            <p:extLst>
              <p:ext uri="{D42A27DB-BD31-4B8C-83A1-F6EECF244321}">
                <p14:modId xmlns:p14="http://schemas.microsoft.com/office/powerpoint/2010/main" val="3013674545"/>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4" name="Google Shape;341;p22">
            <a:extLst>
              <a:ext uri="{FF2B5EF4-FFF2-40B4-BE49-F238E27FC236}">
                <a16:creationId xmlns:a16="http://schemas.microsoft.com/office/drawing/2014/main" id="{35E26F1F-2C15-203A-D7C9-FB41DD0F48C6}"/>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ウ</a:t>
            </a:r>
          </a:p>
        </p:txBody>
      </p:sp>
    </p:spTree>
    <p:extLst>
      <p:ext uri="{BB962C8B-B14F-4D97-AF65-F5344CB8AC3E}">
        <p14:creationId xmlns:p14="http://schemas.microsoft.com/office/powerpoint/2010/main" val="894595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759FE8F-8E37-67C7-F572-83A5E261F38F}"/>
              </a:ext>
            </a:extLst>
          </p:cNvPr>
          <p:cNvSpPr>
            <a:spLocks noGrp="1"/>
          </p:cNvSpPr>
          <p:nvPr>
            <p:ph type="sldNum" sz="quarter" idx="12"/>
          </p:nvPr>
        </p:nvSpPr>
        <p:spPr/>
        <p:txBody>
          <a:bodyPr/>
          <a:lstStyle/>
          <a:p>
            <a:fld id="{3341DCAC-D657-49AC-AFA1-66DB296B9906}" type="slidenum">
              <a:rPr lang="ja-JP" altLang="en-US" smtClean="0"/>
              <a:pPr/>
              <a:t>74</a:t>
            </a:fld>
            <a:endParaRPr lang="ja-JP" altLang="en-US"/>
          </a:p>
        </p:txBody>
      </p:sp>
      <p:sp>
        <p:nvSpPr>
          <p:cNvPr id="5" name="テキスト プレースホルダー 4">
            <a:extLst>
              <a:ext uri="{FF2B5EF4-FFF2-40B4-BE49-F238E27FC236}">
                <a16:creationId xmlns:a16="http://schemas.microsoft.com/office/drawing/2014/main" id="{4B99B0AA-577C-C1DE-50BB-4996528C2D70}"/>
              </a:ext>
            </a:extLst>
          </p:cNvPr>
          <p:cNvSpPr>
            <a:spLocks noGrp="1"/>
          </p:cNvSpPr>
          <p:nvPr>
            <p:ph type="body" sz="quarter" idx="15"/>
          </p:nvPr>
        </p:nvSpPr>
        <p:spPr/>
        <p:txBody>
          <a:bodyPr>
            <a:noAutofit/>
          </a:bodyPr>
          <a:lstStyle/>
          <a:p>
            <a:pPr>
              <a:spcAft>
                <a:spcPts val="1200"/>
              </a:spcAft>
            </a:pPr>
            <a:r>
              <a:rPr kumimoji="1" lang="ja-JP" altLang="en-US" dirty="0"/>
              <a:t>情報社会に参画するうえで、特に意識する必要があるものとして、最も適切な説明を選びなさい。</a:t>
            </a:r>
          </a:p>
          <a:p>
            <a:pPr marL="1254125" lvl="1" indent="-796925"/>
            <a:r>
              <a:rPr kumimoji="1" lang="ja-JP" altLang="en-US" sz="3200" dirty="0"/>
              <a:t>ア　自分が発信する情報の影響を考え、他者に対する配慮を持って行動する。</a:t>
            </a:r>
          </a:p>
          <a:p>
            <a:pPr marL="1254125" lvl="1" indent="-796925"/>
            <a:r>
              <a:rPr kumimoji="1" lang="ja-JP" altLang="en-US" sz="3200" dirty="0"/>
              <a:t>イ　ソーシャルメディアからの情報は、自分の考えと近い意見が集まるので、これらの情報を意識しておけばよい。</a:t>
            </a:r>
          </a:p>
          <a:p>
            <a:pPr marL="1254125" lvl="1" indent="-796925"/>
            <a:r>
              <a:rPr kumimoji="1" lang="ja-JP" altLang="en-US" sz="3200" dirty="0"/>
              <a:t>ウ　</a:t>
            </a:r>
            <a:r>
              <a:rPr kumimoji="1" lang="en-US" altLang="ja-JP" sz="3200" dirty="0"/>
              <a:t>AI</a:t>
            </a:r>
            <a:r>
              <a:rPr kumimoji="1" lang="ja-JP" altLang="en-US" sz="3200" dirty="0"/>
              <a:t>技術の発達により、情報収集等は</a:t>
            </a:r>
            <a:r>
              <a:rPr kumimoji="1" lang="en-US" altLang="ja-JP" sz="3200" dirty="0"/>
              <a:t>AI</a:t>
            </a:r>
            <a:r>
              <a:rPr kumimoji="1" lang="ja-JP" altLang="en-US" sz="3200" dirty="0"/>
              <a:t>に任せることで必要な情報を手に入れることができる。</a:t>
            </a:r>
          </a:p>
          <a:p>
            <a:pPr marL="1254125" lvl="1" indent="-796925"/>
            <a:r>
              <a:rPr kumimoji="1" lang="ja-JP" altLang="en-US" sz="3200" dirty="0"/>
              <a:t>エ　情報技術の発展とともにサイバー犯罪が増えてい</a:t>
            </a:r>
            <a:br>
              <a:rPr kumimoji="1" lang="en-US" altLang="ja-JP" sz="3200" dirty="0"/>
            </a:br>
            <a:r>
              <a:rPr kumimoji="1" lang="ja-JP" altLang="en-US" sz="3200" dirty="0"/>
              <a:t>るが、個人ユーザーには影響が少ない。</a:t>
            </a:r>
          </a:p>
        </p:txBody>
      </p:sp>
      <p:sp>
        <p:nvSpPr>
          <p:cNvPr id="6" name="タイトル 5">
            <a:extLst>
              <a:ext uri="{FF2B5EF4-FFF2-40B4-BE49-F238E27FC236}">
                <a16:creationId xmlns:a16="http://schemas.microsoft.com/office/drawing/2014/main" id="{4DC35F65-02AA-A124-6E74-E1822C5A8E50}"/>
              </a:ext>
            </a:extLst>
          </p:cNvPr>
          <p:cNvSpPr>
            <a:spLocks noGrp="1"/>
          </p:cNvSpPr>
          <p:nvPr>
            <p:ph type="title"/>
          </p:nvPr>
        </p:nvSpPr>
        <p:spPr/>
        <p:txBody>
          <a:bodyPr/>
          <a:lstStyle/>
          <a:p>
            <a:r>
              <a:rPr kumimoji="1" lang="en-US" altLang="ja-JP" dirty="0"/>
              <a:t>3</a:t>
            </a:r>
            <a:endParaRPr kumimoji="1" lang="ja-JP" altLang="en-US" dirty="0"/>
          </a:p>
        </p:txBody>
      </p:sp>
      <p:sp>
        <p:nvSpPr>
          <p:cNvPr id="7" name="テキスト プレースホルダー 4">
            <a:extLst>
              <a:ext uri="{FF2B5EF4-FFF2-40B4-BE49-F238E27FC236}">
                <a16:creationId xmlns:a16="http://schemas.microsoft.com/office/drawing/2014/main" id="{D3EA2ED9-A09A-AEF6-2BA3-1CBB6C97F508}"/>
              </a:ext>
            </a:extLst>
          </p:cNvPr>
          <p:cNvSpPr>
            <a:spLocks noGrp="1"/>
          </p:cNvSpPr>
          <p:nvPr>
            <p:ph type="body" sz="quarter" idx="13"/>
          </p:nvPr>
        </p:nvSpPr>
        <p:spPr>
          <a:xfrm>
            <a:off x="0" y="0"/>
            <a:ext cx="8764588" cy="254000"/>
          </a:xfrm>
        </p:spPr>
        <p:txBody>
          <a:bodyPr/>
          <a:lstStyle/>
          <a:p>
            <a:r>
              <a:rPr lang="en-US" altLang="ja-JP" dirty="0"/>
              <a:t>1</a:t>
            </a:r>
            <a:r>
              <a:rPr lang="ja-JP" altLang="en-US" dirty="0"/>
              <a:t>章 情報で問題を解決する　</a:t>
            </a:r>
            <a:r>
              <a:rPr lang="en-US" altLang="ja-JP" dirty="0"/>
              <a:t>10 </a:t>
            </a:r>
            <a:r>
              <a:rPr lang="ja-JP" altLang="en-US" dirty="0"/>
              <a:t>よりよい情報社会へ</a:t>
            </a:r>
          </a:p>
        </p:txBody>
      </p:sp>
      <p:sp>
        <p:nvSpPr>
          <p:cNvPr id="8" name="テキスト プレースホルダー 5">
            <a:extLst>
              <a:ext uri="{FF2B5EF4-FFF2-40B4-BE49-F238E27FC236}">
                <a16:creationId xmlns:a16="http://schemas.microsoft.com/office/drawing/2014/main" id="{BFCEA4E3-A06C-B11A-708C-007FCB64D000}"/>
              </a:ext>
            </a:extLst>
          </p:cNvPr>
          <p:cNvSpPr>
            <a:spLocks noGrp="1"/>
          </p:cNvSpPr>
          <p:nvPr>
            <p:ph type="body" sz="quarter" idx="14"/>
          </p:nvPr>
        </p:nvSpPr>
        <p:spPr>
          <a:xfrm>
            <a:off x="0" y="6538913"/>
            <a:ext cx="4024313" cy="306387"/>
          </a:xfrm>
        </p:spPr>
        <p:txBody>
          <a:bodyPr/>
          <a:lstStyle/>
          <a:p>
            <a:r>
              <a:rPr lang="en-US" altLang="ja-JP"/>
              <a:t>p21</a:t>
            </a:r>
            <a:endParaRPr kumimoji="1" lang="ja-JP" altLang="en-US" dirty="0"/>
          </a:p>
        </p:txBody>
      </p:sp>
      <p:graphicFrame>
        <p:nvGraphicFramePr>
          <p:cNvPr id="3" name="表 2">
            <a:extLst>
              <a:ext uri="{FF2B5EF4-FFF2-40B4-BE49-F238E27FC236}">
                <a16:creationId xmlns:a16="http://schemas.microsoft.com/office/drawing/2014/main" id="{51A15C77-B9FB-F6D1-7C04-F8FD775B7A4F}"/>
              </a:ext>
            </a:extLst>
          </p:cNvPr>
          <p:cNvGraphicFramePr>
            <a:graphicFrameLocks noGrp="1"/>
          </p:cNvGraphicFramePr>
          <p:nvPr>
            <p:extLst>
              <p:ext uri="{D42A27DB-BD31-4B8C-83A1-F6EECF244321}">
                <p14:modId xmlns:p14="http://schemas.microsoft.com/office/powerpoint/2010/main" val="3013674545"/>
              </p:ext>
            </p:extLst>
          </p:nvPr>
        </p:nvGraphicFramePr>
        <p:xfrm>
          <a:off x="10817154" y="5571427"/>
          <a:ext cx="660359" cy="737010"/>
        </p:xfrm>
        <a:graphic>
          <a:graphicData uri="http://schemas.openxmlformats.org/drawingml/2006/table">
            <a:tbl>
              <a:tblPr firstRow="1" bandRow="1">
                <a:tableStyleId>{5C22544A-7EE6-4342-B048-85BDC9FD1C3A}</a:tableStyleId>
              </a:tblPr>
              <a:tblGrid>
                <a:gridCol w="660359">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4" name="Google Shape;341;p22">
            <a:extLst>
              <a:ext uri="{FF2B5EF4-FFF2-40B4-BE49-F238E27FC236}">
                <a16:creationId xmlns:a16="http://schemas.microsoft.com/office/drawing/2014/main" id="{705A880F-3733-60EC-10A3-328D89E95973}"/>
              </a:ext>
            </a:extLst>
          </p:cNvPr>
          <p:cNvSpPr txBox="1"/>
          <p:nvPr/>
        </p:nvSpPr>
        <p:spPr>
          <a:xfrm>
            <a:off x="10939441" y="572050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ア</a:t>
            </a:r>
          </a:p>
        </p:txBody>
      </p:sp>
    </p:spTree>
    <p:extLst>
      <p:ext uri="{BB962C8B-B14F-4D97-AF65-F5344CB8AC3E}">
        <p14:creationId xmlns:p14="http://schemas.microsoft.com/office/powerpoint/2010/main" val="2894586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a:t>1</a:t>
            </a:r>
            <a:endParaRPr kumimoji="1" lang="ja-JP" altLang="en-US" dirty="0"/>
          </a:p>
        </p:txBody>
      </p:sp>
      <p:sp>
        <p:nvSpPr>
          <p:cNvPr id="3" name="コンテンツ プレースホルダー 2"/>
          <p:cNvSpPr>
            <a:spLocks noGrp="1"/>
          </p:cNvSpPr>
          <p:nvPr>
            <p:ph idx="4294967295"/>
          </p:nvPr>
        </p:nvSpPr>
        <p:spPr>
          <a:xfrm>
            <a:off x="1798320" y="1880575"/>
            <a:ext cx="8595360" cy="3444183"/>
          </a:xfrm>
        </p:spPr>
        <p:txBody>
          <a:bodyPr>
            <a:normAutofit/>
          </a:bodyPr>
          <a:lstStyle/>
          <a:p>
            <a:r>
              <a:rPr lang="ja-JP" altLang="en-US"/>
              <a:t>ア　形がなく、目に見えない。</a:t>
            </a:r>
          </a:p>
          <a:p>
            <a:r>
              <a:rPr lang="ja-JP" altLang="en-US"/>
              <a:t>イ　伝えても元のところに残っている。</a:t>
            </a:r>
          </a:p>
          <a:p>
            <a:r>
              <a:rPr lang="ja-JP" altLang="en-US"/>
              <a:t>ウ　広い範囲に伝わるのに時間がかかる。</a:t>
            </a:r>
          </a:p>
          <a:p>
            <a:r>
              <a:rPr lang="ja-JP" altLang="en-US"/>
              <a:t>エ　簡単に複製することができる。</a:t>
            </a:r>
            <a:endParaRPr lang="ja-JP" altLang="en-US" dirty="0"/>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75</a:t>
            </a:fld>
            <a:endParaRPr lang="ja-JP" altLang="en-US" dirty="0"/>
          </a:p>
        </p:txBody>
      </p:sp>
      <p:sp>
        <p:nvSpPr>
          <p:cNvPr id="5" name="テキスト プレースホルダー 4"/>
          <p:cNvSpPr>
            <a:spLocks noGrp="1"/>
          </p:cNvSpPr>
          <p:nvPr>
            <p:ph type="body" sz="quarter" idx="14"/>
          </p:nvPr>
        </p:nvSpPr>
        <p:spPr/>
        <p:txBody>
          <a:bodyPr/>
          <a:lstStyle/>
          <a:p>
            <a:r>
              <a:rPr kumimoji="1" lang="en-US" altLang="ja-JP" dirty="0"/>
              <a:t>p22</a:t>
            </a:r>
            <a:endParaRPr kumimoji="1" lang="ja-JP" altLang="en-US" dirty="0"/>
          </a:p>
        </p:txBody>
      </p:sp>
      <p:sp>
        <p:nvSpPr>
          <p:cNvPr id="6" name="テキスト プレースホルダー 5"/>
          <p:cNvSpPr>
            <a:spLocks noGrp="1"/>
          </p:cNvSpPr>
          <p:nvPr>
            <p:ph type="body" sz="quarter" idx="15"/>
          </p:nvPr>
        </p:nvSpPr>
        <p:spPr>
          <a:xfrm>
            <a:off x="1732923" y="130833"/>
            <a:ext cx="10459079" cy="1143000"/>
          </a:xfrm>
        </p:spPr>
        <p:txBody>
          <a:bodyPr/>
          <a:lstStyle/>
          <a:p>
            <a:r>
              <a:rPr lang="ja-JP" altLang="en-US"/>
              <a:t>情報の特徴について述べた次のア～エのうち、誤っているものを</a:t>
            </a:r>
            <a:r>
              <a:rPr lang="en-US" altLang="ja-JP"/>
              <a:t>1</a:t>
            </a:r>
            <a:r>
              <a:rPr lang="ja-JP" altLang="en-US"/>
              <a:t>つ選びなさい。</a:t>
            </a:r>
            <a:endParaRPr lang="ja-JP" altLang="ja-JP" dirty="0"/>
          </a:p>
        </p:txBody>
      </p:sp>
      <p:graphicFrame>
        <p:nvGraphicFramePr>
          <p:cNvPr id="7" name="表 6"/>
          <p:cNvGraphicFramePr>
            <a:graphicFrameLocks noGrp="1"/>
          </p:cNvGraphicFramePr>
          <p:nvPr/>
        </p:nvGraphicFramePr>
        <p:xfrm>
          <a:off x="9540240" y="5164681"/>
          <a:ext cx="853440" cy="737010"/>
        </p:xfrm>
        <a:graphic>
          <a:graphicData uri="http://schemas.openxmlformats.org/drawingml/2006/table">
            <a:tbl>
              <a:tblPr firstRow="1" bandRow="1">
                <a:tableStyleId>{5C22544A-7EE6-4342-B048-85BDC9FD1C3A}</a:tableStyleId>
              </a:tblPr>
              <a:tblGrid>
                <a:gridCol w="853440">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8" name="Google Shape;341;p22"/>
          <p:cNvSpPr txBox="1"/>
          <p:nvPr/>
        </p:nvSpPr>
        <p:spPr>
          <a:xfrm>
            <a:off x="9728404" y="5317444"/>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ウ</a:t>
            </a:r>
          </a:p>
        </p:txBody>
      </p:sp>
    </p:spTree>
    <p:extLst>
      <p:ext uri="{BB962C8B-B14F-4D97-AF65-F5344CB8AC3E}">
        <p14:creationId xmlns:p14="http://schemas.microsoft.com/office/powerpoint/2010/main" val="1627901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2</a:t>
            </a:r>
            <a:endParaRPr kumimoji="1" lang="ja-JP" altLang="en-US" dirty="0"/>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76</a:t>
            </a:fld>
            <a:endParaRPr lang="ja-JP" altLang="en-US" dirty="0"/>
          </a:p>
        </p:txBody>
      </p:sp>
      <p:sp>
        <p:nvSpPr>
          <p:cNvPr id="5" name="テキスト プレースホルダー 4"/>
          <p:cNvSpPr>
            <a:spLocks noGrp="1"/>
          </p:cNvSpPr>
          <p:nvPr>
            <p:ph type="body" sz="quarter" idx="14"/>
          </p:nvPr>
        </p:nvSpPr>
        <p:spPr/>
        <p:txBody>
          <a:bodyPr/>
          <a:lstStyle/>
          <a:p>
            <a:r>
              <a:rPr lang="en-US" altLang="ja-JP"/>
              <a:t>p22</a:t>
            </a:r>
            <a:endParaRPr lang="ja-JP" altLang="en-US" dirty="0"/>
          </a:p>
        </p:txBody>
      </p:sp>
      <p:sp>
        <p:nvSpPr>
          <p:cNvPr id="6" name="テキスト プレースホルダー 5"/>
          <p:cNvSpPr>
            <a:spLocks noGrp="1"/>
          </p:cNvSpPr>
          <p:nvPr>
            <p:ph type="body" sz="quarter" idx="15"/>
          </p:nvPr>
        </p:nvSpPr>
        <p:spPr>
          <a:xfrm>
            <a:off x="1732923" y="100353"/>
            <a:ext cx="10459077" cy="1332208"/>
          </a:xfrm>
        </p:spPr>
        <p:txBody>
          <a:bodyPr/>
          <a:lstStyle/>
          <a:p>
            <a:r>
              <a:rPr lang="ja-JP" altLang="en-US"/>
              <a:t>ブレーンストーミングの</a:t>
            </a:r>
            <a:r>
              <a:rPr lang="en-US" altLang="ja-JP"/>
              <a:t>4</a:t>
            </a:r>
            <a:r>
              <a:rPr lang="ja-JP" altLang="en-US"/>
              <a:t>つのルールを答えなさい。</a:t>
            </a:r>
            <a:endParaRPr lang="ja-JP" altLang="ja-JP" dirty="0"/>
          </a:p>
        </p:txBody>
      </p:sp>
      <p:graphicFrame>
        <p:nvGraphicFramePr>
          <p:cNvPr id="7" name="コンテンツ プレースホルダー 6"/>
          <p:cNvGraphicFramePr>
            <a:graphicFrameLocks noGrp="1"/>
          </p:cNvGraphicFramePr>
          <p:nvPr>
            <p:ph idx="4294967295"/>
            <p:extLst>
              <p:ext uri="{D42A27DB-BD31-4B8C-83A1-F6EECF244321}">
                <p14:modId xmlns:p14="http://schemas.microsoft.com/office/powerpoint/2010/main" val="4121155196"/>
              </p:ext>
            </p:extLst>
          </p:nvPr>
        </p:nvGraphicFramePr>
        <p:xfrm>
          <a:off x="555625" y="2138363"/>
          <a:ext cx="11220450" cy="2535556"/>
        </p:xfrm>
        <a:graphic>
          <a:graphicData uri="http://schemas.openxmlformats.org/drawingml/2006/table">
            <a:tbl>
              <a:tblPr firstRow="1" bandRow="1">
                <a:tableStyleId>{5C22544A-7EE6-4342-B048-85BDC9FD1C3A}</a:tableStyleId>
              </a:tblPr>
              <a:tblGrid>
                <a:gridCol w="11220450">
                  <a:extLst>
                    <a:ext uri="{9D8B030D-6E8A-4147-A177-3AD203B41FA5}">
                      <a16:colId xmlns:a16="http://schemas.microsoft.com/office/drawing/2014/main" val="1634735477"/>
                    </a:ext>
                  </a:extLst>
                </a:gridCol>
              </a:tblGrid>
              <a:tr h="633889">
                <a:tc>
                  <a:txBody>
                    <a:bodyPr/>
                    <a:lstStyle/>
                    <a:p>
                      <a:endParaRPr kumimoji="1" lang="ja-JP" altLang="en-US" sz="3200" b="0" dirty="0">
                        <a:solidFill>
                          <a:srgbClr val="FF0000"/>
                        </a:solidFill>
                        <a:latin typeface="UD デジタル 教科書体 N-R" panose="02020400000000000000" pitchFamily="17" charset="-128"/>
                        <a:ea typeface="UD デジタル 教科書体 N-R" panose="02020400000000000000"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r h="633889">
                <a:tc>
                  <a:txBody>
                    <a:bodyPr/>
                    <a:lstStyle/>
                    <a:p>
                      <a:endParaRPr kumimoji="1" lang="ja-JP" altLang="en-US" sz="3200" b="0" dirty="0">
                        <a:solidFill>
                          <a:srgbClr val="FF0000"/>
                        </a:solidFill>
                        <a:latin typeface="UD デジタル 教科書体 N-R" panose="02020400000000000000" pitchFamily="17" charset="-128"/>
                        <a:ea typeface="UD デジタル 教科書体 N-R" panose="02020400000000000000"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46596487"/>
                  </a:ext>
                </a:extLst>
              </a:tr>
              <a:tr h="633889">
                <a:tc>
                  <a:txBody>
                    <a:bodyPr/>
                    <a:lstStyle/>
                    <a:p>
                      <a:endParaRPr kumimoji="1" lang="ja-JP" altLang="en-US" sz="3200" b="0" dirty="0">
                        <a:solidFill>
                          <a:srgbClr val="FF0000"/>
                        </a:solidFill>
                        <a:latin typeface="UD デジタル 教科書体 N-R" panose="02020400000000000000" pitchFamily="17" charset="-128"/>
                        <a:ea typeface="UD デジタル 教科書体 N-R" panose="02020400000000000000"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4394737"/>
                  </a:ext>
                </a:extLst>
              </a:tr>
              <a:tr h="633889">
                <a:tc>
                  <a:txBody>
                    <a:bodyPr/>
                    <a:lstStyle/>
                    <a:p>
                      <a:endParaRPr kumimoji="1" lang="ja-JP" altLang="en-US" sz="3200" b="0" dirty="0">
                        <a:solidFill>
                          <a:srgbClr val="FF0000"/>
                        </a:solidFill>
                        <a:latin typeface="UD デジタル 教科書体 N-R" panose="02020400000000000000" pitchFamily="17" charset="-128"/>
                        <a:ea typeface="UD デジタル 教科書体 N-R" panose="02020400000000000000"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63790968"/>
                  </a:ext>
                </a:extLst>
              </a:tr>
            </a:tbl>
          </a:graphicData>
        </a:graphic>
      </p:graphicFrame>
      <p:sp>
        <p:nvSpPr>
          <p:cNvPr id="3" name="テキスト ボックス 2">
            <a:extLst>
              <a:ext uri="{FF2B5EF4-FFF2-40B4-BE49-F238E27FC236}">
                <a16:creationId xmlns:a16="http://schemas.microsoft.com/office/drawing/2014/main" id="{372C86B1-4890-E7BC-84BB-B48BEA61EEBA}"/>
              </a:ext>
            </a:extLst>
          </p:cNvPr>
          <p:cNvSpPr txBox="1"/>
          <p:nvPr/>
        </p:nvSpPr>
        <p:spPr>
          <a:xfrm>
            <a:off x="655781" y="2142839"/>
            <a:ext cx="10980594" cy="2518510"/>
          </a:xfrm>
          <a:prstGeom prst="rect">
            <a:avLst/>
          </a:prstGeom>
          <a:noFill/>
        </p:spPr>
        <p:txBody>
          <a:bodyPr wrap="square" rtlCol="0">
            <a:spAutoFit/>
          </a:bodyPr>
          <a:lstStyle/>
          <a:p>
            <a:pPr>
              <a:lnSpc>
                <a:spcPct val="125000"/>
              </a:lnSpc>
            </a:pPr>
            <a:r>
              <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rPr>
              <a:t>・質より量を重視する。</a:t>
            </a:r>
            <a:endParaRPr kumimoji="1" lang="en-US" altLang="ja-JP" sz="3200" dirty="0">
              <a:solidFill>
                <a:srgbClr val="FF0000"/>
              </a:solidFill>
              <a:latin typeface="UD デジタル 教科書体 N-R" panose="02020400000000000000" pitchFamily="17" charset="-128"/>
              <a:ea typeface="UD デジタル 教科書体 N-R" panose="02020400000000000000" pitchFamily="17" charset="-128"/>
            </a:endParaRPr>
          </a:p>
          <a:p>
            <a:pPr>
              <a:lnSpc>
                <a:spcPct val="125000"/>
              </a:lnSpc>
            </a:pPr>
            <a:r>
              <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rPr>
              <a:t>・批判をしない。</a:t>
            </a:r>
          </a:p>
          <a:p>
            <a:pPr>
              <a:lnSpc>
                <a:spcPct val="125000"/>
              </a:lnSpc>
            </a:pPr>
            <a:r>
              <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rPr>
              <a:t>・自由に発想し、自由に発言する。</a:t>
            </a:r>
            <a:endParaRPr kumimoji="1" lang="en-US" altLang="ja-JP" sz="3200" dirty="0">
              <a:solidFill>
                <a:srgbClr val="FF0000"/>
              </a:solidFill>
              <a:latin typeface="UD デジタル 教科書体 N-R" panose="02020400000000000000" pitchFamily="17" charset="-128"/>
              <a:ea typeface="UD デジタル 教科書体 N-R" panose="02020400000000000000" pitchFamily="17" charset="-128"/>
            </a:endParaRPr>
          </a:p>
          <a:p>
            <a:pPr>
              <a:lnSpc>
                <a:spcPct val="125000"/>
              </a:lnSpc>
            </a:pPr>
            <a:r>
              <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rPr>
              <a:t>・他人の意見に便乗し、発展させる。</a:t>
            </a:r>
          </a:p>
        </p:txBody>
      </p:sp>
    </p:spTree>
    <p:extLst>
      <p:ext uri="{BB962C8B-B14F-4D97-AF65-F5344CB8AC3E}">
        <p14:creationId xmlns:p14="http://schemas.microsoft.com/office/powerpoint/2010/main" val="3065677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3</a:t>
            </a:r>
            <a:endParaRPr kumimoji="1" lang="ja-JP" altLang="en-US" dirty="0"/>
          </a:p>
        </p:txBody>
      </p:sp>
      <p:sp>
        <p:nvSpPr>
          <p:cNvPr id="3" name="コンテンツ プレースホルダー 2"/>
          <p:cNvSpPr>
            <a:spLocks noGrp="1"/>
          </p:cNvSpPr>
          <p:nvPr>
            <p:ph idx="4294967295"/>
          </p:nvPr>
        </p:nvSpPr>
        <p:spPr>
          <a:xfrm>
            <a:off x="555168" y="2077942"/>
            <a:ext cx="11379739" cy="3894744"/>
          </a:xfrm>
        </p:spPr>
        <p:txBody>
          <a:bodyPr>
            <a:normAutofit/>
          </a:bodyPr>
          <a:lstStyle/>
          <a:p>
            <a:pPr marL="625475" indent="-625475"/>
            <a:r>
              <a:rPr lang="ja-JP" altLang="en-US"/>
              <a:t>⑴ 未成年者が使用するスマートフォンや携帯電話には、携帯電話事業者等がフィルタリングサービスを提供することが義務付けられている。</a:t>
            </a:r>
          </a:p>
          <a:p>
            <a:pPr marL="625475" indent="-625475"/>
            <a:r>
              <a:rPr lang="ja-JP" altLang="en-US"/>
              <a:t>⑵ インターネット上に不適切な投稿を行っても、自分の名前が出ていなければ問題ない。</a:t>
            </a:r>
          </a:p>
          <a:p>
            <a:pPr marL="625475" indent="-625475"/>
            <a:r>
              <a:rPr lang="ja-JP" altLang="en-US"/>
              <a:t>⑶ 社会の情報化に伴って新しい法律が制定されているが、世の中の情報化や技術の進歩に対して、法律の整備が追いついていない現状が指摘されている。</a:t>
            </a:r>
            <a:endParaRPr lang="ja-JP" altLang="en-US" dirty="0"/>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77</a:t>
            </a:fld>
            <a:endParaRPr lang="ja-JP" altLang="en-US" dirty="0"/>
          </a:p>
        </p:txBody>
      </p:sp>
      <p:sp>
        <p:nvSpPr>
          <p:cNvPr id="5" name="テキスト プレースホルダー 4"/>
          <p:cNvSpPr>
            <a:spLocks noGrp="1"/>
          </p:cNvSpPr>
          <p:nvPr>
            <p:ph type="body" sz="quarter" idx="14"/>
          </p:nvPr>
        </p:nvSpPr>
        <p:spPr/>
        <p:txBody>
          <a:bodyPr/>
          <a:lstStyle/>
          <a:p>
            <a:r>
              <a:rPr lang="en-US" altLang="ja-JP" dirty="0"/>
              <a:t>p22</a:t>
            </a:r>
            <a:endParaRPr lang="ja-JP" altLang="en-US" dirty="0"/>
          </a:p>
        </p:txBody>
      </p:sp>
      <p:sp>
        <p:nvSpPr>
          <p:cNvPr id="6" name="テキスト プレースホルダー 5"/>
          <p:cNvSpPr>
            <a:spLocks noGrp="1"/>
          </p:cNvSpPr>
          <p:nvPr>
            <p:ph type="body" sz="quarter" idx="15"/>
          </p:nvPr>
        </p:nvSpPr>
        <p:spPr>
          <a:xfrm>
            <a:off x="1732923" y="100352"/>
            <a:ext cx="10459079" cy="1800009"/>
          </a:xfrm>
        </p:spPr>
        <p:txBody>
          <a:bodyPr/>
          <a:lstStyle/>
          <a:p>
            <a:r>
              <a:rPr lang="ja-JP" altLang="en-US"/>
              <a:t>情報モラルについて述べた次の⑴～⑶について、正しいものには○、そうでないものには</a:t>
            </a:r>
            <a:r>
              <a:rPr lang="en-US" altLang="ja-JP"/>
              <a:t>×</a:t>
            </a:r>
            <a:r>
              <a:rPr lang="ja-JP" altLang="en-US"/>
              <a:t>を記入しなさい。</a:t>
            </a:r>
            <a:endParaRPr lang="ja-JP" altLang="ja-JP" dirty="0"/>
          </a:p>
        </p:txBody>
      </p:sp>
      <p:graphicFrame>
        <p:nvGraphicFramePr>
          <p:cNvPr id="8" name="コンテンツ プレースホルダー 8"/>
          <p:cNvGraphicFramePr>
            <a:graphicFrameLocks/>
          </p:cNvGraphicFramePr>
          <p:nvPr/>
        </p:nvGraphicFramePr>
        <p:xfrm>
          <a:off x="5914043" y="6150266"/>
          <a:ext cx="5333079" cy="579120"/>
        </p:xfrm>
        <a:graphic>
          <a:graphicData uri="http://schemas.openxmlformats.org/drawingml/2006/table">
            <a:tbl>
              <a:tblPr firstRow="1" bandRow="1">
                <a:tableStyleId>{5C22544A-7EE6-4342-B048-85BDC9FD1C3A}</a:tableStyleId>
              </a:tblPr>
              <a:tblGrid>
                <a:gridCol w="1777693">
                  <a:extLst>
                    <a:ext uri="{9D8B030D-6E8A-4147-A177-3AD203B41FA5}">
                      <a16:colId xmlns:a16="http://schemas.microsoft.com/office/drawing/2014/main" val="1571283824"/>
                    </a:ext>
                  </a:extLst>
                </a:gridCol>
                <a:gridCol w="1777693">
                  <a:extLst>
                    <a:ext uri="{9D8B030D-6E8A-4147-A177-3AD203B41FA5}">
                      <a16:colId xmlns:a16="http://schemas.microsoft.com/office/drawing/2014/main" val="1418174518"/>
                    </a:ext>
                  </a:extLst>
                </a:gridCol>
                <a:gridCol w="1777693">
                  <a:extLst>
                    <a:ext uri="{9D8B030D-6E8A-4147-A177-3AD203B41FA5}">
                      <a16:colId xmlns:a16="http://schemas.microsoft.com/office/drawing/2014/main" val="2141830470"/>
                    </a:ext>
                  </a:extLst>
                </a:gridCol>
              </a:tblGrid>
              <a:tr h="573213">
                <a:tc>
                  <a:txBody>
                    <a:bodyPr/>
                    <a:lstStyle/>
                    <a:p>
                      <a:r>
                        <a:rPr lang="ja-JP" altLang="en-US" sz="3200" b="0" dirty="0">
                          <a:solidFill>
                            <a:schemeClr val="tx1"/>
                          </a:solidFill>
                          <a:latin typeface="UD デジタル 教科書体 NK-R" panose="02020400000000000000" pitchFamily="18" charset="-128"/>
                          <a:ea typeface="UD デジタル 教科書体 NK-R" panose="02020400000000000000" pitchFamily="18" charset="-128"/>
                        </a:rPr>
                        <a:t>⑴</a:t>
                      </a:r>
                      <a:endParaRPr kumimoji="1" lang="ja-JP" altLang="en-US" sz="3200"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ja-JP" altLang="en-US" sz="3200" b="0" dirty="0">
                          <a:solidFill>
                            <a:schemeClr val="tx1"/>
                          </a:solidFill>
                          <a:latin typeface="UD デジタル 教科書体 NK-R" panose="02020400000000000000" pitchFamily="18" charset="-128"/>
                          <a:ea typeface="UD デジタル 教科書体 NK-R" panose="02020400000000000000" pitchFamily="18" charset="-128"/>
                        </a:rPr>
                        <a:t>⑵ </a:t>
                      </a:r>
                      <a:endParaRPr kumimoji="1" lang="ja-JP" altLang="en-US" sz="3200" b="0" dirty="0">
                        <a:solidFill>
                          <a:schemeClr val="tx1"/>
                        </a:solidFill>
                        <a:latin typeface="UD デジタル 教科書体 NK-R" panose="02020400000000000000" pitchFamily="18" charset="-128"/>
                        <a:ea typeface="UD デジタル 教科書体 NK-R" panose="02020400000000000000" pitchFamily="18"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3200" b="0" dirty="0">
                          <a:solidFill>
                            <a:schemeClr val="tx1"/>
                          </a:solidFill>
                          <a:latin typeface="UD デジタル 教科書体 NK-R" panose="02020400000000000000" pitchFamily="18" charset="-128"/>
                          <a:ea typeface="UD デジタル 教科書体 NK-R" panose="02020400000000000000" pitchFamily="18" charset="-128"/>
                        </a:rPr>
                        <a:t>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7891690"/>
                  </a:ext>
                </a:extLst>
              </a:tr>
            </a:tbl>
          </a:graphicData>
        </a:graphic>
      </p:graphicFrame>
      <p:sp>
        <p:nvSpPr>
          <p:cNvPr id="9" name="Google Shape;341;p22"/>
          <p:cNvSpPr txBox="1"/>
          <p:nvPr/>
        </p:nvSpPr>
        <p:spPr>
          <a:xfrm>
            <a:off x="6798113" y="6218178"/>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a:t>
            </a:r>
          </a:p>
        </p:txBody>
      </p:sp>
      <p:sp>
        <p:nvSpPr>
          <p:cNvPr id="10" name="Google Shape;341;p22"/>
          <p:cNvSpPr txBox="1"/>
          <p:nvPr/>
        </p:nvSpPr>
        <p:spPr>
          <a:xfrm>
            <a:off x="8546902" y="6212457"/>
            <a:ext cx="538072" cy="492443"/>
          </a:xfrm>
          <a:prstGeom prst="rect">
            <a:avLst/>
          </a:prstGeom>
          <a:noFill/>
          <a:ln>
            <a:noFill/>
          </a:ln>
        </p:spPr>
        <p:txBody>
          <a:bodyPr spcFirstLastPara="1" wrap="square" lIns="0" tIns="0" rIns="0" bIns="0" anchor="t" anchorCtr="0">
            <a:spAutoFit/>
          </a:bodyPr>
          <a:lstStyle/>
          <a:p>
            <a:pPr lvl="0"/>
            <a:r>
              <a:rPr lang="en-US" altLang="ja-JP" sz="3200" dirty="0">
                <a:solidFill>
                  <a:srgbClr val="FF0000"/>
                </a:solidFill>
                <a:latin typeface="UD デジタル 教科書体 N-R" panose="02020400000000000000" pitchFamily="17" charset="-128"/>
                <a:ea typeface="UD デジタル 教科書体 N-R" panose="02020400000000000000" pitchFamily="17" charset="-128"/>
              </a:rPr>
              <a:t>×</a:t>
            </a:r>
            <a:endParaRPr lang="ja-JP" altLang="en-US" sz="3200" dirty="0">
              <a:solidFill>
                <a:srgbClr val="FF0000"/>
              </a:solidFill>
              <a:latin typeface="UD デジタル 教科書体 N-R" panose="02020400000000000000" pitchFamily="17" charset="-128"/>
              <a:ea typeface="UD デジタル 教科書体 N-R" panose="02020400000000000000" pitchFamily="17" charset="-128"/>
            </a:endParaRPr>
          </a:p>
        </p:txBody>
      </p:sp>
      <p:sp>
        <p:nvSpPr>
          <p:cNvPr id="11" name="Google Shape;341;p22"/>
          <p:cNvSpPr txBox="1"/>
          <p:nvPr/>
        </p:nvSpPr>
        <p:spPr>
          <a:xfrm>
            <a:off x="10314379" y="6212457"/>
            <a:ext cx="538072"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a:t>
            </a:r>
          </a:p>
        </p:txBody>
      </p:sp>
    </p:spTree>
    <p:extLst>
      <p:ext uri="{BB962C8B-B14F-4D97-AF65-F5344CB8AC3E}">
        <p14:creationId xmlns:p14="http://schemas.microsoft.com/office/powerpoint/2010/main" val="3775264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4</a:t>
            </a:r>
            <a:endParaRPr kumimoji="1" lang="ja-JP" altLang="en-US" dirty="0"/>
          </a:p>
        </p:txBody>
      </p:sp>
      <p:sp>
        <p:nvSpPr>
          <p:cNvPr id="3" name="コンテンツ プレースホルダー 2"/>
          <p:cNvSpPr>
            <a:spLocks noGrp="1"/>
          </p:cNvSpPr>
          <p:nvPr>
            <p:ph idx="4294967295"/>
          </p:nvPr>
        </p:nvSpPr>
        <p:spPr>
          <a:xfrm>
            <a:off x="555169" y="1666462"/>
            <a:ext cx="11423471" cy="4612418"/>
          </a:xfrm>
        </p:spPr>
        <p:txBody>
          <a:bodyPr>
            <a:normAutofit/>
          </a:bodyPr>
          <a:lstStyle/>
          <a:p>
            <a:pPr marL="803275" indent="-803275"/>
            <a:r>
              <a:rPr lang="ja-JP" altLang="en-US" dirty="0"/>
              <a:t>ア　インターネットでは、相手と顔を合わせないで気軽に書き込みができるため、容易にいじめに加担してしまう。</a:t>
            </a:r>
          </a:p>
          <a:p>
            <a:pPr marL="803275" indent="-803275"/>
            <a:r>
              <a:rPr lang="ja-JP" altLang="en-US" dirty="0"/>
              <a:t>イ　インターネット上に不適切な情報を発信したとしても、すぐに削除すれば問題ない。</a:t>
            </a:r>
          </a:p>
          <a:p>
            <a:pPr marL="803275" indent="-803275"/>
            <a:r>
              <a:rPr lang="ja-JP" altLang="en-US" dirty="0"/>
              <a:t>ウ　インターネット上のやりとりは文字が中心であるため、意図がうまく伝わらないことがある。</a:t>
            </a:r>
          </a:p>
          <a:p>
            <a:pPr marL="803275" indent="-803275"/>
            <a:r>
              <a:rPr lang="ja-JP" altLang="en-US" dirty="0"/>
              <a:t>エ　詐欺やなりすまし等で使われるフィッシングとは、正規の</a:t>
            </a:r>
            <a:r>
              <a:rPr lang="en-US" altLang="ja-JP" dirty="0"/>
              <a:t>Web</a:t>
            </a:r>
            <a:r>
              <a:rPr lang="ja-JP" altLang="en-US" dirty="0"/>
              <a:t>サイトに入力した情報を通信途中に盗み見る手法である。</a:t>
            </a:r>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78</a:t>
            </a:fld>
            <a:endParaRPr lang="ja-JP" altLang="en-US" dirty="0"/>
          </a:p>
        </p:txBody>
      </p:sp>
      <p:sp>
        <p:nvSpPr>
          <p:cNvPr id="5" name="テキスト プレースホルダー 4"/>
          <p:cNvSpPr>
            <a:spLocks noGrp="1"/>
          </p:cNvSpPr>
          <p:nvPr>
            <p:ph type="body" sz="quarter" idx="14"/>
          </p:nvPr>
        </p:nvSpPr>
        <p:spPr/>
        <p:txBody>
          <a:bodyPr/>
          <a:lstStyle/>
          <a:p>
            <a:r>
              <a:rPr lang="en-US" altLang="ja-JP"/>
              <a:t>p22</a:t>
            </a:r>
            <a:endParaRPr lang="ja-JP" altLang="en-US" dirty="0"/>
          </a:p>
        </p:txBody>
      </p:sp>
      <p:sp>
        <p:nvSpPr>
          <p:cNvPr id="6" name="テキスト プレースホルダー 5"/>
          <p:cNvSpPr>
            <a:spLocks noGrp="1"/>
          </p:cNvSpPr>
          <p:nvPr>
            <p:ph type="body" sz="quarter" idx="15"/>
          </p:nvPr>
        </p:nvSpPr>
        <p:spPr>
          <a:xfrm>
            <a:off x="1732923" y="100352"/>
            <a:ext cx="10459077" cy="1306077"/>
          </a:xfrm>
        </p:spPr>
        <p:txBody>
          <a:bodyPr/>
          <a:lstStyle/>
          <a:p>
            <a:r>
              <a:rPr lang="ja-JP" altLang="en-US"/>
              <a:t>インターネット上でのトラブルに関する説明として正しいものを全て選びなさい。</a:t>
            </a:r>
            <a:endParaRPr lang="ja-JP" altLang="ja-JP" dirty="0"/>
          </a:p>
        </p:txBody>
      </p:sp>
      <p:graphicFrame>
        <p:nvGraphicFramePr>
          <p:cNvPr id="7" name="表 6"/>
          <p:cNvGraphicFramePr>
            <a:graphicFrameLocks noGrp="1"/>
          </p:cNvGraphicFramePr>
          <p:nvPr/>
        </p:nvGraphicFramePr>
        <p:xfrm>
          <a:off x="8305800" y="6015263"/>
          <a:ext cx="2072640" cy="737010"/>
        </p:xfrm>
        <a:graphic>
          <a:graphicData uri="http://schemas.openxmlformats.org/drawingml/2006/table">
            <a:tbl>
              <a:tblPr firstRow="1" bandRow="1">
                <a:tableStyleId>{5C22544A-7EE6-4342-B048-85BDC9FD1C3A}</a:tableStyleId>
              </a:tblPr>
              <a:tblGrid>
                <a:gridCol w="2072640">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8" name="Google Shape;341;p22">
            <a:extLst>
              <a:ext uri="{FF2B5EF4-FFF2-40B4-BE49-F238E27FC236}">
                <a16:creationId xmlns:a16="http://schemas.microsoft.com/office/drawing/2014/main" id="{5E1A99F2-996E-117E-3958-2341BCFD650C}"/>
              </a:ext>
            </a:extLst>
          </p:cNvPr>
          <p:cNvSpPr txBox="1"/>
          <p:nvPr/>
        </p:nvSpPr>
        <p:spPr>
          <a:xfrm>
            <a:off x="8653984" y="6137546"/>
            <a:ext cx="1450136"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ア、ウ</a:t>
            </a:r>
          </a:p>
        </p:txBody>
      </p:sp>
    </p:spTree>
    <p:extLst>
      <p:ext uri="{BB962C8B-B14F-4D97-AF65-F5344CB8AC3E}">
        <p14:creationId xmlns:p14="http://schemas.microsoft.com/office/powerpoint/2010/main" val="253285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5</a:t>
            </a:r>
            <a:endParaRPr kumimoji="1" lang="ja-JP" altLang="en-US" dirty="0"/>
          </a:p>
        </p:txBody>
      </p:sp>
      <p:sp>
        <p:nvSpPr>
          <p:cNvPr id="3" name="コンテンツ プレースホルダー 2"/>
          <p:cNvSpPr>
            <a:spLocks noGrp="1"/>
          </p:cNvSpPr>
          <p:nvPr>
            <p:ph idx="4294967295"/>
          </p:nvPr>
        </p:nvSpPr>
        <p:spPr>
          <a:xfrm>
            <a:off x="555168" y="2138902"/>
            <a:ext cx="11379739" cy="3894744"/>
          </a:xfrm>
        </p:spPr>
        <p:txBody>
          <a:bodyPr>
            <a:normAutofit/>
          </a:bodyPr>
          <a:lstStyle/>
          <a:p>
            <a:r>
              <a:rPr lang="ja-JP" altLang="en-US" dirty="0"/>
              <a:t>　著作者等の権利の（ ① ）を図り、もつて文化の（ ② ）に寄与することを目的とする。</a:t>
            </a:r>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79</a:t>
            </a:fld>
            <a:endParaRPr lang="ja-JP" altLang="en-US" dirty="0"/>
          </a:p>
        </p:txBody>
      </p:sp>
      <p:sp>
        <p:nvSpPr>
          <p:cNvPr id="5" name="テキスト プレースホルダー 4"/>
          <p:cNvSpPr>
            <a:spLocks noGrp="1"/>
          </p:cNvSpPr>
          <p:nvPr>
            <p:ph type="body" sz="quarter" idx="14"/>
          </p:nvPr>
        </p:nvSpPr>
        <p:spPr/>
        <p:txBody>
          <a:bodyPr/>
          <a:lstStyle/>
          <a:p>
            <a:r>
              <a:rPr lang="en-US" altLang="ja-JP" dirty="0"/>
              <a:t>p23</a:t>
            </a:r>
            <a:endParaRPr lang="ja-JP" altLang="en-US" dirty="0"/>
          </a:p>
        </p:txBody>
      </p:sp>
      <p:sp>
        <p:nvSpPr>
          <p:cNvPr id="6" name="テキスト プレースホルダー 5"/>
          <p:cNvSpPr>
            <a:spLocks noGrp="1"/>
          </p:cNvSpPr>
          <p:nvPr>
            <p:ph type="body" sz="quarter" idx="15"/>
          </p:nvPr>
        </p:nvSpPr>
        <p:spPr>
          <a:xfrm>
            <a:off x="1732923" y="100352"/>
            <a:ext cx="10459079" cy="1800009"/>
          </a:xfrm>
        </p:spPr>
        <p:txBody>
          <a:bodyPr/>
          <a:lstStyle/>
          <a:p>
            <a:r>
              <a:rPr lang="ja-JP" altLang="en-US"/>
              <a:t>次の文は、著作権法において、その目的を定めた第一条の抜粋である。①～②に当てはまる語句を答えなさい。</a:t>
            </a:r>
            <a:endParaRPr lang="ja-JP" altLang="ja-JP" dirty="0"/>
          </a:p>
        </p:txBody>
      </p:sp>
      <p:graphicFrame>
        <p:nvGraphicFramePr>
          <p:cNvPr id="8" name="コンテンツ プレースホルダー 8"/>
          <p:cNvGraphicFramePr>
            <a:graphicFrameLocks/>
          </p:cNvGraphicFramePr>
          <p:nvPr/>
        </p:nvGraphicFramePr>
        <p:xfrm>
          <a:off x="4983480" y="5623560"/>
          <a:ext cx="6334760" cy="695993"/>
        </p:xfrm>
        <a:graphic>
          <a:graphicData uri="http://schemas.openxmlformats.org/drawingml/2006/table">
            <a:tbl>
              <a:tblPr firstRow="1" bandRow="1">
                <a:tableStyleId>{5C22544A-7EE6-4342-B048-85BDC9FD1C3A}</a:tableStyleId>
              </a:tblPr>
              <a:tblGrid>
                <a:gridCol w="3167380">
                  <a:extLst>
                    <a:ext uri="{9D8B030D-6E8A-4147-A177-3AD203B41FA5}">
                      <a16:colId xmlns:a16="http://schemas.microsoft.com/office/drawing/2014/main" val="1571283824"/>
                    </a:ext>
                  </a:extLst>
                </a:gridCol>
                <a:gridCol w="3167380">
                  <a:extLst>
                    <a:ext uri="{9D8B030D-6E8A-4147-A177-3AD203B41FA5}">
                      <a16:colId xmlns:a16="http://schemas.microsoft.com/office/drawing/2014/main" val="1418174518"/>
                    </a:ext>
                  </a:extLst>
                </a:gridCol>
              </a:tblGrid>
              <a:tr h="695993">
                <a:tc>
                  <a:txBody>
                    <a:bodyPr/>
                    <a:lstStyle/>
                    <a:p>
                      <a:r>
                        <a:rPr kumimoji="1" lang="ja-JP" altLang="en-US" sz="3200" b="0" dirty="0">
                          <a:solidFill>
                            <a:schemeClr val="tx1"/>
                          </a:solidFill>
                          <a:latin typeface="UD デジタル 教科書体 NK-R" panose="02020400000000000000" pitchFamily="18" charset="-128"/>
                          <a:ea typeface="UD デジタル 教科書体 NK-R" panose="02020400000000000000" pitchFamily="18"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3200" b="0" dirty="0">
                          <a:solidFill>
                            <a:schemeClr val="tx1"/>
                          </a:solidFill>
                          <a:latin typeface="UD デジタル 教科書体 NK-R" panose="02020400000000000000" pitchFamily="18" charset="-128"/>
                          <a:ea typeface="UD デジタル 教科書体 NK-R" panose="02020400000000000000" pitchFamily="18"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7891690"/>
                  </a:ext>
                </a:extLst>
              </a:tr>
            </a:tbl>
          </a:graphicData>
        </a:graphic>
      </p:graphicFrame>
      <p:sp>
        <p:nvSpPr>
          <p:cNvPr id="9" name="Google Shape;341;p22"/>
          <p:cNvSpPr txBox="1"/>
          <p:nvPr/>
        </p:nvSpPr>
        <p:spPr>
          <a:xfrm>
            <a:off x="6093664" y="5725334"/>
            <a:ext cx="1450136"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保護</a:t>
            </a:r>
          </a:p>
        </p:txBody>
      </p:sp>
      <p:sp>
        <p:nvSpPr>
          <p:cNvPr id="10" name="Google Shape;341;p22"/>
          <p:cNvSpPr txBox="1"/>
          <p:nvPr/>
        </p:nvSpPr>
        <p:spPr>
          <a:xfrm>
            <a:off x="9309304" y="5725334"/>
            <a:ext cx="1450136"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発展</a:t>
            </a:r>
          </a:p>
        </p:txBody>
      </p:sp>
    </p:spTree>
    <p:extLst>
      <p:ext uri="{BB962C8B-B14F-4D97-AF65-F5344CB8AC3E}">
        <p14:creationId xmlns:p14="http://schemas.microsoft.com/office/powerpoint/2010/main" val="1489973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問題解決の流れ</a:t>
            </a:r>
            <a:endParaRPr kumimoji="1" lang="ja-JP" altLang="en-US" dirty="0"/>
          </a:p>
        </p:txBody>
      </p:sp>
      <p:sp>
        <p:nvSpPr>
          <p:cNvPr id="3" name="テキスト プレースホルダー 2"/>
          <p:cNvSpPr>
            <a:spLocks noGrp="1"/>
          </p:cNvSpPr>
          <p:nvPr>
            <p:ph type="body" idx="1"/>
          </p:nvPr>
        </p:nvSpPr>
        <p:spPr>
          <a:xfrm>
            <a:off x="1989476" y="3853856"/>
            <a:ext cx="7936537" cy="461665"/>
          </a:xfrm>
        </p:spPr>
        <p:txBody>
          <a:bodyPr>
            <a:spAutoFit/>
          </a:bodyPr>
          <a:lstStyle/>
          <a:p>
            <a:r>
              <a:rPr lang="ja-JP" altLang="en-US" dirty="0"/>
              <a:t>問題解決のプロセス</a:t>
            </a:r>
            <a:endParaRPr kumimoji="1" lang="ja-JP" altLang="en-US" dirty="0"/>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8</a:t>
            </a:fld>
            <a:endParaRPr lang="ja-JP" altLang="en-US"/>
          </a:p>
        </p:txBody>
      </p:sp>
      <p:sp>
        <p:nvSpPr>
          <p:cNvPr id="5" name="テキスト プレースホルダー 4"/>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2 </a:t>
            </a:r>
            <a:r>
              <a:rPr lang="ja-JP" altLang="en-US" dirty="0"/>
              <a:t>問題解決の流れ</a:t>
            </a:r>
          </a:p>
        </p:txBody>
      </p:sp>
      <p:sp>
        <p:nvSpPr>
          <p:cNvPr id="7" name="テキスト プレースホルダー 6"/>
          <p:cNvSpPr>
            <a:spLocks noGrp="1"/>
          </p:cNvSpPr>
          <p:nvPr>
            <p:ph type="body" idx="15"/>
          </p:nvPr>
        </p:nvSpPr>
        <p:spPr/>
        <p:txBody>
          <a:bodyPr>
            <a:noAutofit/>
          </a:bodyPr>
          <a:lstStyle/>
          <a:p>
            <a:r>
              <a:rPr kumimoji="1" lang="en-US" altLang="ja-JP" dirty="0"/>
              <a:t>1</a:t>
            </a:r>
            <a:endParaRPr kumimoji="1" lang="ja-JP" altLang="en-US" dirty="0"/>
          </a:p>
        </p:txBody>
      </p:sp>
      <p:sp>
        <p:nvSpPr>
          <p:cNvPr id="8" name="テキスト プレースホルダー 7"/>
          <p:cNvSpPr>
            <a:spLocks noGrp="1"/>
          </p:cNvSpPr>
          <p:nvPr>
            <p:ph type="body" idx="16"/>
          </p:nvPr>
        </p:nvSpPr>
        <p:spPr>
          <a:xfrm>
            <a:off x="1989476" y="4341074"/>
            <a:ext cx="7936537" cy="461665"/>
          </a:xfrm>
        </p:spPr>
        <p:txBody>
          <a:bodyPr>
            <a:spAutoFit/>
          </a:bodyPr>
          <a:lstStyle/>
          <a:p>
            <a:r>
              <a:rPr lang="ja-JP" altLang="en-US" dirty="0"/>
              <a:t>問題解決と情報技術</a:t>
            </a:r>
            <a:endParaRPr kumimoji="1" lang="ja-JP" altLang="en-US" dirty="0"/>
          </a:p>
        </p:txBody>
      </p:sp>
      <p:sp>
        <p:nvSpPr>
          <p:cNvPr id="12" name="テキスト プレースホルダー 11"/>
          <p:cNvSpPr>
            <a:spLocks noGrp="1"/>
          </p:cNvSpPr>
          <p:nvPr>
            <p:ph type="body" sz="quarter" idx="24"/>
          </p:nvPr>
        </p:nvSpPr>
        <p:spPr/>
        <p:txBody>
          <a:bodyPr/>
          <a:lstStyle/>
          <a:p>
            <a:r>
              <a:rPr kumimoji="1" lang="en-US" altLang="ja-JP" dirty="0"/>
              <a:t>2</a:t>
            </a:r>
            <a:endParaRPr kumimoji="1" lang="ja-JP" altLang="en-US" dirty="0"/>
          </a:p>
        </p:txBody>
      </p:sp>
      <p:sp>
        <p:nvSpPr>
          <p:cNvPr id="13" name="テキスト プレースホルダー 12"/>
          <p:cNvSpPr>
            <a:spLocks noGrp="1"/>
          </p:cNvSpPr>
          <p:nvPr>
            <p:ph type="body" sz="quarter" idx="25"/>
          </p:nvPr>
        </p:nvSpPr>
        <p:spPr/>
        <p:txBody>
          <a:bodyPr/>
          <a:lstStyle/>
          <a:p>
            <a:r>
              <a:rPr lang="ja-JP" altLang="en-US" dirty="0"/>
              <a:t>資料ノート　</a:t>
            </a:r>
            <a:r>
              <a:rPr lang="en-US" altLang="ja-JP" dirty="0"/>
              <a:t>4-5</a:t>
            </a:r>
            <a:r>
              <a:rPr lang="ja-JP" altLang="en-US" dirty="0"/>
              <a:t>ページ　教科書　</a:t>
            </a:r>
            <a:r>
              <a:rPr lang="en-US" altLang="ja-JP" dirty="0"/>
              <a:t>10-11</a:t>
            </a:r>
            <a:r>
              <a:rPr lang="ja-JP" altLang="en-US" dirty="0"/>
              <a:t>ページ</a:t>
            </a:r>
          </a:p>
        </p:txBody>
      </p:sp>
      <p:sp>
        <p:nvSpPr>
          <p:cNvPr id="11" name="テキスト プレースホルダー 10">
            <a:extLst>
              <a:ext uri="{FF2B5EF4-FFF2-40B4-BE49-F238E27FC236}">
                <a16:creationId xmlns:a16="http://schemas.microsoft.com/office/drawing/2014/main" id="{F0DF6E67-494B-E3EC-E99F-846A98F80588}"/>
              </a:ext>
            </a:extLst>
          </p:cNvPr>
          <p:cNvSpPr>
            <a:spLocks noGrp="1"/>
          </p:cNvSpPr>
          <p:nvPr>
            <p:ph type="body" idx="30"/>
          </p:nvPr>
        </p:nvSpPr>
        <p:spPr/>
        <p:txBody>
          <a:bodyPr/>
          <a:lstStyle/>
          <a:p>
            <a:r>
              <a:rPr lang="en-US" altLang="ja-JP" dirty="0"/>
              <a:t>2</a:t>
            </a:r>
            <a:endParaRPr lang="ja-JP" altLang="en-US" dirty="0"/>
          </a:p>
        </p:txBody>
      </p:sp>
    </p:spTree>
    <p:extLst>
      <p:ext uri="{BB962C8B-B14F-4D97-AF65-F5344CB8AC3E}">
        <p14:creationId xmlns:p14="http://schemas.microsoft.com/office/powerpoint/2010/main" val="149716655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6</a:t>
            </a:r>
            <a:endParaRPr kumimoji="1" lang="ja-JP" altLang="en-US" dirty="0"/>
          </a:p>
        </p:txBody>
      </p:sp>
      <p:sp>
        <p:nvSpPr>
          <p:cNvPr id="3" name="コンテンツ プレースホルダー 2"/>
          <p:cNvSpPr>
            <a:spLocks noGrp="1"/>
          </p:cNvSpPr>
          <p:nvPr>
            <p:ph idx="4294967295"/>
          </p:nvPr>
        </p:nvSpPr>
        <p:spPr>
          <a:xfrm>
            <a:off x="555169" y="1529302"/>
            <a:ext cx="11423471" cy="4612418"/>
          </a:xfrm>
        </p:spPr>
        <p:txBody>
          <a:bodyPr>
            <a:normAutofit fontScale="92500"/>
          </a:bodyPr>
          <a:lstStyle/>
          <a:p>
            <a:pPr marL="756000" indent="-756000"/>
            <a:r>
              <a:rPr lang="ja-JP" altLang="en-US" dirty="0"/>
              <a:t>ア　ヘッドマウントディスプレイを着用することで、自宅にいながら、コンサート会場にいるような鑑賞体験ができる音楽イベント。</a:t>
            </a:r>
          </a:p>
          <a:p>
            <a:pPr marL="756000" indent="-756000"/>
            <a:r>
              <a:rPr lang="ja-JP" altLang="en-US" dirty="0"/>
              <a:t>イ　仮想世界の中に自分のアバターを作り出し、ほかのプレイヤーとコミュニケーションを取ることができるゲーム。</a:t>
            </a:r>
          </a:p>
          <a:p>
            <a:pPr marL="756000" indent="-756000"/>
            <a:r>
              <a:rPr lang="ja-JP" altLang="en-US" dirty="0"/>
              <a:t>ウ　紙面に掲載されたマーカーをスマートフォンで読み取ると、画面上にキャラクターが浮かび上がり、商品の解説をしてくれるパンフレット。</a:t>
            </a:r>
          </a:p>
          <a:p>
            <a:pPr marL="756000" indent="-756000"/>
            <a:r>
              <a:rPr lang="ja-JP" altLang="en-US" dirty="0"/>
              <a:t>エ　スマートフォンのカメラを通して表示された現実世界の映像上に矢印などが表示され、道案内をしてくれるアプリ。</a:t>
            </a:r>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80</a:t>
            </a:fld>
            <a:endParaRPr lang="ja-JP" altLang="en-US" dirty="0"/>
          </a:p>
        </p:txBody>
      </p:sp>
      <p:sp>
        <p:nvSpPr>
          <p:cNvPr id="5" name="テキスト プレースホルダー 4"/>
          <p:cNvSpPr>
            <a:spLocks noGrp="1"/>
          </p:cNvSpPr>
          <p:nvPr>
            <p:ph type="body" sz="quarter" idx="14"/>
          </p:nvPr>
        </p:nvSpPr>
        <p:spPr/>
        <p:txBody>
          <a:bodyPr/>
          <a:lstStyle/>
          <a:p>
            <a:r>
              <a:rPr lang="en-US" altLang="ja-JP"/>
              <a:t>p23</a:t>
            </a:r>
            <a:endParaRPr kumimoji="1" lang="ja-JP" altLang="en-US" dirty="0"/>
          </a:p>
        </p:txBody>
      </p:sp>
      <p:sp>
        <p:nvSpPr>
          <p:cNvPr id="6" name="テキスト プレースホルダー 5"/>
          <p:cNvSpPr>
            <a:spLocks noGrp="1"/>
          </p:cNvSpPr>
          <p:nvPr>
            <p:ph type="body" sz="quarter" idx="15"/>
          </p:nvPr>
        </p:nvSpPr>
        <p:spPr>
          <a:xfrm>
            <a:off x="1732923" y="24153"/>
            <a:ext cx="10459077" cy="1428949"/>
          </a:xfrm>
        </p:spPr>
        <p:txBody>
          <a:bodyPr/>
          <a:lstStyle/>
          <a:p>
            <a:r>
              <a:rPr lang="ja-JP" altLang="en-US" dirty="0"/>
              <a:t>次のア～エのうち、拡張現実（</a:t>
            </a:r>
            <a:r>
              <a:rPr lang="en-US" altLang="ja-JP" dirty="0"/>
              <a:t>AR</a:t>
            </a:r>
            <a:r>
              <a:rPr lang="ja-JP" altLang="en-US" dirty="0"/>
              <a:t>）の技術を活用したものを、全て選びなさい。</a:t>
            </a:r>
            <a:endParaRPr lang="ja-JP" altLang="ja-JP" dirty="0"/>
          </a:p>
        </p:txBody>
      </p:sp>
      <p:graphicFrame>
        <p:nvGraphicFramePr>
          <p:cNvPr id="7" name="表 6"/>
          <p:cNvGraphicFramePr>
            <a:graphicFrameLocks noGrp="1"/>
          </p:cNvGraphicFramePr>
          <p:nvPr/>
        </p:nvGraphicFramePr>
        <p:xfrm>
          <a:off x="8305800" y="6091463"/>
          <a:ext cx="2072640" cy="737010"/>
        </p:xfrm>
        <a:graphic>
          <a:graphicData uri="http://schemas.openxmlformats.org/drawingml/2006/table">
            <a:tbl>
              <a:tblPr firstRow="1" bandRow="1">
                <a:tableStyleId>{5C22544A-7EE6-4342-B048-85BDC9FD1C3A}</a:tableStyleId>
              </a:tblPr>
              <a:tblGrid>
                <a:gridCol w="2072640">
                  <a:extLst>
                    <a:ext uri="{9D8B030D-6E8A-4147-A177-3AD203B41FA5}">
                      <a16:colId xmlns:a16="http://schemas.microsoft.com/office/drawing/2014/main" val="1634735477"/>
                    </a:ext>
                  </a:extLst>
                </a:gridCol>
              </a:tblGrid>
              <a:tr h="737010">
                <a:tc>
                  <a:txBody>
                    <a:bodyPr/>
                    <a:lstStyle/>
                    <a:p>
                      <a:r>
                        <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8" name="Google Shape;341;p22"/>
          <p:cNvSpPr txBox="1"/>
          <p:nvPr/>
        </p:nvSpPr>
        <p:spPr>
          <a:xfrm>
            <a:off x="8623504" y="6198506"/>
            <a:ext cx="1450136" cy="492443"/>
          </a:xfrm>
          <a:prstGeom prst="rect">
            <a:avLst/>
          </a:prstGeom>
          <a:noFill/>
          <a:ln>
            <a:noFill/>
          </a:ln>
        </p:spPr>
        <p:txBody>
          <a:bodyPr spcFirstLastPara="1" wrap="square" lIns="0" tIns="0" rIns="0" bIns="0" anchor="t" anchorCtr="0">
            <a:spAutoFit/>
          </a:bodyPr>
          <a:lstStyle/>
          <a:p>
            <a:pPr lvl="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ウ、エ</a:t>
            </a:r>
          </a:p>
        </p:txBody>
      </p:sp>
    </p:spTree>
    <p:extLst>
      <p:ext uri="{BB962C8B-B14F-4D97-AF65-F5344CB8AC3E}">
        <p14:creationId xmlns:p14="http://schemas.microsoft.com/office/powerpoint/2010/main" val="1540444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a:t>7</a:t>
            </a:r>
            <a:endParaRPr kumimoji="1" lang="ja-JP" altLang="en-US" dirty="0"/>
          </a:p>
        </p:txBody>
      </p:sp>
      <p:sp>
        <p:nvSpPr>
          <p:cNvPr id="4" name="スライド番号プレースホルダー 3"/>
          <p:cNvSpPr>
            <a:spLocks noGrp="1"/>
          </p:cNvSpPr>
          <p:nvPr>
            <p:ph type="sldNum" sz="quarter" idx="12"/>
          </p:nvPr>
        </p:nvSpPr>
        <p:spPr/>
        <p:txBody>
          <a:bodyPr/>
          <a:lstStyle/>
          <a:p>
            <a:fld id="{3341DCAC-D657-49AC-AFA1-66DB296B9906}" type="slidenum">
              <a:rPr lang="ja-JP" altLang="en-US" smtClean="0"/>
              <a:pPr/>
              <a:t>81</a:t>
            </a:fld>
            <a:endParaRPr lang="ja-JP" altLang="en-US" dirty="0"/>
          </a:p>
        </p:txBody>
      </p:sp>
      <p:sp>
        <p:nvSpPr>
          <p:cNvPr id="5" name="テキスト プレースホルダー 4"/>
          <p:cNvSpPr>
            <a:spLocks noGrp="1"/>
          </p:cNvSpPr>
          <p:nvPr>
            <p:ph type="body" sz="quarter" idx="14"/>
          </p:nvPr>
        </p:nvSpPr>
        <p:spPr/>
        <p:txBody>
          <a:bodyPr/>
          <a:lstStyle/>
          <a:p>
            <a:r>
              <a:rPr lang="en-US" altLang="ja-JP"/>
              <a:t>p23</a:t>
            </a:r>
            <a:endParaRPr kumimoji="1" lang="ja-JP" altLang="en-US" dirty="0"/>
          </a:p>
        </p:txBody>
      </p:sp>
      <p:sp>
        <p:nvSpPr>
          <p:cNvPr id="6" name="テキスト プレースホルダー 5"/>
          <p:cNvSpPr>
            <a:spLocks noGrp="1"/>
          </p:cNvSpPr>
          <p:nvPr>
            <p:ph type="body" sz="quarter" idx="15"/>
          </p:nvPr>
        </p:nvSpPr>
        <p:spPr>
          <a:xfrm>
            <a:off x="1659169" y="257853"/>
            <a:ext cx="10459079" cy="1800009"/>
          </a:xfrm>
        </p:spPr>
        <p:txBody>
          <a:bodyPr/>
          <a:lstStyle/>
          <a:p>
            <a:r>
              <a:rPr lang="ja-JP" altLang="en-US"/>
              <a:t>スマートフォンやパーソナルコンピュータなどの情報機器を用いた長時間の作業は、健康への影響が懸念されている。生じる可能性のある健康への影響を</a:t>
            </a:r>
            <a:r>
              <a:rPr lang="en-US" altLang="ja-JP"/>
              <a:t>1</a:t>
            </a:r>
            <a:r>
              <a:rPr lang="ja-JP" altLang="en-US"/>
              <a:t>つ答えなさい。</a:t>
            </a:r>
            <a:endParaRPr lang="ja-JP" altLang="ja-JP" dirty="0"/>
          </a:p>
        </p:txBody>
      </p:sp>
      <p:graphicFrame>
        <p:nvGraphicFramePr>
          <p:cNvPr id="8" name="表 7"/>
          <p:cNvGraphicFramePr>
            <a:graphicFrameLocks noGrp="1"/>
          </p:cNvGraphicFramePr>
          <p:nvPr/>
        </p:nvGraphicFramePr>
        <p:xfrm>
          <a:off x="1524000" y="2461967"/>
          <a:ext cx="10104120" cy="3374953"/>
        </p:xfrm>
        <a:graphic>
          <a:graphicData uri="http://schemas.openxmlformats.org/drawingml/2006/table">
            <a:tbl>
              <a:tblPr firstRow="1" bandRow="1">
                <a:tableStyleId>{5C22544A-7EE6-4342-B048-85BDC9FD1C3A}</a:tableStyleId>
              </a:tblPr>
              <a:tblGrid>
                <a:gridCol w="10104120">
                  <a:extLst>
                    <a:ext uri="{9D8B030D-6E8A-4147-A177-3AD203B41FA5}">
                      <a16:colId xmlns:a16="http://schemas.microsoft.com/office/drawing/2014/main" val="1634735477"/>
                    </a:ext>
                  </a:extLst>
                </a:gridCol>
              </a:tblGrid>
              <a:tr h="3374953">
                <a:tc>
                  <a:txBody>
                    <a:bodyPr/>
                    <a:lstStyle/>
                    <a:p>
                      <a:endParaRPr kumimoji="1" lang="ja-JP" altLang="en-US" sz="3200" b="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2849806"/>
                  </a:ext>
                </a:extLst>
              </a:tr>
            </a:tbl>
          </a:graphicData>
        </a:graphic>
      </p:graphicFrame>
      <p:sp>
        <p:nvSpPr>
          <p:cNvPr id="9" name="Google Shape;341;p22"/>
          <p:cNvSpPr txBox="1"/>
          <p:nvPr/>
        </p:nvSpPr>
        <p:spPr>
          <a:xfrm>
            <a:off x="1659169" y="2788920"/>
            <a:ext cx="9814560" cy="1969770"/>
          </a:xfrm>
          <a:prstGeom prst="rect">
            <a:avLst/>
          </a:prstGeom>
          <a:noFill/>
          <a:ln>
            <a:noFill/>
          </a:ln>
        </p:spPr>
        <p:txBody>
          <a:bodyPr spcFirstLastPara="1" wrap="square" lIns="0" tIns="0" rIns="0" bIns="0" anchor="t" anchorCtr="0">
            <a:spAutoFit/>
          </a:bodyPr>
          <a:lstStyle/>
          <a:p>
            <a:pPr marL="432000" lvl="0" indent="-43200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・肩凝りや視力の低下などの</a:t>
            </a:r>
            <a:r>
              <a:rPr lang="en-US" altLang="ja-JP" sz="3200" dirty="0">
                <a:solidFill>
                  <a:srgbClr val="FF0000"/>
                </a:solidFill>
                <a:latin typeface="UD デジタル 教科書体 N-R" panose="02020400000000000000" pitchFamily="17" charset="-128"/>
                <a:ea typeface="UD デジタル 教科書体 N-R" panose="02020400000000000000" pitchFamily="17" charset="-128"/>
              </a:rPr>
              <a:t>VDT</a:t>
            </a:r>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症候群</a:t>
            </a:r>
          </a:p>
          <a:p>
            <a:pPr marL="432000" lvl="0" indent="-43200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・いらいらや不安感、社会生活への不適応などの</a:t>
            </a:r>
            <a:br>
              <a:rPr lang="en-US" altLang="ja-JP" sz="3200" dirty="0">
                <a:solidFill>
                  <a:srgbClr val="FF0000"/>
                </a:solidFill>
                <a:latin typeface="UD デジタル 教科書体 N-R" panose="02020400000000000000" pitchFamily="17" charset="-128"/>
                <a:ea typeface="UD デジタル 教科書体 N-R" panose="02020400000000000000" pitchFamily="17" charset="-128"/>
              </a:rPr>
            </a:br>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テクノストレス</a:t>
            </a:r>
          </a:p>
          <a:p>
            <a:pPr marL="432000" lvl="0" indent="-432000"/>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・ネット依存やゲーム依存、など</a:t>
            </a:r>
          </a:p>
        </p:txBody>
      </p:sp>
    </p:spTree>
    <p:extLst>
      <p:ext uri="{BB962C8B-B14F-4D97-AF65-F5344CB8AC3E}">
        <p14:creationId xmlns:p14="http://schemas.microsoft.com/office/powerpoint/2010/main" val="1919337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44248" y="288000"/>
            <a:ext cx="1104000" cy="828000"/>
          </a:xfrm>
        </p:spPr>
        <p:txBody>
          <a:bodyPr/>
          <a:lstStyle/>
          <a:p>
            <a:r>
              <a:rPr lang="en-US" altLang="ja-JP" dirty="0"/>
              <a:t>8</a:t>
            </a:r>
            <a:endParaRPr kumimoji="1" lang="ja-JP" altLang="en-US" dirty="0"/>
          </a:p>
        </p:txBody>
      </p:sp>
      <p:sp>
        <p:nvSpPr>
          <p:cNvPr id="3" name="スライド番号プレースホルダー 2"/>
          <p:cNvSpPr>
            <a:spLocks noGrp="1"/>
          </p:cNvSpPr>
          <p:nvPr>
            <p:ph type="sldNum" sz="quarter" idx="12"/>
          </p:nvPr>
        </p:nvSpPr>
        <p:spPr/>
        <p:txBody>
          <a:bodyPr/>
          <a:lstStyle/>
          <a:p>
            <a:fld id="{3341DCAC-D657-49AC-AFA1-66DB296B9906}" type="slidenum">
              <a:rPr lang="ja-JP" altLang="en-US" smtClean="0"/>
              <a:pPr/>
              <a:t>82</a:t>
            </a:fld>
            <a:endParaRPr lang="ja-JP" altLang="en-US" dirty="0"/>
          </a:p>
        </p:txBody>
      </p:sp>
      <p:sp>
        <p:nvSpPr>
          <p:cNvPr id="4" name="テキスト プレースホルダー 3"/>
          <p:cNvSpPr>
            <a:spLocks noGrp="1"/>
          </p:cNvSpPr>
          <p:nvPr>
            <p:ph type="body" sz="quarter" idx="14"/>
          </p:nvPr>
        </p:nvSpPr>
        <p:spPr/>
        <p:txBody>
          <a:bodyPr/>
          <a:lstStyle/>
          <a:p>
            <a:r>
              <a:rPr lang="en-US" altLang="ja-JP"/>
              <a:t>p23</a:t>
            </a:r>
            <a:endParaRPr kumimoji="1" lang="ja-JP" altLang="en-US" dirty="0"/>
          </a:p>
        </p:txBody>
      </p:sp>
      <p:sp>
        <p:nvSpPr>
          <p:cNvPr id="5" name="テキスト プレースホルダー 4"/>
          <p:cNvSpPr>
            <a:spLocks noGrp="1"/>
          </p:cNvSpPr>
          <p:nvPr>
            <p:ph type="body" sz="quarter" idx="15"/>
          </p:nvPr>
        </p:nvSpPr>
        <p:spPr>
          <a:xfrm>
            <a:off x="1732923" y="0"/>
            <a:ext cx="10288389" cy="1975103"/>
          </a:xfrm>
        </p:spPr>
        <p:txBody>
          <a:bodyPr/>
          <a:lstStyle/>
          <a:p>
            <a:r>
              <a:rPr lang="ja-JP" altLang="en-US"/>
              <a:t>近年、自動車メーカーが自動運転車の開発に力を入れている。自動運転車の普及は利用者にとってどのようなメリットがあるか、</a:t>
            </a:r>
            <a:r>
              <a:rPr lang="en-US" altLang="ja-JP"/>
              <a:t>3</a:t>
            </a:r>
            <a:r>
              <a:rPr lang="ja-JP" altLang="en-US"/>
              <a:t>つ答えなさい。</a:t>
            </a:r>
            <a:endParaRPr lang="ja-JP" altLang="ja-JP" spc="-300" dirty="0"/>
          </a:p>
        </p:txBody>
      </p:sp>
      <p:graphicFrame>
        <p:nvGraphicFramePr>
          <p:cNvPr id="8" name="表 7"/>
          <p:cNvGraphicFramePr>
            <a:graphicFrameLocks noGrp="1"/>
          </p:cNvGraphicFramePr>
          <p:nvPr>
            <p:extLst>
              <p:ext uri="{D42A27DB-BD31-4B8C-83A1-F6EECF244321}">
                <p14:modId xmlns:p14="http://schemas.microsoft.com/office/powerpoint/2010/main" val="2868737671"/>
              </p:ext>
            </p:extLst>
          </p:nvPr>
        </p:nvGraphicFramePr>
        <p:xfrm>
          <a:off x="843280" y="2270759"/>
          <a:ext cx="10495280" cy="3088640"/>
        </p:xfrm>
        <a:graphic>
          <a:graphicData uri="http://schemas.openxmlformats.org/drawingml/2006/table">
            <a:tbl>
              <a:tblPr firstRow="1" bandRow="1">
                <a:tableStyleId>{5C22544A-7EE6-4342-B048-85BDC9FD1C3A}</a:tableStyleId>
              </a:tblPr>
              <a:tblGrid>
                <a:gridCol w="10495280">
                  <a:extLst>
                    <a:ext uri="{9D8B030D-6E8A-4147-A177-3AD203B41FA5}">
                      <a16:colId xmlns:a16="http://schemas.microsoft.com/office/drawing/2014/main" val="20000"/>
                    </a:ext>
                  </a:extLst>
                </a:gridCol>
              </a:tblGrid>
              <a:tr h="772160">
                <a:tc>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72160">
                <a:tc>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772160">
                <a:tc>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772160">
                <a:tc>
                  <a:txBody>
                    <a:bodyPr/>
                    <a:lstStyle/>
                    <a:p>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7734539"/>
                  </a:ext>
                </a:extLst>
              </a:tr>
            </a:tbl>
          </a:graphicData>
        </a:graphic>
      </p:graphicFrame>
      <p:sp>
        <p:nvSpPr>
          <p:cNvPr id="9" name="Google Shape;341;p22"/>
          <p:cNvSpPr txBox="1"/>
          <p:nvPr/>
        </p:nvSpPr>
        <p:spPr>
          <a:xfrm>
            <a:off x="843279" y="2199888"/>
            <a:ext cx="10415847" cy="3151632"/>
          </a:xfrm>
          <a:prstGeom prst="rect">
            <a:avLst/>
          </a:prstGeom>
          <a:noFill/>
          <a:ln>
            <a:noFill/>
          </a:ln>
        </p:spPr>
        <p:txBody>
          <a:bodyPr spcFirstLastPara="1" wrap="square" lIns="0" tIns="0" rIns="0" bIns="0" anchor="t" anchorCtr="0">
            <a:spAutoFit/>
          </a:bodyPr>
          <a:lstStyle/>
          <a:p>
            <a:pPr lvl="0">
              <a:lnSpc>
                <a:spcPct val="160000"/>
              </a:lnSpc>
            </a:pPr>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・自動車事故の削減や渋滞の解消</a:t>
            </a:r>
            <a:endParaRPr lang="en-US" altLang="ja-JP" sz="3200" dirty="0">
              <a:solidFill>
                <a:srgbClr val="FF0000"/>
              </a:solidFill>
              <a:latin typeface="UD デジタル 教科書体 N-R" panose="02020400000000000000" pitchFamily="17" charset="-128"/>
              <a:ea typeface="UD デジタル 教科書体 N-R" panose="02020400000000000000" pitchFamily="17" charset="-128"/>
            </a:endParaRPr>
          </a:p>
          <a:p>
            <a:pPr lvl="0">
              <a:lnSpc>
                <a:spcPct val="160000"/>
              </a:lnSpc>
            </a:pPr>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・運転が苦手な人や高齢者の移動手段の確保</a:t>
            </a:r>
          </a:p>
          <a:p>
            <a:pPr lvl="0">
              <a:lnSpc>
                <a:spcPct val="160000"/>
              </a:lnSpc>
            </a:pPr>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・物資の輸送におけるドライバーの負担軽減</a:t>
            </a:r>
            <a:endParaRPr lang="en-US" altLang="ja-JP" sz="3200" dirty="0">
              <a:solidFill>
                <a:srgbClr val="FF0000"/>
              </a:solidFill>
              <a:latin typeface="UD デジタル 教科書体 N-R" panose="02020400000000000000" pitchFamily="17" charset="-128"/>
              <a:ea typeface="UD デジタル 教科書体 N-R" panose="02020400000000000000" pitchFamily="17" charset="-128"/>
            </a:endParaRPr>
          </a:p>
          <a:p>
            <a:pPr lvl="0">
              <a:lnSpc>
                <a:spcPct val="160000"/>
              </a:lnSpc>
            </a:pPr>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rPr>
              <a:t>・労働者不足の解消、など</a:t>
            </a:r>
          </a:p>
        </p:txBody>
      </p:sp>
    </p:spTree>
    <p:extLst>
      <p:ext uri="{BB962C8B-B14F-4D97-AF65-F5344CB8AC3E}">
        <p14:creationId xmlns:p14="http://schemas.microsoft.com/office/powerpoint/2010/main" val="1798975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1</a:t>
            </a:r>
            <a:endParaRPr kumimoji="1" lang="ja-JP" altLang="en-US" dirty="0"/>
          </a:p>
        </p:txBody>
      </p:sp>
      <p:sp>
        <p:nvSpPr>
          <p:cNvPr id="3" name="スライド番号プレースホルダー 2"/>
          <p:cNvSpPr>
            <a:spLocks noGrp="1"/>
          </p:cNvSpPr>
          <p:nvPr>
            <p:ph type="sldNum" sz="quarter" idx="12"/>
          </p:nvPr>
        </p:nvSpPr>
        <p:spPr/>
        <p:txBody>
          <a:bodyPr/>
          <a:lstStyle/>
          <a:p>
            <a:fld id="{3341DCAC-D657-49AC-AFA1-66DB296B9906}" type="slidenum">
              <a:rPr lang="ja-JP" altLang="en-US" smtClean="0"/>
              <a:pPr/>
              <a:t>9</a:t>
            </a:fld>
            <a:endParaRPr lang="ja-JP" altLang="en-US"/>
          </a:p>
        </p:txBody>
      </p:sp>
      <p:sp>
        <p:nvSpPr>
          <p:cNvPr id="4" name="テキスト プレースホルダー 3"/>
          <p:cNvSpPr>
            <a:spLocks noGrp="1"/>
          </p:cNvSpPr>
          <p:nvPr>
            <p:ph type="body" sz="quarter" idx="13"/>
          </p:nvPr>
        </p:nvSpPr>
        <p:spPr/>
        <p:txBody>
          <a:bodyPr/>
          <a:lstStyle/>
          <a:p>
            <a:r>
              <a:rPr lang="en-US" altLang="ja-JP" dirty="0"/>
              <a:t>1</a:t>
            </a:r>
            <a:r>
              <a:rPr lang="ja-JP" altLang="en-US" dirty="0"/>
              <a:t>章 情報で問題を解決する　</a:t>
            </a:r>
            <a:r>
              <a:rPr lang="en-US" altLang="ja-JP" dirty="0"/>
              <a:t>2 </a:t>
            </a:r>
            <a:r>
              <a:rPr lang="ja-JP" altLang="en-US" dirty="0"/>
              <a:t>問題解決の流れ</a:t>
            </a:r>
          </a:p>
          <a:p>
            <a:endParaRPr kumimoji="1" lang="ja-JP" altLang="en-US" dirty="0"/>
          </a:p>
        </p:txBody>
      </p:sp>
      <p:sp>
        <p:nvSpPr>
          <p:cNvPr id="5" name="テキスト プレースホルダー 4"/>
          <p:cNvSpPr>
            <a:spLocks noGrp="1"/>
          </p:cNvSpPr>
          <p:nvPr>
            <p:ph type="body" sz="quarter" idx="14"/>
          </p:nvPr>
        </p:nvSpPr>
        <p:spPr>
          <a:xfrm>
            <a:off x="0" y="6552000"/>
            <a:ext cx="4023784" cy="306000"/>
          </a:xfrm>
        </p:spPr>
        <p:txBody>
          <a:bodyPr/>
          <a:lstStyle/>
          <a:p>
            <a:r>
              <a:rPr kumimoji="1" lang="en-US" altLang="ja-JP" dirty="0"/>
              <a:t>p4</a:t>
            </a:r>
            <a:endParaRPr kumimoji="1" lang="ja-JP" altLang="en-US" dirty="0"/>
          </a:p>
        </p:txBody>
      </p:sp>
      <p:sp>
        <p:nvSpPr>
          <p:cNvPr id="6" name="テキスト プレースホルダー 5"/>
          <p:cNvSpPr>
            <a:spLocks noGrp="1"/>
          </p:cNvSpPr>
          <p:nvPr>
            <p:ph type="body" sz="quarter" idx="15"/>
          </p:nvPr>
        </p:nvSpPr>
        <p:spPr/>
        <p:txBody>
          <a:bodyPr/>
          <a:lstStyle/>
          <a:p>
            <a:r>
              <a:rPr lang="ja-JP" altLang="en-US" dirty="0"/>
              <a:t>問題解決のプロセス</a:t>
            </a:r>
            <a:endParaRPr kumimoji="1" lang="ja-JP" altLang="en-US" dirty="0"/>
          </a:p>
        </p:txBody>
      </p:sp>
      <p:sp>
        <p:nvSpPr>
          <p:cNvPr id="7" name="テキスト プレースホルダー 6"/>
          <p:cNvSpPr>
            <a:spLocks noGrp="1"/>
          </p:cNvSpPr>
          <p:nvPr>
            <p:ph type="body" sz="quarter" idx="16"/>
          </p:nvPr>
        </p:nvSpPr>
        <p:spPr>
          <a:xfrm>
            <a:off x="314245" y="1461127"/>
            <a:ext cx="11626142" cy="5090085"/>
          </a:xfrm>
        </p:spPr>
        <p:txBody>
          <a:bodyPr>
            <a:normAutofit/>
          </a:bodyPr>
          <a:lstStyle/>
          <a:p>
            <a:pPr>
              <a:lnSpc>
                <a:spcPct val="100000"/>
              </a:lnSpc>
            </a:pPr>
            <a:r>
              <a:rPr lang="ja-JP" altLang="en-US" dirty="0"/>
              <a:t>　問題とは、現実と理想の（</a:t>
            </a:r>
            <a:r>
              <a:rPr lang="ja-JP" altLang="en-US" baseline="30000" dirty="0"/>
              <a:t>①</a:t>
            </a:r>
            <a:r>
              <a:rPr lang="ja-JP" altLang="en-US" dirty="0"/>
              <a:t>　　　　　　　）のことである。私たちは日々、スポーツの試合で勝ちたいということや、進路をどこにしようかということなど、さまざまな問題解決をして生きている。そのため、効率よく問題解決をしたり、問題解決の質を上げたりすることで、私たちの生活をよりよくすることができる。</a:t>
            </a:r>
          </a:p>
        </p:txBody>
      </p:sp>
      <p:sp>
        <p:nvSpPr>
          <p:cNvPr id="8" name="テキスト ボックス 7"/>
          <p:cNvSpPr txBox="1"/>
          <p:nvPr/>
        </p:nvSpPr>
        <p:spPr>
          <a:xfrm>
            <a:off x="6467977" y="1509268"/>
            <a:ext cx="1641475" cy="492443"/>
          </a:xfrm>
          <a:prstGeom prst="rect">
            <a:avLst/>
          </a:prstGeom>
          <a:noFill/>
        </p:spPr>
        <p:txBody>
          <a:bodyPr wrap="none" lIns="0" tIns="0" rIns="0" bIns="0" rtlCol="0">
            <a:spAutoFit/>
          </a:bodyPr>
          <a:lstStyle/>
          <a:p>
            <a:r>
              <a:rPr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rPr>
              <a:t>ギャップ</a:t>
            </a:r>
            <a:endParaRPr kumimoji="1" lang="ja-JP" altLang="en-US" sz="3200" dirty="0">
              <a:solidFill>
                <a:srgbClr val="FF0000"/>
              </a:solidFill>
              <a:latin typeface="UD デジタル 教科書体 N-R" panose="02020400000000000000" pitchFamily="17" charset="-128"/>
              <a:ea typeface="UD デジタル 教科書体 N-R" panose="02020400000000000000" pitchFamily="17" charset="-128"/>
              <a:cs typeface="Meiryo UI" panose="020B0604030504040204" pitchFamily="50" charset="-128"/>
            </a:endParaRPr>
          </a:p>
        </p:txBody>
      </p:sp>
    </p:spTree>
    <p:extLst>
      <p:ext uri="{BB962C8B-B14F-4D97-AF65-F5344CB8AC3E}">
        <p14:creationId xmlns:p14="http://schemas.microsoft.com/office/powerpoint/2010/main" val="3473547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新編">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UD デジタル 教科書体 N-R">
      <a:majorFont>
        <a:latin typeface="Segoe UI"/>
        <a:ea typeface="Meiryo UI"/>
        <a:cs typeface=""/>
      </a:majorFont>
      <a:minorFont>
        <a:latin typeface="Segoe UI"/>
        <a:ea typeface="Meiryo UI"/>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kumimoji="1"/>
        </a:defPPr>
      </a:lstStyle>
      <a:style>
        <a:lnRef idx="2">
          <a:schemeClr val="accent3">
            <a:shade val="50000"/>
          </a:schemeClr>
        </a:lnRef>
        <a:fillRef idx="1">
          <a:schemeClr val="accent3"/>
        </a:fillRef>
        <a:effectRef idx="0">
          <a:schemeClr val="accent3"/>
        </a:effectRef>
        <a:fontRef idx="minor">
          <a:schemeClr val="lt1"/>
        </a:fontRef>
      </a:style>
    </a:spDef>
  </a:objectDefaults>
  <a:extraClrSchemeLst/>
  <a:extLst>
    <a:ext uri="{05A4C25C-085E-4340-85A3-A5531E510DB2}">
      <thm15:themeFamily xmlns:thm15="http://schemas.microsoft.com/office/thememl/2012/main" name="新編.potx" id="{4E0386AF-DB5C-4AA2-A6C0-33842706B101}" vid="{D3ACCF52-D826-4EB1-A664-85868523EEA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新編</Template>
  <TotalTime>0</TotalTime>
  <Words>7463</Words>
  <PresentationFormat>ワイド画面</PresentationFormat>
  <Paragraphs>839</Paragraphs>
  <Slides>82</Slides>
  <Notes>5</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82</vt:i4>
      </vt:variant>
    </vt:vector>
  </HeadingPairs>
  <TitlesOfParts>
    <vt:vector size="93" baseType="lpstr">
      <vt:lpstr>HGPｺﾞｼｯｸM</vt:lpstr>
      <vt:lpstr>HGSｺﾞｼｯｸE</vt:lpstr>
      <vt:lpstr>Meiryo UI</vt:lpstr>
      <vt:lpstr>ＭＳ Ｐゴシック</vt:lpstr>
      <vt:lpstr>UD デジタル 教科書体 NK-B</vt:lpstr>
      <vt:lpstr>UD デジタル 教科書体 NK-R</vt:lpstr>
      <vt:lpstr>UD デジタル 教科書体 NP-R</vt:lpstr>
      <vt:lpstr>UD デジタル 教科書体 N-R</vt:lpstr>
      <vt:lpstr>Arial</vt:lpstr>
      <vt:lpstr>Calibri</vt:lpstr>
      <vt:lpstr>新編</vt:lpstr>
      <vt:lpstr>PowerPoint プレゼンテーション</vt:lpstr>
      <vt:lpstr>情報とメディアの特性</vt:lpstr>
      <vt:lpstr>1</vt:lpstr>
      <vt:lpstr>1</vt:lpstr>
      <vt:lpstr>２</vt:lpstr>
      <vt:lpstr>1</vt:lpstr>
      <vt:lpstr>２</vt:lpstr>
      <vt:lpstr>問題解決の流れ</vt:lpstr>
      <vt:lpstr>1</vt:lpstr>
      <vt:lpstr>1</vt:lpstr>
      <vt:lpstr>2</vt:lpstr>
      <vt:lpstr>1</vt:lpstr>
      <vt:lpstr>2</vt:lpstr>
      <vt:lpstr>3</vt:lpstr>
      <vt:lpstr>発想法</vt:lpstr>
      <vt:lpstr>1</vt:lpstr>
      <vt:lpstr>1</vt:lpstr>
      <vt:lpstr>2</vt:lpstr>
      <vt:lpstr>3</vt:lpstr>
      <vt:lpstr>4</vt:lpstr>
      <vt:lpstr>1</vt:lpstr>
      <vt:lpstr>2</vt:lpstr>
      <vt:lpstr>3</vt:lpstr>
      <vt:lpstr>情報モラル</vt:lpstr>
      <vt:lpstr>1</vt:lpstr>
      <vt:lpstr>2</vt:lpstr>
      <vt:lpstr>3</vt:lpstr>
      <vt:lpstr>1</vt:lpstr>
      <vt:lpstr>2</vt:lpstr>
      <vt:lpstr>3</vt:lpstr>
      <vt:lpstr>個人情報の流出</vt:lpstr>
      <vt:lpstr>1</vt:lpstr>
      <vt:lpstr>2</vt:lpstr>
      <vt:lpstr>3</vt:lpstr>
      <vt:lpstr>4</vt:lpstr>
      <vt:lpstr>1</vt:lpstr>
      <vt:lpstr>2</vt:lpstr>
      <vt:lpstr>3</vt:lpstr>
      <vt:lpstr>傷つかない傷つけないために</vt:lpstr>
      <vt:lpstr>1</vt:lpstr>
      <vt:lpstr>1</vt:lpstr>
      <vt:lpstr>2</vt:lpstr>
      <vt:lpstr>2</vt:lpstr>
      <vt:lpstr>1</vt:lpstr>
      <vt:lpstr>2</vt:lpstr>
      <vt:lpstr>3</vt:lpstr>
      <vt:lpstr>知的財産権</vt:lpstr>
      <vt:lpstr>1</vt:lpstr>
      <vt:lpstr>2</vt:lpstr>
      <vt:lpstr>3</vt:lpstr>
      <vt:lpstr>1</vt:lpstr>
      <vt:lpstr>2</vt:lpstr>
      <vt:lpstr>3</vt:lpstr>
      <vt:lpstr>情報技術の発展</vt:lpstr>
      <vt:lpstr>1</vt:lpstr>
      <vt:lpstr>2</vt:lpstr>
      <vt:lpstr>3</vt:lpstr>
      <vt:lpstr>1</vt:lpstr>
      <vt:lpstr>2</vt:lpstr>
      <vt:lpstr>3</vt:lpstr>
      <vt:lpstr>情報化と私たちの生活の変化</vt:lpstr>
      <vt:lpstr>1</vt:lpstr>
      <vt:lpstr>2</vt:lpstr>
      <vt:lpstr>3</vt:lpstr>
      <vt:lpstr>1</vt:lpstr>
      <vt:lpstr>2</vt:lpstr>
      <vt:lpstr>3</vt:lpstr>
      <vt:lpstr>よりよい情報社会へ</vt:lpstr>
      <vt:lpstr>1</vt:lpstr>
      <vt:lpstr>2</vt:lpstr>
      <vt:lpstr>2</vt:lpstr>
      <vt:lpstr>1</vt:lpstr>
      <vt:lpstr>2</vt:lpstr>
      <vt:lpstr>3</vt:lpstr>
      <vt:lpstr>1</vt:lpstr>
      <vt:lpstr>2</vt:lpstr>
      <vt:lpstr>3</vt:lpstr>
      <vt:lpstr>4</vt:lpstr>
      <vt:lpstr>5</vt:lpstr>
      <vt:lpstr>6</vt:lpstr>
      <vt:lpstr>7</vt:lpstr>
      <vt:lpstr>8</vt:lpstr>
    </vt:vector>
  </TitlesOfParts>
  <Company>東京書籍株式会社</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東京書籍株式会社</dc:creator>
  <cp:lastModifiedBy/>
  <dcterms:created xsi:type="dcterms:W3CDTF">2016-12-16T06:00:51Z</dcterms:created>
  <dcterms:modified xsi:type="dcterms:W3CDTF">2026-01-08T01:11:58Z</dcterms:modified>
</cp:coreProperties>
</file>